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59" r:id="rId3"/>
    <p:sldId id="270" r:id="rId4"/>
    <p:sldId id="276" r:id="rId5"/>
    <p:sldId id="260" r:id="rId6"/>
    <p:sldId id="257" r:id="rId7"/>
    <p:sldId id="274" r:id="rId8"/>
    <p:sldId id="258" r:id="rId9"/>
    <p:sldId id="277" r:id="rId10"/>
    <p:sldId id="278" r:id="rId11"/>
    <p:sldId id="279" r:id="rId12"/>
    <p:sldId id="280" r:id="rId13"/>
    <p:sldId id="281" r:id="rId14"/>
    <p:sldId id="282" r:id="rId15"/>
    <p:sldId id="269" r:id="rId16"/>
    <p:sldId id="264" r:id="rId17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19"/>
    </p:embeddedFont>
    <p:embeddedFont>
      <p:font typeface="Albert Sans" panose="020B0604020202020204" charset="0"/>
      <p:regular r:id="rId20"/>
      <p:bold r:id="rId21"/>
      <p:italic r:id="rId22"/>
      <p:boldItalic r:id="rId23"/>
    </p:embeddedFont>
    <p:embeddedFont>
      <p:font typeface="Aleo" panose="00000500000000000000" pitchFamily="2" charset="0"/>
      <p:regular r:id="rId24"/>
      <p:bold r:id="rId25"/>
      <p:italic r:id="rId26"/>
      <p:boldItalic r:id="rId27"/>
    </p:embeddedFont>
    <p:embeddedFont>
      <p:font typeface="Amasis MT Pro Black" panose="02040A04050005020304" pitchFamily="18" charset="0"/>
      <p:bold r:id="rId28"/>
      <p:boldItalic r:id="rId29"/>
    </p:embeddedFont>
    <p:embeddedFont>
      <p:font typeface="DM Sans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B21409-C7C5-453B-833F-4A9D03BF8E8A}">
  <a:tblStyle styleId="{BBB21409-C7C5-453B-833F-4A9D03BF8E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46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2b5bd853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2b5bd853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>
          <a:extLst>
            <a:ext uri="{FF2B5EF4-FFF2-40B4-BE49-F238E27FC236}">
              <a16:creationId xmlns:a16="http://schemas.microsoft.com/office/drawing/2014/main" id="{2DFED07C-963B-B86C-0E58-611807859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2c6ee53d72_0_65:notes">
            <a:extLst>
              <a:ext uri="{FF2B5EF4-FFF2-40B4-BE49-F238E27FC236}">
                <a16:creationId xmlns:a16="http://schemas.microsoft.com/office/drawing/2014/main" id="{6CED8EF7-7FEF-ADEB-2467-F520837F90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2c6ee53d72_0_65:notes">
            <a:extLst>
              <a:ext uri="{FF2B5EF4-FFF2-40B4-BE49-F238E27FC236}">
                <a16:creationId xmlns:a16="http://schemas.microsoft.com/office/drawing/2014/main" id="{F3314ED9-201C-4C75-D7CE-2F67EABC43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773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>
          <a:extLst>
            <a:ext uri="{FF2B5EF4-FFF2-40B4-BE49-F238E27FC236}">
              <a16:creationId xmlns:a16="http://schemas.microsoft.com/office/drawing/2014/main" id="{4C50DAC8-C840-A240-A1E4-C143479D2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2c6ee53d72_0_440:notes">
            <a:extLst>
              <a:ext uri="{FF2B5EF4-FFF2-40B4-BE49-F238E27FC236}">
                <a16:creationId xmlns:a16="http://schemas.microsoft.com/office/drawing/2014/main" id="{3B99C7FC-A44F-A90D-32F5-5B42A81E2C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22c6ee53d72_0_440:notes">
            <a:extLst>
              <a:ext uri="{FF2B5EF4-FFF2-40B4-BE49-F238E27FC236}">
                <a16:creationId xmlns:a16="http://schemas.microsoft.com/office/drawing/2014/main" id="{7C495104-3EBE-50D6-2842-39312686D6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463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>
          <a:extLst>
            <a:ext uri="{FF2B5EF4-FFF2-40B4-BE49-F238E27FC236}">
              <a16:creationId xmlns:a16="http://schemas.microsoft.com/office/drawing/2014/main" id="{B06A74C9-EC17-4866-0490-23861B039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2c6ee53d72_0_440:notes">
            <a:extLst>
              <a:ext uri="{FF2B5EF4-FFF2-40B4-BE49-F238E27FC236}">
                <a16:creationId xmlns:a16="http://schemas.microsoft.com/office/drawing/2014/main" id="{82B7B891-4067-1B36-D167-1D79FD05CE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22c6ee53d72_0_440:notes">
            <a:extLst>
              <a:ext uri="{FF2B5EF4-FFF2-40B4-BE49-F238E27FC236}">
                <a16:creationId xmlns:a16="http://schemas.microsoft.com/office/drawing/2014/main" id="{9ABA49ED-35D4-7A9A-B7FD-1CA3591E38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846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>
          <a:extLst>
            <a:ext uri="{FF2B5EF4-FFF2-40B4-BE49-F238E27FC236}">
              <a16:creationId xmlns:a16="http://schemas.microsoft.com/office/drawing/2014/main" id="{A5BFFA5C-0941-AAC2-CAA0-621245CA9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2b58c68927_0_257:notes">
            <a:extLst>
              <a:ext uri="{FF2B5EF4-FFF2-40B4-BE49-F238E27FC236}">
                <a16:creationId xmlns:a16="http://schemas.microsoft.com/office/drawing/2014/main" id="{7C720F18-5C7B-3553-052A-D5160AEA3D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2b58c68927_0_257:notes">
            <a:extLst>
              <a:ext uri="{FF2B5EF4-FFF2-40B4-BE49-F238E27FC236}">
                <a16:creationId xmlns:a16="http://schemas.microsoft.com/office/drawing/2014/main" id="{EA0EEA6E-4D23-DB1A-5196-9802132AD3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0766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>
          <a:extLst>
            <a:ext uri="{FF2B5EF4-FFF2-40B4-BE49-F238E27FC236}">
              <a16:creationId xmlns:a16="http://schemas.microsoft.com/office/drawing/2014/main" id="{33E003FB-8F6F-DDB0-7BDE-E4F1FBBC5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2c6ee53d72_0_127:notes">
            <a:extLst>
              <a:ext uri="{FF2B5EF4-FFF2-40B4-BE49-F238E27FC236}">
                <a16:creationId xmlns:a16="http://schemas.microsoft.com/office/drawing/2014/main" id="{AC4E8FB3-DE5A-B241-6F4C-755F3CA865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22c6ee53d72_0_127:notes">
            <a:extLst>
              <a:ext uri="{FF2B5EF4-FFF2-40B4-BE49-F238E27FC236}">
                <a16:creationId xmlns:a16="http://schemas.microsoft.com/office/drawing/2014/main" id="{2B3CD78E-99B3-5917-A2C1-8A39F03320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06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22c6ee53d72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22c6ee53d72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2c6ee53d72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22c6ee53d72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2c6ee53d7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2c6ee53d7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22c6ee53d72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22c6ee53d72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22cc5df53af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22cc5df53af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2b58c68927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2b58c68927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2c6ee53d7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2c6ee53d7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2c6ee53d72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22c6ee53d72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2b58c68927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2b58c68927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>
          <a:extLst>
            <a:ext uri="{FF2B5EF4-FFF2-40B4-BE49-F238E27FC236}">
              <a16:creationId xmlns:a16="http://schemas.microsoft.com/office/drawing/2014/main" id="{FB09D253-4EE1-55D8-4169-35B6F665B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2b58c68927_0_257:notes">
            <a:extLst>
              <a:ext uri="{FF2B5EF4-FFF2-40B4-BE49-F238E27FC236}">
                <a16:creationId xmlns:a16="http://schemas.microsoft.com/office/drawing/2014/main" id="{53E5DF95-3B24-C376-E93F-563A400C97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2b58c68927_0_257:notes">
            <a:extLst>
              <a:ext uri="{FF2B5EF4-FFF2-40B4-BE49-F238E27FC236}">
                <a16:creationId xmlns:a16="http://schemas.microsoft.com/office/drawing/2014/main" id="{BE6BDBD5-B922-C171-3386-DC68909C26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663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643953" y="123965"/>
            <a:ext cx="553450" cy="603521"/>
            <a:chOff x="3031550" y="1054425"/>
            <a:chExt cx="388250" cy="423375"/>
          </a:xfrm>
        </p:grpSpPr>
        <p:sp>
          <p:nvSpPr>
            <p:cNvPr id="10" name="Google Shape;10;p2"/>
            <p:cNvSpPr/>
            <p:nvPr/>
          </p:nvSpPr>
          <p:spPr>
            <a:xfrm>
              <a:off x="3031550" y="1165650"/>
              <a:ext cx="272500" cy="312150"/>
            </a:xfrm>
            <a:custGeom>
              <a:avLst/>
              <a:gdLst/>
              <a:ahLst/>
              <a:cxnLst/>
              <a:rect l="l" t="t" r="r" b="b"/>
              <a:pathLst>
                <a:path w="10900" h="12486" fill="none" extrusionOk="0">
                  <a:moveTo>
                    <a:pt x="1" y="12486"/>
                  </a:moveTo>
                  <a:cubicBezTo>
                    <a:pt x="4681" y="9421"/>
                    <a:pt x="8495" y="5051"/>
                    <a:pt x="10899" y="1"/>
                  </a:cubicBezTo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2"/>
              </a:solidFill>
              <a:prstDash val="solid"/>
              <a:miter lim="11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078325" y="1232500"/>
              <a:ext cx="65325" cy="175075"/>
            </a:xfrm>
            <a:custGeom>
              <a:avLst/>
              <a:gdLst/>
              <a:ahLst/>
              <a:cxnLst/>
              <a:rect l="l" t="t" r="r" b="b"/>
              <a:pathLst>
                <a:path w="2613" h="7003" extrusionOk="0">
                  <a:moveTo>
                    <a:pt x="1247" y="0"/>
                  </a:moveTo>
                  <a:cubicBezTo>
                    <a:pt x="415" y="1037"/>
                    <a:pt x="1" y="2399"/>
                    <a:pt x="117" y="3724"/>
                  </a:cubicBezTo>
                  <a:cubicBezTo>
                    <a:pt x="222" y="4928"/>
                    <a:pt x="779" y="6275"/>
                    <a:pt x="1757" y="7003"/>
                  </a:cubicBezTo>
                  <a:cubicBezTo>
                    <a:pt x="2613" y="4922"/>
                    <a:pt x="2092" y="202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148575" y="1165300"/>
              <a:ext cx="65325" cy="175050"/>
            </a:xfrm>
            <a:custGeom>
              <a:avLst/>
              <a:gdLst/>
              <a:ahLst/>
              <a:cxnLst/>
              <a:rect l="l" t="t" r="r" b="b"/>
              <a:pathLst>
                <a:path w="2613" h="7002" extrusionOk="0">
                  <a:moveTo>
                    <a:pt x="1247" y="0"/>
                  </a:moveTo>
                  <a:cubicBezTo>
                    <a:pt x="415" y="1036"/>
                    <a:pt x="1" y="2399"/>
                    <a:pt x="117" y="3724"/>
                  </a:cubicBezTo>
                  <a:cubicBezTo>
                    <a:pt x="222" y="4928"/>
                    <a:pt x="779" y="6275"/>
                    <a:pt x="1757" y="7002"/>
                  </a:cubicBezTo>
                  <a:cubicBezTo>
                    <a:pt x="2612" y="4922"/>
                    <a:pt x="2093" y="202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207275" y="1082000"/>
              <a:ext cx="65325" cy="175075"/>
            </a:xfrm>
            <a:custGeom>
              <a:avLst/>
              <a:gdLst/>
              <a:ahLst/>
              <a:cxnLst/>
              <a:rect l="l" t="t" r="r" b="b"/>
              <a:pathLst>
                <a:path w="2613" h="7003" extrusionOk="0">
                  <a:moveTo>
                    <a:pt x="1246" y="1"/>
                  </a:moveTo>
                  <a:cubicBezTo>
                    <a:pt x="415" y="1036"/>
                    <a:pt x="0" y="2400"/>
                    <a:pt x="117" y="3724"/>
                  </a:cubicBezTo>
                  <a:cubicBezTo>
                    <a:pt x="222" y="4929"/>
                    <a:pt x="778" y="6276"/>
                    <a:pt x="1757" y="7002"/>
                  </a:cubicBezTo>
                  <a:cubicBezTo>
                    <a:pt x="2612" y="4922"/>
                    <a:pt x="2093" y="2020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245050" y="1216950"/>
              <a:ext cx="174750" cy="51925"/>
            </a:xfrm>
            <a:custGeom>
              <a:avLst/>
              <a:gdLst/>
              <a:ahLst/>
              <a:cxnLst/>
              <a:rect l="l" t="t" r="r" b="b"/>
              <a:pathLst>
                <a:path w="6990" h="2077" extrusionOk="0">
                  <a:moveTo>
                    <a:pt x="3903" y="1"/>
                  </a:moveTo>
                  <a:cubicBezTo>
                    <a:pt x="3761" y="1"/>
                    <a:pt x="3620" y="7"/>
                    <a:pt x="3482" y="18"/>
                  </a:cubicBezTo>
                  <a:cubicBezTo>
                    <a:pt x="2158" y="125"/>
                    <a:pt x="883" y="761"/>
                    <a:pt x="1" y="1755"/>
                  </a:cubicBezTo>
                  <a:cubicBezTo>
                    <a:pt x="855" y="1953"/>
                    <a:pt x="1839" y="2076"/>
                    <a:pt x="2836" y="2076"/>
                  </a:cubicBezTo>
                  <a:cubicBezTo>
                    <a:pt x="4328" y="2076"/>
                    <a:pt x="5846" y="1800"/>
                    <a:pt x="6990" y="1087"/>
                  </a:cubicBezTo>
                  <a:cubicBezTo>
                    <a:pt x="6209" y="339"/>
                    <a:pt x="5006" y="1"/>
                    <a:pt x="39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190550" y="1297475"/>
              <a:ext cx="174725" cy="51925"/>
            </a:xfrm>
            <a:custGeom>
              <a:avLst/>
              <a:gdLst/>
              <a:ahLst/>
              <a:cxnLst/>
              <a:rect l="l" t="t" r="r" b="b"/>
              <a:pathLst>
                <a:path w="6989" h="2077" extrusionOk="0">
                  <a:moveTo>
                    <a:pt x="3904" y="1"/>
                  </a:moveTo>
                  <a:cubicBezTo>
                    <a:pt x="3761" y="1"/>
                    <a:pt x="3621" y="6"/>
                    <a:pt x="3483" y="18"/>
                  </a:cubicBezTo>
                  <a:cubicBezTo>
                    <a:pt x="2157" y="124"/>
                    <a:pt x="883" y="760"/>
                    <a:pt x="1" y="1754"/>
                  </a:cubicBezTo>
                  <a:cubicBezTo>
                    <a:pt x="855" y="1953"/>
                    <a:pt x="1841" y="2076"/>
                    <a:pt x="2838" y="2076"/>
                  </a:cubicBezTo>
                  <a:cubicBezTo>
                    <a:pt x="4329" y="2076"/>
                    <a:pt x="5846" y="1800"/>
                    <a:pt x="6989" y="1087"/>
                  </a:cubicBezTo>
                  <a:cubicBezTo>
                    <a:pt x="6210" y="339"/>
                    <a:pt x="5006" y="1"/>
                    <a:pt x="3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190550" y="1297475"/>
              <a:ext cx="174725" cy="51925"/>
            </a:xfrm>
            <a:custGeom>
              <a:avLst/>
              <a:gdLst/>
              <a:ahLst/>
              <a:cxnLst/>
              <a:rect l="l" t="t" r="r" b="b"/>
              <a:pathLst>
                <a:path w="6989" h="2077" extrusionOk="0">
                  <a:moveTo>
                    <a:pt x="3904" y="1"/>
                  </a:moveTo>
                  <a:cubicBezTo>
                    <a:pt x="3761" y="1"/>
                    <a:pt x="3621" y="6"/>
                    <a:pt x="3483" y="18"/>
                  </a:cubicBezTo>
                  <a:cubicBezTo>
                    <a:pt x="2157" y="124"/>
                    <a:pt x="883" y="760"/>
                    <a:pt x="1" y="1754"/>
                  </a:cubicBezTo>
                  <a:cubicBezTo>
                    <a:pt x="855" y="1953"/>
                    <a:pt x="1841" y="2076"/>
                    <a:pt x="2838" y="2076"/>
                  </a:cubicBezTo>
                  <a:cubicBezTo>
                    <a:pt x="4329" y="2076"/>
                    <a:pt x="5846" y="1800"/>
                    <a:pt x="6989" y="1087"/>
                  </a:cubicBezTo>
                  <a:cubicBezTo>
                    <a:pt x="6210" y="339"/>
                    <a:pt x="5006" y="1"/>
                    <a:pt x="3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118250" y="1369275"/>
              <a:ext cx="174750" cy="51900"/>
            </a:xfrm>
            <a:custGeom>
              <a:avLst/>
              <a:gdLst/>
              <a:ahLst/>
              <a:cxnLst/>
              <a:rect l="l" t="t" r="r" b="b"/>
              <a:pathLst>
                <a:path w="6990" h="2076" extrusionOk="0">
                  <a:moveTo>
                    <a:pt x="3904" y="0"/>
                  </a:moveTo>
                  <a:cubicBezTo>
                    <a:pt x="3761" y="0"/>
                    <a:pt x="3621" y="6"/>
                    <a:pt x="3483" y="17"/>
                  </a:cubicBezTo>
                  <a:cubicBezTo>
                    <a:pt x="2157" y="125"/>
                    <a:pt x="883" y="761"/>
                    <a:pt x="0" y="1755"/>
                  </a:cubicBezTo>
                  <a:cubicBezTo>
                    <a:pt x="854" y="1953"/>
                    <a:pt x="1839" y="2076"/>
                    <a:pt x="2835" y="2076"/>
                  </a:cubicBezTo>
                  <a:cubicBezTo>
                    <a:pt x="4327" y="2076"/>
                    <a:pt x="5845" y="1800"/>
                    <a:pt x="6989" y="1086"/>
                  </a:cubicBezTo>
                  <a:cubicBezTo>
                    <a:pt x="6210" y="339"/>
                    <a:pt x="5006" y="0"/>
                    <a:pt x="3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277500" y="1054425"/>
              <a:ext cx="97100" cy="152550"/>
            </a:xfrm>
            <a:custGeom>
              <a:avLst/>
              <a:gdLst/>
              <a:ahLst/>
              <a:cxnLst/>
              <a:rect l="l" t="t" r="r" b="b"/>
              <a:pathLst>
                <a:path w="3884" h="6102" extrusionOk="0">
                  <a:moveTo>
                    <a:pt x="3884" y="1"/>
                  </a:moveTo>
                  <a:lnTo>
                    <a:pt x="3884" y="1"/>
                  </a:lnTo>
                  <a:cubicBezTo>
                    <a:pt x="2615" y="398"/>
                    <a:pt x="1513" y="1300"/>
                    <a:pt x="872" y="2464"/>
                  </a:cubicBezTo>
                  <a:cubicBezTo>
                    <a:pt x="289" y="3524"/>
                    <a:pt x="0" y="4953"/>
                    <a:pt x="409" y="6101"/>
                  </a:cubicBezTo>
                  <a:cubicBezTo>
                    <a:pt x="2856" y="4786"/>
                    <a:pt x="3729" y="2879"/>
                    <a:pt x="3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84625" y="1054425"/>
              <a:ext cx="89975" cy="152550"/>
            </a:xfrm>
            <a:custGeom>
              <a:avLst/>
              <a:gdLst/>
              <a:ahLst/>
              <a:cxnLst/>
              <a:rect l="l" t="t" r="r" b="b"/>
              <a:pathLst>
                <a:path w="3599" h="6102" extrusionOk="0">
                  <a:moveTo>
                    <a:pt x="3599" y="1"/>
                  </a:moveTo>
                  <a:lnTo>
                    <a:pt x="3599" y="1"/>
                  </a:lnTo>
                  <a:cubicBezTo>
                    <a:pt x="3490" y="35"/>
                    <a:pt x="3385" y="77"/>
                    <a:pt x="3279" y="118"/>
                  </a:cubicBezTo>
                  <a:lnTo>
                    <a:pt x="3279" y="120"/>
                  </a:lnTo>
                  <a:cubicBezTo>
                    <a:pt x="3013" y="579"/>
                    <a:pt x="2811" y="1078"/>
                    <a:pt x="2593" y="1564"/>
                  </a:cubicBezTo>
                  <a:cubicBezTo>
                    <a:pt x="1933" y="3040"/>
                    <a:pt x="1053" y="4417"/>
                    <a:pt x="1" y="5647"/>
                  </a:cubicBezTo>
                  <a:cubicBezTo>
                    <a:pt x="31" y="5802"/>
                    <a:pt x="71" y="5953"/>
                    <a:pt x="124" y="6101"/>
                  </a:cubicBezTo>
                  <a:cubicBezTo>
                    <a:pt x="2571" y="4786"/>
                    <a:pt x="3444" y="2879"/>
                    <a:pt x="3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248550" y="1241575"/>
              <a:ext cx="171250" cy="27275"/>
            </a:xfrm>
            <a:custGeom>
              <a:avLst/>
              <a:gdLst/>
              <a:ahLst/>
              <a:cxnLst/>
              <a:rect l="l" t="t" r="r" b="b"/>
              <a:pathLst>
                <a:path w="6850" h="1091" extrusionOk="0">
                  <a:moveTo>
                    <a:pt x="6727" y="0"/>
                  </a:moveTo>
                  <a:cubicBezTo>
                    <a:pt x="6300" y="132"/>
                    <a:pt x="5870" y="253"/>
                    <a:pt x="5431" y="337"/>
                  </a:cubicBezTo>
                  <a:cubicBezTo>
                    <a:pt x="4853" y="448"/>
                    <a:pt x="4266" y="492"/>
                    <a:pt x="3678" y="492"/>
                  </a:cubicBezTo>
                  <a:cubicBezTo>
                    <a:pt x="3149" y="492"/>
                    <a:pt x="2618" y="456"/>
                    <a:pt x="2092" y="400"/>
                  </a:cubicBezTo>
                  <a:cubicBezTo>
                    <a:pt x="1804" y="369"/>
                    <a:pt x="1222" y="224"/>
                    <a:pt x="744" y="224"/>
                  </a:cubicBezTo>
                  <a:cubicBezTo>
                    <a:pt x="617" y="224"/>
                    <a:pt x="498" y="235"/>
                    <a:pt x="394" y="260"/>
                  </a:cubicBezTo>
                  <a:cubicBezTo>
                    <a:pt x="259" y="373"/>
                    <a:pt x="132" y="491"/>
                    <a:pt x="11" y="618"/>
                  </a:cubicBezTo>
                  <a:cubicBezTo>
                    <a:pt x="1" y="672"/>
                    <a:pt x="1" y="733"/>
                    <a:pt x="8" y="802"/>
                  </a:cubicBezTo>
                  <a:cubicBezTo>
                    <a:pt x="828" y="981"/>
                    <a:pt x="1759" y="1091"/>
                    <a:pt x="2700" y="1091"/>
                  </a:cubicBezTo>
                  <a:cubicBezTo>
                    <a:pt x="4190" y="1091"/>
                    <a:pt x="5706" y="815"/>
                    <a:pt x="6850" y="102"/>
                  </a:cubicBezTo>
                  <a:cubicBezTo>
                    <a:pt x="6812" y="65"/>
                    <a:pt x="6767" y="35"/>
                    <a:pt x="6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196025" y="1317375"/>
              <a:ext cx="169250" cy="32000"/>
            </a:xfrm>
            <a:custGeom>
              <a:avLst/>
              <a:gdLst/>
              <a:ahLst/>
              <a:cxnLst/>
              <a:rect l="l" t="t" r="r" b="b"/>
              <a:pathLst>
                <a:path w="6770" h="1280" extrusionOk="0">
                  <a:moveTo>
                    <a:pt x="6418" y="1"/>
                  </a:moveTo>
                  <a:cubicBezTo>
                    <a:pt x="5003" y="290"/>
                    <a:pt x="3576" y="522"/>
                    <a:pt x="2141" y="692"/>
                  </a:cubicBezTo>
                  <a:cubicBezTo>
                    <a:pt x="1796" y="733"/>
                    <a:pt x="172" y="690"/>
                    <a:pt x="13" y="970"/>
                  </a:cubicBezTo>
                  <a:cubicBezTo>
                    <a:pt x="6" y="983"/>
                    <a:pt x="5" y="994"/>
                    <a:pt x="0" y="1005"/>
                  </a:cubicBezTo>
                  <a:cubicBezTo>
                    <a:pt x="803" y="1175"/>
                    <a:pt x="1707" y="1279"/>
                    <a:pt x="2622" y="1279"/>
                  </a:cubicBezTo>
                  <a:cubicBezTo>
                    <a:pt x="4112" y="1279"/>
                    <a:pt x="5627" y="1003"/>
                    <a:pt x="6770" y="291"/>
                  </a:cubicBezTo>
                  <a:lnTo>
                    <a:pt x="6770" y="290"/>
                  </a:lnTo>
                  <a:cubicBezTo>
                    <a:pt x="6661" y="186"/>
                    <a:pt x="6544" y="89"/>
                    <a:pt x="6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44950" y="1383975"/>
              <a:ext cx="148050" cy="37175"/>
            </a:xfrm>
            <a:custGeom>
              <a:avLst/>
              <a:gdLst/>
              <a:ahLst/>
              <a:cxnLst/>
              <a:rect l="l" t="t" r="r" b="b"/>
              <a:pathLst>
                <a:path w="5922" h="1487" extrusionOk="0">
                  <a:moveTo>
                    <a:pt x="5235" y="0"/>
                  </a:moveTo>
                  <a:cubicBezTo>
                    <a:pt x="5122" y="56"/>
                    <a:pt x="5011" y="112"/>
                    <a:pt x="4904" y="168"/>
                  </a:cubicBezTo>
                  <a:cubicBezTo>
                    <a:pt x="4176" y="546"/>
                    <a:pt x="3401" y="834"/>
                    <a:pt x="2604" y="1028"/>
                  </a:cubicBezTo>
                  <a:cubicBezTo>
                    <a:pt x="1898" y="1199"/>
                    <a:pt x="1174" y="1298"/>
                    <a:pt x="448" y="1319"/>
                  </a:cubicBezTo>
                  <a:cubicBezTo>
                    <a:pt x="287" y="1323"/>
                    <a:pt x="133" y="1332"/>
                    <a:pt x="0" y="1361"/>
                  </a:cubicBezTo>
                  <a:cubicBezTo>
                    <a:pt x="570" y="1441"/>
                    <a:pt x="1170" y="1487"/>
                    <a:pt x="1774" y="1487"/>
                  </a:cubicBezTo>
                  <a:cubicBezTo>
                    <a:pt x="3264" y="1487"/>
                    <a:pt x="4778" y="1211"/>
                    <a:pt x="5921" y="498"/>
                  </a:cubicBezTo>
                  <a:cubicBezTo>
                    <a:pt x="5719" y="304"/>
                    <a:pt x="5485" y="140"/>
                    <a:pt x="5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209125" y="1085425"/>
              <a:ext cx="35175" cy="163550"/>
            </a:xfrm>
            <a:custGeom>
              <a:avLst/>
              <a:gdLst/>
              <a:ahLst/>
              <a:cxnLst/>
              <a:rect l="l" t="t" r="r" b="b"/>
              <a:pathLst>
                <a:path w="1407" h="6542" extrusionOk="0">
                  <a:moveTo>
                    <a:pt x="1150" y="0"/>
                  </a:moveTo>
                  <a:cubicBezTo>
                    <a:pt x="382" y="1012"/>
                    <a:pt x="0" y="2312"/>
                    <a:pt x="112" y="3578"/>
                  </a:cubicBezTo>
                  <a:cubicBezTo>
                    <a:pt x="204" y="4628"/>
                    <a:pt x="642" y="5787"/>
                    <a:pt x="1406" y="6542"/>
                  </a:cubicBezTo>
                  <a:cubicBezTo>
                    <a:pt x="1276" y="5195"/>
                    <a:pt x="1187" y="3844"/>
                    <a:pt x="1145" y="2491"/>
                  </a:cubicBezTo>
                  <a:cubicBezTo>
                    <a:pt x="1123" y="1743"/>
                    <a:pt x="1104" y="992"/>
                    <a:pt x="1117" y="244"/>
                  </a:cubicBezTo>
                  <a:cubicBezTo>
                    <a:pt x="1119" y="197"/>
                    <a:pt x="1133" y="105"/>
                    <a:pt x="11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149025" y="1177375"/>
              <a:ext cx="40825" cy="157550"/>
            </a:xfrm>
            <a:custGeom>
              <a:avLst/>
              <a:gdLst/>
              <a:ahLst/>
              <a:cxnLst/>
              <a:rect l="l" t="t" r="r" b="b"/>
              <a:pathLst>
                <a:path w="1633" h="6302" extrusionOk="0">
                  <a:moveTo>
                    <a:pt x="889" y="1"/>
                  </a:moveTo>
                  <a:lnTo>
                    <a:pt x="889" y="1"/>
                  </a:lnTo>
                  <a:cubicBezTo>
                    <a:pt x="288" y="959"/>
                    <a:pt x="1" y="2114"/>
                    <a:pt x="99" y="3241"/>
                  </a:cubicBezTo>
                  <a:cubicBezTo>
                    <a:pt x="195" y="4336"/>
                    <a:pt x="668" y="5544"/>
                    <a:pt x="1488" y="6302"/>
                  </a:cubicBezTo>
                  <a:cubicBezTo>
                    <a:pt x="1552" y="6214"/>
                    <a:pt x="1595" y="6108"/>
                    <a:pt x="1608" y="6000"/>
                  </a:cubicBezTo>
                  <a:cubicBezTo>
                    <a:pt x="1633" y="5793"/>
                    <a:pt x="1578" y="5587"/>
                    <a:pt x="1528" y="5386"/>
                  </a:cubicBezTo>
                  <a:cubicBezTo>
                    <a:pt x="1155" y="3890"/>
                    <a:pt x="998" y="2335"/>
                    <a:pt x="882" y="801"/>
                  </a:cubicBezTo>
                  <a:cubicBezTo>
                    <a:pt x="865" y="592"/>
                    <a:pt x="922" y="245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079475" y="1266775"/>
              <a:ext cx="42625" cy="137900"/>
            </a:xfrm>
            <a:custGeom>
              <a:avLst/>
              <a:gdLst/>
              <a:ahLst/>
              <a:cxnLst/>
              <a:rect l="l" t="t" r="r" b="b"/>
              <a:pathLst>
                <a:path w="1705" h="5516" extrusionOk="0">
                  <a:moveTo>
                    <a:pt x="416" y="1"/>
                  </a:moveTo>
                  <a:cubicBezTo>
                    <a:pt x="126" y="746"/>
                    <a:pt x="1" y="1557"/>
                    <a:pt x="71" y="2353"/>
                  </a:cubicBezTo>
                  <a:cubicBezTo>
                    <a:pt x="171" y="3499"/>
                    <a:pt x="685" y="4769"/>
                    <a:pt x="1578" y="5515"/>
                  </a:cubicBezTo>
                  <a:cubicBezTo>
                    <a:pt x="1704" y="5296"/>
                    <a:pt x="1673" y="4995"/>
                    <a:pt x="1597" y="4739"/>
                  </a:cubicBezTo>
                  <a:cubicBezTo>
                    <a:pt x="1444" y="4229"/>
                    <a:pt x="1204" y="3751"/>
                    <a:pt x="1009" y="3256"/>
                  </a:cubicBezTo>
                  <a:cubicBezTo>
                    <a:pt x="587" y="2182"/>
                    <a:pt x="491" y="1134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 rot="10800000">
            <a:off x="-3486598" y="193976"/>
            <a:ext cx="5473150" cy="3008895"/>
          </a:xfrm>
          <a:custGeom>
            <a:avLst/>
            <a:gdLst/>
            <a:ahLst/>
            <a:cxnLst/>
            <a:rect l="l" t="t" r="r" b="b"/>
            <a:pathLst>
              <a:path w="132779" h="72996" extrusionOk="0">
                <a:moveTo>
                  <a:pt x="117914" y="72996"/>
                </a:moveTo>
                <a:cubicBezTo>
                  <a:pt x="126089" y="72996"/>
                  <a:pt x="132779" y="66307"/>
                  <a:pt x="132779" y="58132"/>
                </a:cubicBezTo>
                <a:lnTo>
                  <a:pt x="132779" y="58132"/>
                </a:lnTo>
                <a:cubicBezTo>
                  <a:pt x="132779" y="49956"/>
                  <a:pt x="126089" y="43267"/>
                  <a:pt x="117914" y="43267"/>
                </a:cubicBezTo>
                <a:lnTo>
                  <a:pt x="117914" y="43267"/>
                </a:lnTo>
                <a:cubicBezTo>
                  <a:pt x="114457" y="43267"/>
                  <a:pt x="111629" y="40439"/>
                  <a:pt x="111629" y="36982"/>
                </a:cubicBezTo>
                <a:lnTo>
                  <a:pt x="111629" y="36982"/>
                </a:lnTo>
                <a:cubicBezTo>
                  <a:pt x="111629" y="33525"/>
                  <a:pt x="114458" y="30697"/>
                  <a:pt x="117914" y="30697"/>
                </a:cubicBezTo>
                <a:lnTo>
                  <a:pt x="118662" y="30697"/>
                </a:lnTo>
                <a:cubicBezTo>
                  <a:pt x="122256" y="30697"/>
                  <a:pt x="125196" y="27757"/>
                  <a:pt x="125196" y="24163"/>
                </a:cubicBezTo>
                <a:lnTo>
                  <a:pt x="125196" y="24163"/>
                </a:lnTo>
                <a:cubicBezTo>
                  <a:pt x="125196" y="20569"/>
                  <a:pt x="122256" y="17628"/>
                  <a:pt x="118662" y="17628"/>
                </a:cubicBezTo>
                <a:lnTo>
                  <a:pt x="116368" y="17628"/>
                </a:lnTo>
                <a:cubicBezTo>
                  <a:pt x="114968" y="17628"/>
                  <a:pt x="113823" y="16484"/>
                  <a:pt x="113823" y="15084"/>
                </a:cubicBezTo>
                <a:lnTo>
                  <a:pt x="113823" y="15084"/>
                </a:lnTo>
                <a:cubicBezTo>
                  <a:pt x="113823" y="13685"/>
                  <a:pt x="114968" y="12541"/>
                  <a:pt x="116368" y="12541"/>
                </a:cubicBezTo>
                <a:lnTo>
                  <a:pt x="118054" y="12541"/>
                </a:lnTo>
                <a:cubicBezTo>
                  <a:pt x="119019" y="12541"/>
                  <a:pt x="119809" y="11750"/>
                  <a:pt x="119809" y="10784"/>
                </a:cubicBezTo>
                <a:lnTo>
                  <a:pt x="119809" y="10784"/>
                </a:lnTo>
                <a:cubicBezTo>
                  <a:pt x="119809" y="9819"/>
                  <a:pt x="119019" y="9029"/>
                  <a:pt x="118054" y="9029"/>
                </a:cubicBezTo>
                <a:lnTo>
                  <a:pt x="106719" y="9029"/>
                </a:lnTo>
                <a:cubicBezTo>
                  <a:pt x="105202" y="9029"/>
                  <a:pt x="103960" y="7787"/>
                  <a:pt x="103960" y="6270"/>
                </a:cubicBezTo>
                <a:lnTo>
                  <a:pt x="103960" y="6270"/>
                </a:lnTo>
                <a:cubicBezTo>
                  <a:pt x="103960" y="4753"/>
                  <a:pt x="105202" y="3512"/>
                  <a:pt x="106719" y="3512"/>
                </a:cubicBezTo>
                <a:lnTo>
                  <a:pt x="110107" y="3512"/>
                </a:lnTo>
                <a:cubicBezTo>
                  <a:pt x="111073" y="3512"/>
                  <a:pt x="111864" y="2722"/>
                  <a:pt x="111864" y="1755"/>
                </a:cubicBezTo>
                <a:lnTo>
                  <a:pt x="111864" y="1755"/>
                </a:lnTo>
                <a:cubicBezTo>
                  <a:pt x="111864" y="790"/>
                  <a:pt x="111073" y="0"/>
                  <a:pt x="110107" y="0"/>
                </a:cubicBezTo>
                <a:lnTo>
                  <a:pt x="41245" y="0"/>
                </a:lnTo>
                <a:cubicBezTo>
                  <a:pt x="39985" y="0"/>
                  <a:pt x="38954" y="1031"/>
                  <a:pt x="38954" y="2291"/>
                </a:cubicBezTo>
                <a:lnTo>
                  <a:pt x="38954" y="2291"/>
                </a:lnTo>
                <a:cubicBezTo>
                  <a:pt x="38954" y="3551"/>
                  <a:pt x="39985" y="4582"/>
                  <a:pt x="41245" y="4582"/>
                </a:cubicBezTo>
                <a:lnTo>
                  <a:pt x="48197" y="4582"/>
                </a:lnTo>
                <a:cubicBezTo>
                  <a:pt x="50176" y="4582"/>
                  <a:pt x="51796" y="6202"/>
                  <a:pt x="51796" y="8181"/>
                </a:cubicBezTo>
                <a:lnTo>
                  <a:pt x="51796" y="8181"/>
                </a:lnTo>
                <a:cubicBezTo>
                  <a:pt x="51796" y="10162"/>
                  <a:pt x="50176" y="11782"/>
                  <a:pt x="48197" y="11782"/>
                </a:cubicBezTo>
                <a:lnTo>
                  <a:pt x="24474" y="11782"/>
                </a:lnTo>
                <a:cubicBezTo>
                  <a:pt x="23214" y="11782"/>
                  <a:pt x="22183" y="12813"/>
                  <a:pt x="22183" y="14072"/>
                </a:cubicBezTo>
                <a:lnTo>
                  <a:pt x="22183" y="14072"/>
                </a:lnTo>
                <a:cubicBezTo>
                  <a:pt x="22183" y="15333"/>
                  <a:pt x="23214" y="16364"/>
                  <a:pt x="24474" y="16364"/>
                </a:cubicBezTo>
                <a:lnTo>
                  <a:pt x="26674" y="16364"/>
                </a:lnTo>
                <a:cubicBezTo>
                  <a:pt x="28500" y="16364"/>
                  <a:pt x="29994" y="17857"/>
                  <a:pt x="29994" y="19683"/>
                </a:cubicBezTo>
                <a:lnTo>
                  <a:pt x="29994" y="19683"/>
                </a:lnTo>
                <a:cubicBezTo>
                  <a:pt x="29994" y="21509"/>
                  <a:pt x="28500" y="23003"/>
                  <a:pt x="26674" y="23003"/>
                </a:cubicBezTo>
                <a:lnTo>
                  <a:pt x="23680" y="23003"/>
                </a:lnTo>
                <a:cubicBezTo>
                  <a:pt x="18990" y="23003"/>
                  <a:pt x="15154" y="26839"/>
                  <a:pt x="15154" y="31529"/>
                </a:cubicBezTo>
                <a:lnTo>
                  <a:pt x="15154" y="31529"/>
                </a:lnTo>
                <a:cubicBezTo>
                  <a:pt x="15154" y="36219"/>
                  <a:pt x="18990" y="40056"/>
                  <a:pt x="23680" y="40056"/>
                </a:cubicBezTo>
                <a:lnTo>
                  <a:pt x="24656" y="40056"/>
                </a:lnTo>
                <a:cubicBezTo>
                  <a:pt x="29167" y="40056"/>
                  <a:pt x="32858" y="43746"/>
                  <a:pt x="32858" y="48258"/>
                </a:cubicBezTo>
                <a:lnTo>
                  <a:pt x="32858" y="48258"/>
                </a:lnTo>
                <a:cubicBezTo>
                  <a:pt x="32858" y="52768"/>
                  <a:pt x="29167" y="56458"/>
                  <a:pt x="24656" y="56458"/>
                </a:cubicBezTo>
                <a:lnTo>
                  <a:pt x="8270" y="56458"/>
                </a:lnTo>
                <a:cubicBezTo>
                  <a:pt x="3722" y="56458"/>
                  <a:pt x="1" y="60180"/>
                  <a:pt x="1" y="64727"/>
                </a:cubicBezTo>
                <a:lnTo>
                  <a:pt x="1" y="64727"/>
                </a:lnTo>
                <a:cubicBezTo>
                  <a:pt x="1" y="69276"/>
                  <a:pt x="3722" y="72996"/>
                  <a:pt x="8270" y="72996"/>
                </a:cubicBezTo>
                <a:lnTo>
                  <a:pt x="117914" y="72996"/>
                </a:lnTo>
                <a:close/>
                <a:moveTo>
                  <a:pt x="35383" y="4582"/>
                </a:moveTo>
                <a:cubicBezTo>
                  <a:pt x="34118" y="4582"/>
                  <a:pt x="33093" y="3557"/>
                  <a:pt x="33093" y="2291"/>
                </a:cubicBezTo>
                <a:cubicBezTo>
                  <a:pt x="33093" y="1026"/>
                  <a:pt x="34118" y="0"/>
                  <a:pt x="35383" y="0"/>
                </a:cubicBezTo>
                <a:cubicBezTo>
                  <a:pt x="36648" y="0"/>
                  <a:pt x="37675" y="1026"/>
                  <a:pt x="37675" y="2291"/>
                </a:cubicBezTo>
                <a:cubicBezTo>
                  <a:pt x="37675" y="3557"/>
                  <a:pt x="36648" y="4582"/>
                  <a:pt x="35383" y="4582"/>
                </a:cubicBezTo>
                <a:close/>
                <a:moveTo>
                  <a:pt x="122981" y="12541"/>
                </a:moveTo>
                <a:cubicBezTo>
                  <a:pt x="122011" y="12541"/>
                  <a:pt x="121225" y="11755"/>
                  <a:pt x="121225" y="10784"/>
                </a:cubicBezTo>
                <a:cubicBezTo>
                  <a:pt x="121225" y="9815"/>
                  <a:pt x="122011" y="9029"/>
                  <a:pt x="122981" y="9029"/>
                </a:cubicBezTo>
                <a:cubicBezTo>
                  <a:pt x="123950" y="9029"/>
                  <a:pt x="124736" y="9815"/>
                  <a:pt x="124736" y="10784"/>
                </a:cubicBezTo>
                <a:cubicBezTo>
                  <a:pt x="124736" y="11755"/>
                  <a:pt x="123950" y="12541"/>
                  <a:pt x="122981" y="12541"/>
                </a:cubicBezTo>
                <a:close/>
              </a:path>
            </a:pathLst>
          </a:custGeom>
          <a:solidFill>
            <a:srgbClr val="FFF7F3">
              <a:alpha val="40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flipH="1">
            <a:off x="8105225" y="1771725"/>
            <a:ext cx="4287434" cy="2357041"/>
          </a:xfrm>
          <a:custGeom>
            <a:avLst/>
            <a:gdLst/>
            <a:ahLst/>
            <a:cxnLst/>
            <a:rect l="l" t="t" r="r" b="b"/>
            <a:pathLst>
              <a:path w="132779" h="72996" extrusionOk="0">
                <a:moveTo>
                  <a:pt x="117914" y="72996"/>
                </a:moveTo>
                <a:cubicBezTo>
                  <a:pt x="126089" y="72996"/>
                  <a:pt x="132779" y="66307"/>
                  <a:pt x="132779" y="58132"/>
                </a:cubicBezTo>
                <a:lnTo>
                  <a:pt x="132779" y="58132"/>
                </a:lnTo>
                <a:cubicBezTo>
                  <a:pt x="132779" y="49956"/>
                  <a:pt x="126089" y="43267"/>
                  <a:pt x="117914" y="43267"/>
                </a:cubicBezTo>
                <a:lnTo>
                  <a:pt x="117914" y="43267"/>
                </a:lnTo>
                <a:cubicBezTo>
                  <a:pt x="114457" y="43267"/>
                  <a:pt x="111629" y="40439"/>
                  <a:pt x="111629" y="36982"/>
                </a:cubicBezTo>
                <a:lnTo>
                  <a:pt x="111629" y="36982"/>
                </a:lnTo>
                <a:cubicBezTo>
                  <a:pt x="111629" y="33525"/>
                  <a:pt x="114458" y="30697"/>
                  <a:pt x="117914" y="30697"/>
                </a:cubicBezTo>
                <a:lnTo>
                  <a:pt x="118662" y="30697"/>
                </a:lnTo>
                <a:cubicBezTo>
                  <a:pt x="122256" y="30697"/>
                  <a:pt x="125196" y="27757"/>
                  <a:pt x="125196" y="24163"/>
                </a:cubicBezTo>
                <a:lnTo>
                  <a:pt x="125196" y="24163"/>
                </a:lnTo>
                <a:cubicBezTo>
                  <a:pt x="125196" y="20569"/>
                  <a:pt x="122256" y="17628"/>
                  <a:pt x="118662" y="17628"/>
                </a:cubicBezTo>
                <a:lnTo>
                  <a:pt x="116368" y="17628"/>
                </a:lnTo>
                <a:cubicBezTo>
                  <a:pt x="114968" y="17628"/>
                  <a:pt x="113823" y="16484"/>
                  <a:pt x="113823" y="15084"/>
                </a:cubicBezTo>
                <a:lnTo>
                  <a:pt x="113823" y="15084"/>
                </a:lnTo>
                <a:cubicBezTo>
                  <a:pt x="113823" y="13685"/>
                  <a:pt x="114968" y="12541"/>
                  <a:pt x="116368" y="12541"/>
                </a:cubicBezTo>
                <a:lnTo>
                  <a:pt x="118054" y="12541"/>
                </a:lnTo>
                <a:cubicBezTo>
                  <a:pt x="119019" y="12541"/>
                  <a:pt x="119809" y="11750"/>
                  <a:pt x="119809" y="10784"/>
                </a:cubicBezTo>
                <a:lnTo>
                  <a:pt x="119809" y="10784"/>
                </a:lnTo>
                <a:cubicBezTo>
                  <a:pt x="119809" y="9819"/>
                  <a:pt x="119019" y="9029"/>
                  <a:pt x="118054" y="9029"/>
                </a:cubicBezTo>
                <a:lnTo>
                  <a:pt x="106719" y="9029"/>
                </a:lnTo>
                <a:cubicBezTo>
                  <a:pt x="105202" y="9029"/>
                  <a:pt x="103960" y="7787"/>
                  <a:pt x="103960" y="6270"/>
                </a:cubicBezTo>
                <a:lnTo>
                  <a:pt x="103960" y="6270"/>
                </a:lnTo>
                <a:cubicBezTo>
                  <a:pt x="103960" y="4753"/>
                  <a:pt x="105202" y="3512"/>
                  <a:pt x="106719" y="3512"/>
                </a:cubicBezTo>
                <a:lnTo>
                  <a:pt x="110107" y="3512"/>
                </a:lnTo>
                <a:cubicBezTo>
                  <a:pt x="111073" y="3512"/>
                  <a:pt x="111864" y="2722"/>
                  <a:pt x="111864" y="1755"/>
                </a:cubicBezTo>
                <a:lnTo>
                  <a:pt x="111864" y="1755"/>
                </a:lnTo>
                <a:cubicBezTo>
                  <a:pt x="111864" y="790"/>
                  <a:pt x="111073" y="0"/>
                  <a:pt x="110107" y="0"/>
                </a:cubicBezTo>
                <a:lnTo>
                  <a:pt x="41245" y="0"/>
                </a:lnTo>
                <a:cubicBezTo>
                  <a:pt x="39985" y="0"/>
                  <a:pt x="38954" y="1031"/>
                  <a:pt x="38954" y="2291"/>
                </a:cubicBezTo>
                <a:lnTo>
                  <a:pt x="38954" y="2291"/>
                </a:lnTo>
                <a:cubicBezTo>
                  <a:pt x="38954" y="3551"/>
                  <a:pt x="39985" y="4582"/>
                  <a:pt x="41245" y="4582"/>
                </a:cubicBezTo>
                <a:lnTo>
                  <a:pt x="48197" y="4582"/>
                </a:lnTo>
                <a:cubicBezTo>
                  <a:pt x="50176" y="4582"/>
                  <a:pt x="51796" y="6202"/>
                  <a:pt x="51796" y="8181"/>
                </a:cubicBezTo>
                <a:lnTo>
                  <a:pt x="51796" y="8181"/>
                </a:lnTo>
                <a:cubicBezTo>
                  <a:pt x="51796" y="10162"/>
                  <a:pt x="50176" y="11782"/>
                  <a:pt x="48197" y="11782"/>
                </a:cubicBezTo>
                <a:lnTo>
                  <a:pt x="24474" y="11782"/>
                </a:lnTo>
                <a:cubicBezTo>
                  <a:pt x="23214" y="11782"/>
                  <a:pt x="22183" y="12813"/>
                  <a:pt x="22183" y="14072"/>
                </a:cubicBezTo>
                <a:lnTo>
                  <a:pt x="22183" y="14072"/>
                </a:lnTo>
                <a:cubicBezTo>
                  <a:pt x="22183" y="15333"/>
                  <a:pt x="23214" y="16364"/>
                  <a:pt x="24474" y="16364"/>
                </a:cubicBezTo>
                <a:lnTo>
                  <a:pt x="26674" y="16364"/>
                </a:lnTo>
                <a:cubicBezTo>
                  <a:pt x="28500" y="16364"/>
                  <a:pt x="29994" y="17857"/>
                  <a:pt x="29994" y="19683"/>
                </a:cubicBezTo>
                <a:lnTo>
                  <a:pt x="29994" y="19683"/>
                </a:lnTo>
                <a:cubicBezTo>
                  <a:pt x="29994" y="21509"/>
                  <a:pt x="28500" y="23003"/>
                  <a:pt x="26674" y="23003"/>
                </a:cubicBezTo>
                <a:lnTo>
                  <a:pt x="23680" y="23003"/>
                </a:lnTo>
                <a:cubicBezTo>
                  <a:pt x="18990" y="23003"/>
                  <a:pt x="15154" y="26839"/>
                  <a:pt x="15154" y="31529"/>
                </a:cubicBezTo>
                <a:lnTo>
                  <a:pt x="15154" y="31529"/>
                </a:lnTo>
                <a:cubicBezTo>
                  <a:pt x="15154" y="36219"/>
                  <a:pt x="18990" y="40056"/>
                  <a:pt x="23680" y="40056"/>
                </a:cubicBezTo>
                <a:lnTo>
                  <a:pt x="24656" y="40056"/>
                </a:lnTo>
                <a:cubicBezTo>
                  <a:pt x="29167" y="40056"/>
                  <a:pt x="32858" y="43746"/>
                  <a:pt x="32858" y="48258"/>
                </a:cubicBezTo>
                <a:lnTo>
                  <a:pt x="32858" y="48258"/>
                </a:lnTo>
                <a:cubicBezTo>
                  <a:pt x="32858" y="52768"/>
                  <a:pt x="29167" y="56458"/>
                  <a:pt x="24656" y="56458"/>
                </a:cubicBezTo>
                <a:lnTo>
                  <a:pt x="8270" y="56458"/>
                </a:lnTo>
                <a:cubicBezTo>
                  <a:pt x="3722" y="56458"/>
                  <a:pt x="1" y="60180"/>
                  <a:pt x="1" y="64727"/>
                </a:cubicBezTo>
                <a:lnTo>
                  <a:pt x="1" y="64727"/>
                </a:lnTo>
                <a:cubicBezTo>
                  <a:pt x="1" y="69276"/>
                  <a:pt x="3722" y="72996"/>
                  <a:pt x="8270" y="72996"/>
                </a:cubicBezTo>
                <a:lnTo>
                  <a:pt x="117914" y="72996"/>
                </a:lnTo>
                <a:close/>
                <a:moveTo>
                  <a:pt x="35383" y="4582"/>
                </a:moveTo>
                <a:cubicBezTo>
                  <a:pt x="34118" y="4582"/>
                  <a:pt x="33093" y="3557"/>
                  <a:pt x="33093" y="2291"/>
                </a:cubicBezTo>
                <a:cubicBezTo>
                  <a:pt x="33093" y="1026"/>
                  <a:pt x="34118" y="0"/>
                  <a:pt x="35383" y="0"/>
                </a:cubicBezTo>
                <a:cubicBezTo>
                  <a:pt x="36648" y="0"/>
                  <a:pt x="37675" y="1026"/>
                  <a:pt x="37675" y="2291"/>
                </a:cubicBezTo>
                <a:cubicBezTo>
                  <a:pt x="37675" y="3557"/>
                  <a:pt x="36648" y="4582"/>
                  <a:pt x="35383" y="4582"/>
                </a:cubicBezTo>
                <a:close/>
                <a:moveTo>
                  <a:pt x="122981" y="12541"/>
                </a:moveTo>
                <a:cubicBezTo>
                  <a:pt x="122011" y="12541"/>
                  <a:pt x="121225" y="11755"/>
                  <a:pt x="121225" y="10784"/>
                </a:cubicBezTo>
                <a:cubicBezTo>
                  <a:pt x="121225" y="9815"/>
                  <a:pt x="122011" y="9029"/>
                  <a:pt x="122981" y="9029"/>
                </a:cubicBezTo>
                <a:cubicBezTo>
                  <a:pt x="123950" y="9029"/>
                  <a:pt x="124736" y="9815"/>
                  <a:pt x="124736" y="10784"/>
                </a:cubicBezTo>
                <a:cubicBezTo>
                  <a:pt x="124736" y="11755"/>
                  <a:pt x="123950" y="12541"/>
                  <a:pt x="122981" y="12541"/>
                </a:cubicBezTo>
                <a:close/>
              </a:path>
            </a:pathLst>
          </a:custGeom>
          <a:solidFill>
            <a:srgbClr val="FFF7F3">
              <a:alpha val="40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-554827" y="654348"/>
            <a:ext cx="1024673" cy="318648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flipH="1">
            <a:off x="8547098" y="1539098"/>
            <a:ext cx="1024673" cy="318648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flipH="1">
            <a:off x="71" y="4095977"/>
            <a:ext cx="9236779" cy="1233572"/>
          </a:xfrm>
          <a:custGeom>
            <a:avLst/>
            <a:gdLst/>
            <a:ahLst/>
            <a:cxnLst/>
            <a:rect l="l" t="t" r="r" b="b"/>
            <a:pathLst>
              <a:path w="70131" h="9366" extrusionOk="0">
                <a:moveTo>
                  <a:pt x="28051" y="4399"/>
                </a:moveTo>
                <a:lnTo>
                  <a:pt x="28051" y="4399"/>
                </a:lnTo>
                <a:cubicBezTo>
                  <a:pt x="28051" y="4399"/>
                  <a:pt x="28051" y="4399"/>
                  <a:pt x="28051" y="4399"/>
                </a:cubicBezTo>
                <a:cubicBezTo>
                  <a:pt x="28051" y="4399"/>
                  <a:pt x="28051" y="4399"/>
                  <a:pt x="28051" y="4399"/>
                </a:cubicBezTo>
                <a:close/>
                <a:moveTo>
                  <a:pt x="33566" y="0"/>
                </a:moveTo>
                <a:cubicBezTo>
                  <a:pt x="33210" y="0"/>
                  <a:pt x="32971" y="141"/>
                  <a:pt x="32971" y="141"/>
                </a:cubicBezTo>
                <a:cubicBezTo>
                  <a:pt x="32997" y="150"/>
                  <a:pt x="33842" y="409"/>
                  <a:pt x="34248" y="1033"/>
                </a:cubicBezTo>
                <a:cubicBezTo>
                  <a:pt x="34321" y="1146"/>
                  <a:pt x="34433" y="1371"/>
                  <a:pt x="34546" y="1614"/>
                </a:cubicBezTo>
                <a:cubicBezTo>
                  <a:pt x="34430" y="1469"/>
                  <a:pt x="34315" y="1347"/>
                  <a:pt x="34200" y="1248"/>
                </a:cubicBezTo>
                <a:cubicBezTo>
                  <a:pt x="33867" y="964"/>
                  <a:pt x="33537" y="863"/>
                  <a:pt x="33237" y="863"/>
                </a:cubicBezTo>
                <a:cubicBezTo>
                  <a:pt x="33050" y="863"/>
                  <a:pt x="32874" y="902"/>
                  <a:pt x="32716" y="960"/>
                </a:cubicBezTo>
                <a:cubicBezTo>
                  <a:pt x="32452" y="1058"/>
                  <a:pt x="32238" y="1208"/>
                  <a:pt x="32106" y="1316"/>
                </a:cubicBezTo>
                <a:cubicBezTo>
                  <a:pt x="32105" y="1317"/>
                  <a:pt x="32104" y="1319"/>
                  <a:pt x="32103" y="1320"/>
                </a:cubicBezTo>
                <a:lnTo>
                  <a:pt x="32106" y="1326"/>
                </a:lnTo>
                <a:cubicBezTo>
                  <a:pt x="32107" y="1353"/>
                  <a:pt x="32110" y="1379"/>
                  <a:pt x="32111" y="1406"/>
                </a:cubicBezTo>
                <a:cubicBezTo>
                  <a:pt x="32123" y="1402"/>
                  <a:pt x="32134" y="1400"/>
                  <a:pt x="32147" y="1398"/>
                </a:cubicBezTo>
                <a:cubicBezTo>
                  <a:pt x="32234" y="1381"/>
                  <a:pt x="32322" y="1373"/>
                  <a:pt x="32409" y="1373"/>
                </a:cubicBezTo>
                <a:cubicBezTo>
                  <a:pt x="32532" y="1373"/>
                  <a:pt x="32654" y="1388"/>
                  <a:pt x="32774" y="1414"/>
                </a:cubicBezTo>
                <a:cubicBezTo>
                  <a:pt x="33536" y="1576"/>
                  <a:pt x="34212" y="2177"/>
                  <a:pt x="34232" y="2195"/>
                </a:cubicBezTo>
                <a:lnTo>
                  <a:pt x="34226" y="2193"/>
                </a:lnTo>
                <a:lnTo>
                  <a:pt x="34211" y="2185"/>
                </a:lnTo>
                <a:lnTo>
                  <a:pt x="34181" y="2170"/>
                </a:lnTo>
                <a:cubicBezTo>
                  <a:pt x="34051" y="2109"/>
                  <a:pt x="33697" y="1957"/>
                  <a:pt x="33346" y="1957"/>
                </a:cubicBezTo>
                <a:cubicBezTo>
                  <a:pt x="33213" y="1957"/>
                  <a:pt x="33080" y="1979"/>
                  <a:pt x="32960" y="2036"/>
                </a:cubicBezTo>
                <a:cubicBezTo>
                  <a:pt x="32920" y="2055"/>
                  <a:pt x="32883" y="2080"/>
                  <a:pt x="32852" y="2108"/>
                </a:cubicBezTo>
                <a:cubicBezTo>
                  <a:pt x="32777" y="2175"/>
                  <a:pt x="32723" y="2265"/>
                  <a:pt x="32687" y="2365"/>
                </a:cubicBezTo>
                <a:lnTo>
                  <a:pt x="32917" y="2776"/>
                </a:lnTo>
                <a:cubicBezTo>
                  <a:pt x="32917" y="2779"/>
                  <a:pt x="32917" y="2783"/>
                  <a:pt x="32918" y="2785"/>
                </a:cubicBezTo>
                <a:cubicBezTo>
                  <a:pt x="32918" y="2785"/>
                  <a:pt x="32919" y="2784"/>
                  <a:pt x="32920" y="2783"/>
                </a:cubicBezTo>
                <a:cubicBezTo>
                  <a:pt x="33170" y="2566"/>
                  <a:pt x="33551" y="2512"/>
                  <a:pt x="33865" y="2512"/>
                </a:cubicBezTo>
                <a:cubicBezTo>
                  <a:pt x="34127" y="2512"/>
                  <a:pt x="34343" y="2550"/>
                  <a:pt x="34397" y="2560"/>
                </a:cubicBezTo>
                <a:lnTo>
                  <a:pt x="34398" y="2561"/>
                </a:lnTo>
                <a:cubicBezTo>
                  <a:pt x="34401" y="2561"/>
                  <a:pt x="34402" y="2562"/>
                  <a:pt x="34404" y="2562"/>
                </a:cubicBezTo>
                <a:lnTo>
                  <a:pt x="34404" y="2562"/>
                </a:lnTo>
                <a:cubicBezTo>
                  <a:pt x="34392" y="2562"/>
                  <a:pt x="34360" y="2560"/>
                  <a:pt x="34314" y="2560"/>
                </a:cubicBezTo>
                <a:cubicBezTo>
                  <a:pt x="34139" y="2560"/>
                  <a:pt x="33759" y="2584"/>
                  <a:pt x="33501" y="2776"/>
                </a:cubicBezTo>
                <a:cubicBezTo>
                  <a:pt x="33331" y="2904"/>
                  <a:pt x="33296" y="3200"/>
                  <a:pt x="33305" y="3470"/>
                </a:cubicBezTo>
                <a:lnTo>
                  <a:pt x="33453" y="3736"/>
                </a:lnTo>
                <a:cubicBezTo>
                  <a:pt x="33778" y="3063"/>
                  <a:pt x="34737" y="2932"/>
                  <a:pt x="34737" y="2932"/>
                </a:cubicBezTo>
                <a:lnTo>
                  <a:pt x="34737" y="2932"/>
                </a:lnTo>
                <a:cubicBezTo>
                  <a:pt x="34737" y="2932"/>
                  <a:pt x="34379" y="3203"/>
                  <a:pt x="34256" y="3389"/>
                </a:cubicBezTo>
                <a:cubicBezTo>
                  <a:pt x="34134" y="3575"/>
                  <a:pt x="33956" y="4552"/>
                  <a:pt x="33956" y="4552"/>
                </a:cubicBezTo>
                <a:cubicBezTo>
                  <a:pt x="33956" y="4552"/>
                  <a:pt x="34481" y="4413"/>
                  <a:pt x="34555" y="4343"/>
                </a:cubicBezTo>
                <a:cubicBezTo>
                  <a:pt x="34604" y="4298"/>
                  <a:pt x="34858" y="3653"/>
                  <a:pt x="35028" y="3214"/>
                </a:cubicBezTo>
                <a:lnTo>
                  <a:pt x="35028" y="3214"/>
                </a:lnTo>
                <a:cubicBezTo>
                  <a:pt x="35110" y="4170"/>
                  <a:pt x="34839" y="6162"/>
                  <a:pt x="34747" y="7335"/>
                </a:cubicBezTo>
                <a:cubicBezTo>
                  <a:pt x="34435" y="7303"/>
                  <a:pt x="34083" y="7267"/>
                  <a:pt x="33716" y="7197"/>
                </a:cubicBezTo>
                <a:cubicBezTo>
                  <a:pt x="33008" y="7064"/>
                  <a:pt x="31355" y="5427"/>
                  <a:pt x="30152" y="5427"/>
                </a:cubicBezTo>
                <a:cubicBezTo>
                  <a:pt x="30151" y="5427"/>
                  <a:pt x="30150" y="5427"/>
                  <a:pt x="30149" y="5427"/>
                </a:cubicBezTo>
                <a:cubicBezTo>
                  <a:pt x="29732" y="5427"/>
                  <a:pt x="28401" y="5753"/>
                  <a:pt x="26815" y="6177"/>
                </a:cubicBezTo>
                <a:cubicBezTo>
                  <a:pt x="26654" y="5293"/>
                  <a:pt x="26475" y="4633"/>
                  <a:pt x="26360" y="4255"/>
                </a:cubicBezTo>
                <a:lnTo>
                  <a:pt x="26360" y="4255"/>
                </a:lnTo>
                <a:cubicBezTo>
                  <a:pt x="26690" y="4543"/>
                  <a:pt x="27446" y="4673"/>
                  <a:pt x="27446" y="4673"/>
                </a:cubicBezTo>
                <a:cubicBezTo>
                  <a:pt x="27407" y="4620"/>
                  <a:pt x="27242" y="4195"/>
                  <a:pt x="27168" y="4105"/>
                </a:cubicBezTo>
                <a:cubicBezTo>
                  <a:pt x="27115" y="4042"/>
                  <a:pt x="26822" y="4006"/>
                  <a:pt x="26653" y="3991"/>
                </a:cubicBezTo>
                <a:lnTo>
                  <a:pt x="26642" y="3991"/>
                </a:lnTo>
                <a:cubicBezTo>
                  <a:pt x="26592" y="3985"/>
                  <a:pt x="26553" y="3983"/>
                  <a:pt x="26539" y="3982"/>
                </a:cubicBezTo>
                <a:lnTo>
                  <a:pt x="26532" y="3982"/>
                </a:lnTo>
                <a:cubicBezTo>
                  <a:pt x="26747" y="3898"/>
                  <a:pt x="26937" y="3865"/>
                  <a:pt x="27103" y="3865"/>
                </a:cubicBezTo>
                <a:cubicBezTo>
                  <a:pt x="27607" y="3865"/>
                  <a:pt x="27893" y="4174"/>
                  <a:pt x="28001" y="4322"/>
                </a:cubicBezTo>
                <a:cubicBezTo>
                  <a:pt x="28030" y="4361"/>
                  <a:pt x="28046" y="4389"/>
                  <a:pt x="28050" y="4397"/>
                </a:cubicBezTo>
                <a:cubicBezTo>
                  <a:pt x="28050" y="4398"/>
                  <a:pt x="28051" y="4398"/>
                  <a:pt x="28051" y="4399"/>
                </a:cubicBezTo>
                <a:lnTo>
                  <a:pt x="28051" y="4399"/>
                </a:lnTo>
                <a:cubicBezTo>
                  <a:pt x="28046" y="4366"/>
                  <a:pt x="27934" y="3696"/>
                  <a:pt x="27714" y="3458"/>
                </a:cubicBezTo>
                <a:cubicBezTo>
                  <a:pt x="27652" y="3390"/>
                  <a:pt x="27555" y="3366"/>
                  <a:pt x="27448" y="3366"/>
                </a:cubicBezTo>
                <a:cubicBezTo>
                  <a:pt x="27441" y="3366"/>
                  <a:pt x="27434" y="3366"/>
                  <a:pt x="27427" y="3366"/>
                </a:cubicBezTo>
                <a:cubicBezTo>
                  <a:pt x="27160" y="3376"/>
                  <a:pt x="26843" y="3527"/>
                  <a:pt x="26827" y="3535"/>
                </a:cubicBezTo>
                <a:cubicBezTo>
                  <a:pt x="27209" y="3209"/>
                  <a:pt x="27549" y="3104"/>
                  <a:pt x="27827" y="3104"/>
                </a:cubicBezTo>
                <a:cubicBezTo>
                  <a:pt x="28326" y="3104"/>
                  <a:pt x="28628" y="3443"/>
                  <a:pt x="28628" y="3443"/>
                </a:cubicBezTo>
                <a:cubicBezTo>
                  <a:pt x="28628" y="3443"/>
                  <a:pt x="28632" y="2663"/>
                  <a:pt x="27850" y="2521"/>
                </a:cubicBezTo>
                <a:cubicBezTo>
                  <a:pt x="27806" y="2513"/>
                  <a:pt x="27763" y="2509"/>
                  <a:pt x="27720" y="2509"/>
                </a:cubicBezTo>
                <a:cubicBezTo>
                  <a:pt x="26989" y="2509"/>
                  <a:pt x="26355" y="3575"/>
                  <a:pt x="26355" y="3575"/>
                </a:cubicBezTo>
                <a:cubicBezTo>
                  <a:pt x="26580" y="2626"/>
                  <a:pt x="27466" y="2297"/>
                  <a:pt x="27495" y="2286"/>
                </a:cubicBezTo>
                <a:cubicBezTo>
                  <a:pt x="27418" y="2280"/>
                  <a:pt x="27346" y="2277"/>
                  <a:pt x="27277" y="2277"/>
                </a:cubicBezTo>
                <a:cubicBezTo>
                  <a:pt x="26347" y="2277"/>
                  <a:pt x="26103" y="2798"/>
                  <a:pt x="26067" y="3253"/>
                </a:cubicBezTo>
                <a:cubicBezTo>
                  <a:pt x="25997" y="3062"/>
                  <a:pt x="25873" y="2865"/>
                  <a:pt x="25653" y="2719"/>
                </a:cubicBezTo>
                <a:cubicBezTo>
                  <a:pt x="25439" y="2577"/>
                  <a:pt x="25245" y="2530"/>
                  <a:pt x="25082" y="2530"/>
                </a:cubicBezTo>
                <a:cubicBezTo>
                  <a:pt x="24777" y="2530"/>
                  <a:pt x="24584" y="2694"/>
                  <a:pt x="24584" y="2694"/>
                </a:cubicBezTo>
                <a:cubicBezTo>
                  <a:pt x="24601" y="2697"/>
                  <a:pt x="25147" y="2764"/>
                  <a:pt x="25464" y="3102"/>
                </a:cubicBezTo>
                <a:cubicBezTo>
                  <a:pt x="25521" y="3163"/>
                  <a:pt x="25614" y="3290"/>
                  <a:pt x="25711" y="3427"/>
                </a:cubicBezTo>
                <a:cubicBezTo>
                  <a:pt x="25624" y="3349"/>
                  <a:pt x="25539" y="3288"/>
                  <a:pt x="25459" y="3240"/>
                </a:cubicBezTo>
                <a:cubicBezTo>
                  <a:pt x="25282" y="3136"/>
                  <a:pt x="25118" y="3096"/>
                  <a:pt x="24970" y="3096"/>
                </a:cubicBezTo>
                <a:cubicBezTo>
                  <a:pt x="24796" y="3096"/>
                  <a:pt x="24644" y="3150"/>
                  <a:pt x="24517" y="3224"/>
                </a:cubicBezTo>
                <a:cubicBezTo>
                  <a:pt x="24366" y="3312"/>
                  <a:pt x="24251" y="3428"/>
                  <a:pt x="24181" y="3509"/>
                </a:cubicBezTo>
                <a:cubicBezTo>
                  <a:pt x="24180" y="3509"/>
                  <a:pt x="24180" y="3511"/>
                  <a:pt x="24179" y="3512"/>
                </a:cubicBezTo>
                <a:lnTo>
                  <a:pt x="24182" y="3515"/>
                </a:lnTo>
                <a:cubicBezTo>
                  <a:pt x="24186" y="3531"/>
                  <a:pt x="24190" y="3547"/>
                  <a:pt x="24194" y="3563"/>
                </a:cubicBezTo>
                <a:cubicBezTo>
                  <a:pt x="24200" y="3560"/>
                  <a:pt x="24208" y="3558"/>
                  <a:pt x="24215" y="3555"/>
                </a:cubicBezTo>
                <a:cubicBezTo>
                  <a:pt x="24325" y="3512"/>
                  <a:pt x="24442" y="3495"/>
                  <a:pt x="24559" y="3495"/>
                </a:cubicBezTo>
                <a:cubicBezTo>
                  <a:pt x="24573" y="3495"/>
                  <a:pt x="24587" y="3495"/>
                  <a:pt x="24601" y="3496"/>
                </a:cubicBezTo>
                <a:cubicBezTo>
                  <a:pt x="25087" y="3513"/>
                  <a:pt x="25567" y="3809"/>
                  <a:pt x="25581" y="3817"/>
                </a:cubicBezTo>
                <a:lnTo>
                  <a:pt x="25576" y="3816"/>
                </a:lnTo>
                <a:lnTo>
                  <a:pt x="25567" y="3814"/>
                </a:lnTo>
                <a:lnTo>
                  <a:pt x="25547" y="3808"/>
                </a:lnTo>
                <a:cubicBezTo>
                  <a:pt x="25481" y="3790"/>
                  <a:pt x="25332" y="3754"/>
                  <a:pt x="25170" y="3754"/>
                </a:cubicBezTo>
                <a:cubicBezTo>
                  <a:pt x="25036" y="3754"/>
                  <a:pt x="24893" y="3779"/>
                  <a:pt x="24784" y="3858"/>
                </a:cubicBezTo>
                <a:cubicBezTo>
                  <a:pt x="24760" y="3874"/>
                  <a:pt x="24741" y="3892"/>
                  <a:pt x="24724" y="3914"/>
                </a:cubicBezTo>
                <a:cubicBezTo>
                  <a:pt x="24685" y="3963"/>
                  <a:pt x="24663" y="4023"/>
                  <a:pt x="24651" y="4089"/>
                </a:cubicBezTo>
                <a:lnTo>
                  <a:pt x="24836" y="4317"/>
                </a:lnTo>
                <a:cubicBezTo>
                  <a:pt x="24837" y="4319"/>
                  <a:pt x="24837" y="4320"/>
                  <a:pt x="24838" y="4322"/>
                </a:cubicBezTo>
                <a:cubicBezTo>
                  <a:pt x="24838" y="4322"/>
                  <a:pt x="24840" y="4321"/>
                  <a:pt x="24840" y="4320"/>
                </a:cubicBezTo>
                <a:cubicBezTo>
                  <a:pt x="25066" y="4040"/>
                  <a:pt x="25592" y="4023"/>
                  <a:pt x="25707" y="4023"/>
                </a:cubicBezTo>
                <a:cubicBezTo>
                  <a:pt x="25713" y="4023"/>
                  <a:pt x="25718" y="4023"/>
                  <a:pt x="25722" y="4023"/>
                </a:cubicBezTo>
                <a:lnTo>
                  <a:pt x="25726" y="4023"/>
                </a:lnTo>
                <a:cubicBezTo>
                  <a:pt x="25695" y="4028"/>
                  <a:pt x="25370" y="4068"/>
                  <a:pt x="25196" y="4253"/>
                </a:cubicBezTo>
                <a:cubicBezTo>
                  <a:pt x="25105" y="4349"/>
                  <a:pt x="25116" y="4536"/>
                  <a:pt x="25151" y="4701"/>
                </a:cubicBezTo>
                <a:lnTo>
                  <a:pt x="25271" y="4847"/>
                </a:lnTo>
                <a:cubicBezTo>
                  <a:pt x="25396" y="4399"/>
                  <a:pt x="25970" y="4215"/>
                  <a:pt x="25970" y="4215"/>
                </a:cubicBezTo>
                <a:lnTo>
                  <a:pt x="25970" y="4215"/>
                </a:lnTo>
                <a:cubicBezTo>
                  <a:pt x="25970" y="4215"/>
                  <a:pt x="25780" y="4420"/>
                  <a:pt x="25725" y="4547"/>
                </a:cubicBezTo>
                <a:cubicBezTo>
                  <a:pt x="25670" y="4675"/>
                  <a:pt x="25667" y="5293"/>
                  <a:pt x="25667" y="5293"/>
                </a:cubicBezTo>
                <a:cubicBezTo>
                  <a:pt x="25667" y="5293"/>
                  <a:pt x="25974" y="5151"/>
                  <a:pt x="26012" y="5100"/>
                </a:cubicBezTo>
                <a:cubicBezTo>
                  <a:pt x="26037" y="5067"/>
                  <a:pt x="26124" y="4643"/>
                  <a:pt x="26180" y="4356"/>
                </a:cubicBezTo>
                <a:cubicBezTo>
                  <a:pt x="26330" y="4917"/>
                  <a:pt x="26434" y="5582"/>
                  <a:pt x="26508" y="6260"/>
                </a:cubicBezTo>
                <a:cubicBezTo>
                  <a:pt x="23573" y="7053"/>
                  <a:pt x="19942" y="8126"/>
                  <a:pt x="19565" y="8133"/>
                </a:cubicBezTo>
                <a:cubicBezTo>
                  <a:pt x="19559" y="8133"/>
                  <a:pt x="19552" y="8133"/>
                  <a:pt x="19544" y="8133"/>
                </a:cubicBezTo>
                <a:cubicBezTo>
                  <a:pt x="18854" y="8133"/>
                  <a:pt x="13736" y="7747"/>
                  <a:pt x="13736" y="7747"/>
                </a:cubicBezTo>
                <a:cubicBezTo>
                  <a:pt x="13736" y="7747"/>
                  <a:pt x="13144" y="7592"/>
                  <a:pt x="12508" y="7129"/>
                </a:cubicBezTo>
                <a:cubicBezTo>
                  <a:pt x="11872" y="6665"/>
                  <a:pt x="11820" y="6429"/>
                  <a:pt x="10707" y="5949"/>
                </a:cubicBezTo>
                <a:cubicBezTo>
                  <a:pt x="10492" y="5856"/>
                  <a:pt x="10243" y="5783"/>
                  <a:pt x="9975" y="5728"/>
                </a:cubicBezTo>
                <a:cubicBezTo>
                  <a:pt x="10080" y="4731"/>
                  <a:pt x="10232" y="3751"/>
                  <a:pt x="10452" y="2928"/>
                </a:cubicBezTo>
                <a:cubicBezTo>
                  <a:pt x="10468" y="2862"/>
                  <a:pt x="10486" y="2799"/>
                  <a:pt x="10505" y="2735"/>
                </a:cubicBezTo>
                <a:cubicBezTo>
                  <a:pt x="10512" y="2771"/>
                  <a:pt x="10520" y="2811"/>
                  <a:pt x="10529" y="2856"/>
                </a:cubicBezTo>
                <a:cubicBezTo>
                  <a:pt x="10581" y="3125"/>
                  <a:pt x="10662" y="3523"/>
                  <a:pt x="10686" y="3554"/>
                </a:cubicBezTo>
                <a:cubicBezTo>
                  <a:pt x="10721" y="3602"/>
                  <a:pt x="11010" y="3736"/>
                  <a:pt x="11010" y="3736"/>
                </a:cubicBezTo>
                <a:cubicBezTo>
                  <a:pt x="11010" y="3736"/>
                  <a:pt x="11007" y="3155"/>
                  <a:pt x="10955" y="3035"/>
                </a:cubicBezTo>
                <a:cubicBezTo>
                  <a:pt x="10904" y="2915"/>
                  <a:pt x="10725" y="2722"/>
                  <a:pt x="10725" y="2722"/>
                </a:cubicBezTo>
                <a:lnTo>
                  <a:pt x="10725" y="2722"/>
                </a:lnTo>
                <a:cubicBezTo>
                  <a:pt x="10725" y="2722"/>
                  <a:pt x="11264" y="2896"/>
                  <a:pt x="11383" y="3317"/>
                </a:cubicBezTo>
                <a:lnTo>
                  <a:pt x="11495" y="3179"/>
                </a:lnTo>
                <a:cubicBezTo>
                  <a:pt x="11527" y="3025"/>
                  <a:pt x="11537" y="2849"/>
                  <a:pt x="11452" y="2759"/>
                </a:cubicBezTo>
                <a:cubicBezTo>
                  <a:pt x="11289" y="2585"/>
                  <a:pt x="10983" y="2547"/>
                  <a:pt x="10954" y="2543"/>
                </a:cubicBezTo>
                <a:lnTo>
                  <a:pt x="10959" y="2543"/>
                </a:lnTo>
                <a:cubicBezTo>
                  <a:pt x="10962" y="2543"/>
                  <a:pt x="10967" y="2543"/>
                  <a:pt x="10973" y="2543"/>
                </a:cubicBezTo>
                <a:cubicBezTo>
                  <a:pt x="11082" y="2543"/>
                  <a:pt x="11573" y="2559"/>
                  <a:pt x="11787" y="2821"/>
                </a:cubicBezTo>
                <a:cubicBezTo>
                  <a:pt x="11787" y="2822"/>
                  <a:pt x="11787" y="2823"/>
                  <a:pt x="11788" y="2823"/>
                </a:cubicBezTo>
                <a:cubicBezTo>
                  <a:pt x="11788" y="2822"/>
                  <a:pt x="11789" y="2820"/>
                  <a:pt x="11789" y="2818"/>
                </a:cubicBezTo>
                <a:lnTo>
                  <a:pt x="11964" y="2605"/>
                </a:lnTo>
                <a:cubicBezTo>
                  <a:pt x="11953" y="2543"/>
                  <a:pt x="11932" y="2486"/>
                  <a:pt x="11895" y="2440"/>
                </a:cubicBezTo>
                <a:cubicBezTo>
                  <a:pt x="11879" y="2420"/>
                  <a:pt x="11861" y="2402"/>
                  <a:pt x="11840" y="2388"/>
                </a:cubicBezTo>
                <a:cubicBezTo>
                  <a:pt x="11736" y="2313"/>
                  <a:pt x="11602" y="2290"/>
                  <a:pt x="11476" y="2290"/>
                </a:cubicBezTo>
                <a:cubicBezTo>
                  <a:pt x="11324" y="2290"/>
                  <a:pt x="11184" y="2324"/>
                  <a:pt x="11123" y="2341"/>
                </a:cubicBezTo>
                <a:lnTo>
                  <a:pt x="11104" y="2345"/>
                </a:lnTo>
                <a:lnTo>
                  <a:pt x="11095" y="2348"/>
                </a:lnTo>
                <a:lnTo>
                  <a:pt x="11091" y="2350"/>
                </a:lnTo>
                <a:cubicBezTo>
                  <a:pt x="11104" y="2341"/>
                  <a:pt x="11555" y="2063"/>
                  <a:pt x="12011" y="2047"/>
                </a:cubicBezTo>
                <a:cubicBezTo>
                  <a:pt x="12025" y="2047"/>
                  <a:pt x="12039" y="2047"/>
                  <a:pt x="12053" y="2047"/>
                </a:cubicBezTo>
                <a:cubicBezTo>
                  <a:pt x="12162" y="2047"/>
                  <a:pt x="12272" y="2063"/>
                  <a:pt x="12374" y="2102"/>
                </a:cubicBezTo>
                <a:cubicBezTo>
                  <a:pt x="12380" y="2106"/>
                  <a:pt x="12387" y="2108"/>
                  <a:pt x="12394" y="2111"/>
                </a:cubicBezTo>
                <a:cubicBezTo>
                  <a:pt x="12397" y="2095"/>
                  <a:pt x="12401" y="2081"/>
                  <a:pt x="12404" y="2065"/>
                </a:cubicBezTo>
                <a:lnTo>
                  <a:pt x="12407" y="2062"/>
                </a:lnTo>
                <a:cubicBezTo>
                  <a:pt x="12406" y="2061"/>
                  <a:pt x="12406" y="2061"/>
                  <a:pt x="12405" y="2060"/>
                </a:cubicBezTo>
                <a:cubicBezTo>
                  <a:pt x="12340" y="1984"/>
                  <a:pt x="12233" y="1875"/>
                  <a:pt x="12089" y="1792"/>
                </a:cubicBezTo>
                <a:cubicBezTo>
                  <a:pt x="11971" y="1723"/>
                  <a:pt x="11828" y="1672"/>
                  <a:pt x="11666" y="1672"/>
                </a:cubicBezTo>
                <a:cubicBezTo>
                  <a:pt x="11526" y="1672"/>
                  <a:pt x="11372" y="1710"/>
                  <a:pt x="11206" y="1808"/>
                </a:cubicBezTo>
                <a:cubicBezTo>
                  <a:pt x="11130" y="1853"/>
                  <a:pt x="11050" y="1911"/>
                  <a:pt x="10970" y="1982"/>
                </a:cubicBezTo>
                <a:lnTo>
                  <a:pt x="10970" y="1982"/>
                </a:lnTo>
                <a:cubicBezTo>
                  <a:pt x="11059" y="1855"/>
                  <a:pt x="11147" y="1736"/>
                  <a:pt x="11200" y="1678"/>
                </a:cubicBezTo>
                <a:cubicBezTo>
                  <a:pt x="11497" y="1360"/>
                  <a:pt x="12011" y="1297"/>
                  <a:pt x="12027" y="1295"/>
                </a:cubicBezTo>
                <a:cubicBezTo>
                  <a:pt x="12027" y="1295"/>
                  <a:pt x="11846" y="1141"/>
                  <a:pt x="11559" y="1141"/>
                </a:cubicBezTo>
                <a:cubicBezTo>
                  <a:pt x="11407" y="1141"/>
                  <a:pt x="11224" y="1185"/>
                  <a:pt x="11022" y="1319"/>
                </a:cubicBezTo>
                <a:cubicBezTo>
                  <a:pt x="10818" y="1455"/>
                  <a:pt x="10700" y="1640"/>
                  <a:pt x="10635" y="1820"/>
                </a:cubicBezTo>
                <a:cubicBezTo>
                  <a:pt x="10602" y="1392"/>
                  <a:pt x="10373" y="904"/>
                  <a:pt x="9500" y="904"/>
                </a:cubicBezTo>
                <a:cubicBezTo>
                  <a:pt x="9435" y="904"/>
                  <a:pt x="9367" y="906"/>
                  <a:pt x="9294" y="912"/>
                </a:cubicBezTo>
                <a:cubicBezTo>
                  <a:pt x="9321" y="922"/>
                  <a:pt x="10153" y="1231"/>
                  <a:pt x="10364" y="2122"/>
                </a:cubicBezTo>
                <a:cubicBezTo>
                  <a:pt x="10364" y="2122"/>
                  <a:pt x="9770" y="1122"/>
                  <a:pt x="9083" y="1122"/>
                </a:cubicBezTo>
                <a:cubicBezTo>
                  <a:pt x="9043" y="1122"/>
                  <a:pt x="9002" y="1125"/>
                  <a:pt x="8960" y="1133"/>
                </a:cubicBezTo>
                <a:cubicBezTo>
                  <a:pt x="8226" y="1265"/>
                  <a:pt x="8229" y="1998"/>
                  <a:pt x="8229" y="1998"/>
                </a:cubicBezTo>
                <a:cubicBezTo>
                  <a:pt x="8229" y="1998"/>
                  <a:pt x="8512" y="1680"/>
                  <a:pt x="8982" y="1680"/>
                </a:cubicBezTo>
                <a:cubicBezTo>
                  <a:pt x="9243" y="1680"/>
                  <a:pt x="9561" y="1778"/>
                  <a:pt x="9921" y="2084"/>
                </a:cubicBezTo>
                <a:cubicBezTo>
                  <a:pt x="9906" y="2078"/>
                  <a:pt x="9607" y="1935"/>
                  <a:pt x="9358" y="1926"/>
                </a:cubicBezTo>
                <a:cubicBezTo>
                  <a:pt x="9349" y="1926"/>
                  <a:pt x="9340" y="1926"/>
                  <a:pt x="9331" y="1926"/>
                </a:cubicBezTo>
                <a:cubicBezTo>
                  <a:pt x="9234" y="1926"/>
                  <a:pt x="9145" y="1949"/>
                  <a:pt x="9088" y="2012"/>
                </a:cubicBezTo>
                <a:cubicBezTo>
                  <a:pt x="8881" y="2237"/>
                  <a:pt x="8775" y="2871"/>
                  <a:pt x="8771" y="2896"/>
                </a:cubicBezTo>
                <a:cubicBezTo>
                  <a:pt x="8772" y="2895"/>
                  <a:pt x="8772" y="2894"/>
                  <a:pt x="8772" y="2894"/>
                </a:cubicBezTo>
                <a:cubicBezTo>
                  <a:pt x="8777" y="2886"/>
                  <a:pt x="8791" y="2860"/>
                  <a:pt x="8818" y="2823"/>
                </a:cubicBezTo>
                <a:cubicBezTo>
                  <a:pt x="8920" y="2684"/>
                  <a:pt x="9189" y="2394"/>
                  <a:pt x="9662" y="2394"/>
                </a:cubicBezTo>
                <a:cubicBezTo>
                  <a:pt x="9818" y="2394"/>
                  <a:pt x="9997" y="2425"/>
                  <a:pt x="10199" y="2504"/>
                </a:cubicBezTo>
                <a:lnTo>
                  <a:pt x="10192" y="2504"/>
                </a:lnTo>
                <a:cubicBezTo>
                  <a:pt x="10178" y="2505"/>
                  <a:pt x="10143" y="2507"/>
                  <a:pt x="10094" y="2512"/>
                </a:cubicBezTo>
                <a:lnTo>
                  <a:pt x="10084" y="2512"/>
                </a:lnTo>
                <a:cubicBezTo>
                  <a:pt x="9925" y="2528"/>
                  <a:pt x="9650" y="2560"/>
                  <a:pt x="9601" y="2619"/>
                </a:cubicBezTo>
                <a:cubicBezTo>
                  <a:pt x="9531" y="2703"/>
                  <a:pt x="9377" y="3103"/>
                  <a:pt x="9340" y="3152"/>
                </a:cubicBezTo>
                <a:cubicBezTo>
                  <a:pt x="9340" y="3152"/>
                  <a:pt x="9819" y="3069"/>
                  <a:pt x="10163" y="2890"/>
                </a:cubicBezTo>
                <a:lnTo>
                  <a:pt x="10163" y="2890"/>
                </a:lnTo>
                <a:cubicBezTo>
                  <a:pt x="9993" y="3462"/>
                  <a:pt x="9744" y="4406"/>
                  <a:pt x="9523" y="5651"/>
                </a:cubicBezTo>
                <a:cubicBezTo>
                  <a:pt x="8926" y="5568"/>
                  <a:pt x="8280" y="5547"/>
                  <a:pt x="7729" y="5547"/>
                </a:cubicBezTo>
                <a:cubicBezTo>
                  <a:pt x="7327" y="5547"/>
                  <a:pt x="6975" y="5558"/>
                  <a:pt x="6727" y="5565"/>
                </a:cubicBezTo>
                <a:cubicBezTo>
                  <a:pt x="5887" y="5587"/>
                  <a:pt x="5077" y="6259"/>
                  <a:pt x="5077" y="6259"/>
                </a:cubicBezTo>
                <a:cubicBezTo>
                  <a:pt x="5077" y="6259"/>
                  <a:pt x="3981" y="6971"/>
                  <a:pt x="3186" y="7197"/>
                </a:cubicBezTo>
                <a:cubicBezTo>
                  <a:pt x="2391" y="7423"/>
                  <a:pt x="2127" y="7359"/>
                  <a:pt x="961" y="7431"/>
                </a:cubicBezTo>
                <a:cubicBezTo>
                  <a:pt x="909" y="7434"/>
                  <a:pt x="856" y="7437"/>
                  <a:pt x="804" y="7438"/>
                </a:cubicBezTo>
                <a:cubicBezTo>
                  <a:pt x="922" y="6309"/>
                  <a:pt x="1094" y="5199"/>
                  <a:pt x="1342" y="4266"/>
                </a:cubicBezTo>
                <a:cubicBezTo>
                  <a:pt x="1433" y="4729"/>
                  <a:pt x="1570" y="5407"/>
                  <a:pt x="1611" y="5461"/>
                </a:cubicBezTo>
                <a:cubicBezTo>
                  <a:pt x="1672" y="5542"/>
                  <a:pt x="2165" y="5771"/>
                  <a:pt x="2165" y="5771"/>
                </a:cubicBezTo>
                <a:cubicBezTo>
                  <a:pt x="2165" y="5771"/>
                  <a:pt x="2159" y="4778"/>
                  <a:pt x="2072" y="4573"/>
                </a:cubicBezTo>
                <a:cubicBezTo>
                  <a:pt x="1984" y="4368"/>
                  <a:pt x="1678" y="4039"/>
                  <a:pt x="1678" y="4039"/>
                </a:cubicBezTo>
                <a:lnTo>
                  <a:pt x="1678" y="4039"/>
                </a:lnTo>
                <a:cubicBezTo>
                  <a:pt x="1678" y="4039"/>
                  <a:pt x="2600" y="4336"/>
                  <a:pt x="2802" y="5055"/>
                </a:cubicBezTo>
                <a:lnTo>
                  <a:pt x="2994" y="4819"/>
                </a:lnTo>
                <a:cubicBezTo>
                  <a:pt x="3049" y="4555"/>
                  <a:pt x="3067" y="4256"/>
                  <a:pt x="2922" y="4102"/>
                </a:cubicBezTo>
                <a:cubicBezTo>
                  <a:pt x="2642" y="3804"/>
                  <a:pt x="2120" y="3739"/>
                  <a:pt x="2070" y="3733"/>
                </a:cubicBezTo>
                <a:lnTo>
                  <a:pt x="2078" y="3733"/>
                </a:lnTo>
                <a:cubicBezTo>
                  <a:pt x="2084" y="3733"/>
                  <a:pt x="2093" y="3733"/>
                  <a:pt x="2104" y="3733"/>
                </a:cubicBezTo>
                <a:cubicBezTo>
                  <a:pt x="2296" y="3733"/>
                  <a:pt x="3131" y="3763"/>
                  <a:pt x="3493" y="4209"/>
                </a:cubicBezTo>
                <a:cubicBezTo>
                  <a:pt x="3494" y="4210"/>
                  <a:pt x="3494" y="4211"/>
                  <a:pt x="3495" y="4212"/>
                </a:cubicBezTo>
                <a:cubicBezTo>
                  <a:pt x="3496" y="4209"/>
                  <a:pt x="3496" y="4206"/>
                  <a:pt x="3497" y="4202"/>
                </a:cubicBezTo>
                <a:lnTo>
                  <a:pt x="3795" y="3839"/>
                </a:lnTo>
                <a:cubicBezTo>
                  <a:pt x="3777" y="3733"/>
                  <a:pt x="3740" y="3635"/>
                  <a:pt x="3677" y="3556"/>
                </a:cubicBezTo>
                <a:cubicBezTo>
                  <a:pt x="3652" y="3523"/>
                  <a:pt x="3619" y="3493"/>
                  <a:pt x="3583" y="3467"/>
                </a:cubicBezTo>
                <a:cubicBezTo>
                  <a:pt x="3406" y="3340"/>
                  <a:pt x="3176" y="3301"/>
                  <a:pt x="2961" y="3301"/>
                </a:cubicBezTo>
                <a:cubicBezTo>
                  <a:pt x="2702" y="3301"/>
                  <a:pt x="2463" y="3358"/>
                  <a:pt x="2357" y="3386"/>
                </a:cubicBezTo>
                <a:lnTo>
                  <a:pt x="2326" y="3396"/>
                </a:lnTo>
                <a:lnTo>
                  <a:pt x="2310" y="3401"/>
                </a:lnTo>
                <a:lnTo>
                  <a:pt x="2304" y="3402"/>
                </a:lnTo>
                <a:cubicBezTo>
                  <a:pt x="2326" y="3389"/>
                  <a:pt x="3096" y="2914"/>
                  <a:pt x="3876" y="2886"/>
                </a:cubicBezTo>
                <a:cubicBezTo>
                  <a:pt x="3897" y="2885"/>
                  <a:pt x="3919" y="2885"/>
                  <a:pt x="3941" y="2885"/>
                </a:cubicBezTo>
                <a:cubicBezTo>
                  <a:pt x="4130" y="2885"/>
                  <a:pt x="4319" y="2912"/>
                  <a:pt x="4496" y="2981"/>
                </a:cubicBezTo>
                <a:cubicBezTo>
                  <a:pt x="4507" y="2984"/>
                  <a:pt x="4518" y="2989"/>
                  <a:pt x="4530" y="2994"/>
                </a:cubicBezTo>
                <a:cubicBezTo>
                  <a:pt x="4536" y="2969"/>
                  <a:pt x="4542" y="2943"/>
                  <a:pt x="4547" y="2917"/>
                </a:cubicBezTo>
                <a:lnTo>
                  <a:pt x="4553" y="2910"/>
                </a:lnTo>
                <a:cubicBezTo>
                  <a:pt x="4552" y="2909"/>
                  <a:pt x="4551" y="2908"/>
                  <a:pt x="4551" y="2907"/>
                </a:cubicBezTo>
                <a:cubicBezTo>
                  <a:pt x="4438" y="2777"/>
                  <a:pt x="4254" y="2591"/>
                  <a:pt x="4011" y="2450"/>
                </a:cubicBezTo>
                <a:cubicBezTo>
                  <a:pt x="3807" y="2332"/>
                  <a:pt x="3562" y="2243"/>
                  <a:pt x="3284" y="2243"/>
                </a:cubicBezTo>
                <a:cubicBezTo>
                  <a:pt x="3045" y="2243"/>
                  <a:pt x="2782" y="2308"/>
                  <a:pt x="2500" y="2475"/>
                </a:cubicBezTo>
                <a:cubicBezTo>
                  <a:pt x="2370" y="2552"/>
                  <a:pt x="2234" y="2652"/>
                  <a:pt x="2095" y="2775"/>
                </a:cubicBezTo>
                <a:cubicBezTo>
                  <a:pt x="2249" y="2556"/>
                  <a:pt x="2399" y="2353"/>
                  <a:pt x="2491" y="2254"/>
                </a:cubicBezTo>
                <a:cubicBezTo>
                  <a:pt x="2998" y="1711"/>
                  <a:pt x="3876" y="1603"/>
                  <a:pt x="3902" y="1600"/>
                </a:cubicBezTo>
                <a:lnTo>
                  <a:pt x="3904" y="1600"/>
                </a:lnTo>
                <a:cubicBezTo>
                  <a:pt x="3904" y="1600"/>
                  <a:pt x="3594" y="1336"/>
                  <a:pt x="3104" y="1336"/>
                </a:cubicBezTo>
                <a:cubicBezTo>
                  <a:pt x="2843" y="1336"/>
                  <a:pt x="2531" y="1411"/>
                  <a:pt x="2187" y="1640"/>
                </a:cubicBezTo>
                <a:cubicBezTo>
                  <a:pt x="1835" y="1874"/>
                  <a:pt x="1635" y="2188"/>
                  <a:pt x="1523" y="2497"/>
                </a:cubicBezTo>
                <a:cubicBezTo>
                  <a:pt x="1472" y="1839"/>
                  <a:pt x="1149" y="1098"/>
                  <a:pt x="1" y="956"/>
                </a:cubicBezTo>
                <a:lnTo>
                  <a:pt x="1" y="1394"/>
                </a:lnTo>
                <a:cubicBezTo>
                  <a:pt x="414" y="1717"/>
                  <a:pt x="876" y="2235"/>
                  <a:pt x="1061" y="3013"/>
                </a:cubicBezTo>
                <a:cubicBezTo>
                  <a:pt x="1061" y="3013"/>
                  <a:pt x="628" y="2286"/>
                  <a:pt x="1" y="1780"/>
                </a:cubicBezTo>
                <a:lnTo>
                  <a:pt x="1" y="2716"/>
                </a:lnTo>
                <a:cubicBezTo>
                  <a:pt x="99" y="2785"/>
                  <a:pt x="200" y="2862"/>
                  <a:pt x="303" y="2950"/>
                </a:cubicBezTo>
                <a:cubicBezTo>
                  <a:pt x="291" y="2944"/>
                  <a:pt x="170" y="2886"/>
                  <a:pt x="1" y="2825"/>
                </a:cubicBezTo>
                <a:lnTo>
                  <a:pt x="1" y="3484"/>
                </a:lnTo>
                <a:cubicBezTo>
                  <a:pt x="233" y="3499"/>
                  <a:pt x="491" y="3555"/>
                  <a:pt x="777" y="3666"/>
                </a:cubicBezTo>
                <a:lnTo>
                  <a:pt x="767" y="3667"/>
                </a:lnTo>
                <a:cubicBezTo>
                  <a:pt x="743" y="3668"/>
                  <a:pt x="682" y="3673"/>
                  <a:pt x="600" y="3680"/>
                </a:cubicBezTo>
                <a:lnTo>
                  <a:pt x="582" y="3681"/>
                </a:lnTo>
                <a:cubicBezTo>
                  <a:pt x="417" y="3696"/>
                  <a:pt x="181" y="3723"/>
                  <a:pt x="1" y="3765"/>
                </a:cubicBezTo>
                <a:lnTo>
                  <a:pt x="1" y="4608"/>
                </a:lnTo>
                <a:cubicBezTo>
                  <a:pt x="366" y="4497"/>
                  <a:pt x="791" y="4331"/>
                  <a:pt x="1052" y="4104"/>
                </a:cubicBezTo>
                <a:lnTo>
                  <a:pt x="1052" y="4104"/>
                </a:lnTo>
                <a:cubicBezTo>
                  <a:pt x="857" y="4746"/>
                  <a:pt x="547" y="5891"/>
                  <a:pt x="280" y="7434"/>
                </a:cubicBezTo>
                <a:cubicBezTo>
                  <a:pt x="186" y="7431"/>
                  <a:pt x="93" y="7425"/>
                  <a:pt x="1" y="7420"/>
                </a:cubicBezTo>
                <a:lnTo>
                  <a:pt x="1" y="9366"/>
                </a:lnTo>
                <a:lnTo>
                  <a:pt x="70131" y="9366"/>
                </a:lnTo>
                <a:lnTo>
                  <a:pt x="70131" y="6829"/>
                </a:lnTo>
                <a:cubicBezTo>
                  <a:pt x="69777" y="6634"/>
                  <a:pt x="69516" y="6465"/>
                  <a:pt x="69516" y="6465"/>
                </a:cubicBezTo>
                <a:cubicBezTo>
                  <a:pt x="69516" y="6465"/>
                  <a:pt x="69357" y="6334"/>
                  <a:pt x="69111" y="6190"/>
                </a:cubicBezTo>
                <a:cubicBezTo>
                  <a:pt x="69217" y="5422"/>
                  <a:pt x="69352" y="4685"/>
                  <a:pt x="69526" y="4036"/>
                </a:cubicBezTo>
                <a:cubicBezTo>
                  <a:pt x="69617" y="4498"/>
                  <a:pt x="69754" y="5176"/>
                  <a:pt x="69795" y="5230"/>
                </a:cubicBezTo>
                <a:cubicBezTo>
                  <a:pt x="69828" y="5275"/>
                  <a:pt x="69991" y="5362"/>
                  <a:pt x="70131" y="5433"/>
                </a:cubicBezTo>
                <a:lnTo>
                  <a:pt x="70131" y="4135"/>
                </a:lnTo>
                <a:cubicBezTo>
                  <a:pt x="70011" y="3968"/>
                  <a:pt x="69862" y="3808"/>
                  <a:pt x="69862" y="3808"/>
                </a:cubicBezTo>
                <a:lnTo>
                  <a:pt x="69862" y="3808"/>
                </a:lnTo>
                <a:cubicBezTo>
                  <a:pt x="69862" y="3808"/>
                  <a:pt x="69975" y="3844"/>
                  <a:pt x="70131" y="3923"/>
                </a:cubicBezTo>
                <a:lnTo>
                  <a:pt x="70131" y="1602"/>
                </a:lnTo>
                <a:cubicBezTo>
                  <a:pt x="69923" y="1802"/>
                  <a:pt x="69790" y="2036"/>
                  <a:pt x="69707" y="2266"/>
                </a:cubicBezTo>
                <a:cubicBezTo>
                  <a:pt x="69650" y="1533"/>
                  <a:pt x="69258" y="700"/>
                  <a:pt x="67768" y="700"/>
                </a:cubicBezTo>
                <a:cubicBezTo>
                  <a:pt x="67657" y="700"/>
                  <a:pt x="67540" y="704"/>
                  <a:pt x="67417" y="714"/>
                </a:cubicBezTo>
                <a:cubicBezTo>
                  <a:pt x="67463" y="731"/>
                  <a:pt x="68883" y="1259"/>
                  <a:pt x="69245" y="2782"/>
                </a:cubicBezTo>
                <a:cubicBezTo>
                  <a:pt x="69245" y="2782"/>
                  <a:pt x="68228" y="1071"/>
                  <a:pt x="67057" y="1071"/>
                </a:cubicBezTo>
                <a:cubicBezTo>
                  <a:pt x="66987" y="1071"/>
                  <a:pt x="66917" y="1077"/>
                  <a:pt x="66847" y="1090"/>
                </a:cubicBezTo>
                <a:cubicBezTo>
                  <a:pt x="65590" y="1317"/>
                  <a:pt x="65597" y="2569"/>
                  <a:pt x="65597" y="2569"/>
                </a:cubicBezTo>
                <a:cubicBezTo>
                  <a:pt x="65597" y="2569"/>
                  <a:pt x="66080" y="2026"/>
                  <a:pt x="66881" y="2026"/>
                </a:cubicBezTo>
                <a:cubicBezTo>
                  <a:pt x="67328" y="2026"/>
                  <a:pt x="67872" y="2194"/>
                  <a:pt x="68487" y="2718"/>
                </a:cubicBezTo>
                <a:cubicBezTo>
                  <a:pt x="68461" y="2706"/>
                  <a:pt x="67952" y="2463"/>
                  <a:pt x="67525" y="2447"/>
                </a:cubicBezTo>
                <a:cubicBezTo>
                  <a:pt x="67511" y="2446"/>
                  <a:pt x="67497" y="2446"/>
                  <a:pt x="67483" y="2446"/>
                </a:cubicBezTo>
                <a:cubicBezTo>
                  <a:pt x="67315" y="2446"/>
                  <a:pt x="67162" y="2485"/>
                  <a:pt x="67064" y="2594"/>
                </a:cubicBezTo>
                <a:cubicBezTo>
                  <a:pt x="66709" y="2979"/>
                  <a:pt x="66529" y="4064"/>
                  <a:pt x="66522" y="4104"/>
                </a:cubicBezTo>
                <a:cubicBezTo>
                  <a:pt x="66523" y="4104"/>
                  <a:pt x="66523" y="4102"/>
                  <a:pt x="66525" y="4102"/>
                </a:cubicBezTo>
                <a:cubicBezTo>
                  <a:pt x="66531" y="4088"/>
                  <a:pt x="66557" y="4045"/>
                  <a:pt x="66603" y="3982"/>
                </a:cubicBezTo>
                <a:lnTo>
                  <a:pt x="66603" y="3981"/>
                </a:lnTo>
                <a:cubicBezTo>
                  <a:pt x="66777" y="3743"/>
                  <a:pt x="67236" y="3247"/>
                  <a:pt x="68047" y="3247"/>
                </a:cubicBezTo>
                <a:cubicBezTo>
                  <a:pt x="68313" y="3247"/>
                  <a:pt x="68617" y="3300"/>
                  <a:pt x="68962" y="3434"/>
                </a:cubicBezTo>
                <a:lnTo>
                  <a:pt x="68951" y="3436"/>
                </a:lnTo>
                <a:cubicBezTo>
                  <a:pt x="68927" y="3437"/>
                  <a:pt x="68866" y="3441"/>
                  <a:pt x="68785" y="3449"/>
                </a:cubicBezTo>
                <a:lnTo>
                  <a:pt x="68767" y="3449"/>
                </a:lnTo>
                <a:cubicBezTo>
                  <a:pt x="68495" y="3475"/>
                  <a:pt x="68025" y="3532"/>
                  <a:pt x="67941" y="3633"/>
                </a:cubicBezTo>
                <a:cubicBezTo>
                  <a:pt x="67822" y="3776"/>
                  <a:pt x="67557" y="4459"/>
                  <a:pt x="67495" y="4544"/>
                </a:cubicBezTo>
                <a:cubicBezTo>
                  <a:pt x="67495" y="4544"/>
                  <a:pt x="68707" y="4334"/>
                  <a:pt x="69237" y="3872"/>
                </a:cubicBezTo>
                <a:lnTo>
                  <a:pt x="69237" y="3872"/>
                </a:lnTo>
                <a:cubicBezTo>
                  <a:pt x="69097" y="4332"/>
                  <a:pt x="68899" y="5049"/>
                  <a:pt x="68699" y="5985"/>
                </a:cubicBezTo>
                <a:cubicBezTo>
                  <a:pt x="68477" y="5894"/>
                  <a:pt x="68227" y="5825"/>
                  <a:pt x="67975" y="5818"/>
                </a:cubicBezTo>
                <a:cubicBezTo>
                  <a:pt x="67743" y="5812"/>
                  <a:pt x="67413" y="5801"/>
                  <a:pt x="67036" y="5801"/>
                </a:cubicBezTo>
                <a:cubicBezTo>
                  <a:pt x="66143" y="5801"/>
                  <a:pt x="64988" y="5860"/>
                  <a:pt x="64258" y="6176"/>
                </a:cubicBezTo>
                <a:cubicBezTo>
                  <a:pt x="63220" y="6625"/>
                  <a:pt x="63169" y="6844"/>
                  <a:pt x="62576" y="7278"/>
                </a:cubicBezTo>
                <a:cubicBezTo>
                  <a:pt x="62574" y="7280"/>
                  <a:pt x="62572" y="7281"/>
                  <a:pt x="62569" y="7283"/>
                </a:cubicBezTo>
                <a:cubicBezTo>
                  <a:pt x="62420" y="6513"/>
                  <a:pt x="62263" y="5935"/>
                  <a:pt x="62157" y="5589"/>
                </a:cubicBezTo>
                <a:lnTo>
                  <a:pt x="62157" y="5589"/>
                </a:lnTo>
                <a:cubicBezTo>
                  <a:pt x="62488" y="5878"/>
                  <a:pt x="63243" y="6008"/>
                  <a:pt x="63243" y="6008"/>
                </a:cubicBezTo>
                <a:cubicBezTo>
                  <a:pt x="63204" y="5956"/>
                  <a:pt x="63040" y="5529"/>
                  <a:pt x="62966" y="5441"/>
                </a:cubicBezTo>
                <a:cubicBezTo>
                  <a:pt x="62913" y="5378"/>
                  <a:pt x="62620" y="5342"/>
                  <a:pt x="62451" y="5326"/>
                </a:cubicBezTo>
                <a:lnTo>
                  <a:pt x="62440" y="5325"/>
                </a:lnTo>
                <a:cubicBezTo>
                  <a:pt x="62389" y="5321"/>
                  <a:pt x="62351" y="5319"/>
                  <a:pt x="62335" y="5317"/>
                </a:cubicBezTo>
                <a:lnTo>
                  <a:pt x="62330" y="5317"/>
                </a:lnTo>
                <a:cubicBezTo>
                  <a:pt x="62544" y="5234"/>
                  <a:pt x="62734" y="5200"/>
                  <a:pt x="62900" y="5200"/>
                </a:cubicBezTo>
                <a:cubicBezTo>
                  <a:pt x="63404" y="5200"/>
                  <a:pt x="63691" y="5510"/>
                  <a:pt x="63799" y="5658"/>
                </a:cubicBezTo>
                <a:cubicBezTo>
                  <a:pt x="63828" y="5697"/>
                  <a:pt x="63843" y="5725"/>
                  <a:pt x="63848" y="5733"/>
                </a:cubicBezTo>
                <a:cubicBezTo>
                  <a:pt x="63848" y="5733"/>
                  <a:pt x="63848" y="5734"/>
                  <a:pt x="63849" y="5734"/>
                </a:cubicBezTo>
                <a:cubicBezTo>
                  <a:pt x="63844" y="5709"/>
                  <a:pt x="63733" y="5033"/>
                  <a:pt x="63512" y="4794"/>
                </a:cubicBezTo>
                <a:cubicBezTo>
                  <a:pt x="63450" y="4726"/>
                  <a:pt x="63355" y="4701"/>
                  <a:pt x="63251" y="4701"/>
                </a:cubicBezTo>
                <a:cubicBezTo>
                  <a:pt x="63242" y="4701"/>
                  <a:pt x="63232" y="4701"/>
                  <a:pt x="63223" y="4702"/>
                </a:cubicBezTo>
                <a:cubicBezTo>
                  <a:pt x="62958" y="4712"/>
                  <a:pt x="62641" y="4863"/>
                  <a:pt x="62624" y="4871"/>
                </a:cubicBezTo>
                <a:cubicBezTo>
                  <a:pt x="63007" y="4544"/>
                  <a:pt x="63347" y="4440"/>
                  <a:pt x="63625" y="4440"/>
                </a:cubicBezTo>
                <a:cubicBezTo>
                  <a:pt x="64124" y="4440"/>
                  <a:pt x="64426" y="4778"/>
                  <a:pt x="64426" y="4778"/>
                </a:cubicBezTo>
                <a:cubicBezTo>
                  <a:pt x="64426" y="4778"/>
                  <a:pt x="64430" y="3998"/>
                  <a:pt x="63647" y="3856"/>
                </a:cubicBezTo>
                <a:cubicBezTo>
                  <a:pt x="63604" y="3848"/>
                  <a:pt x="63560" y="3845"/>
                  <a:pt x="63516" y="3845"/>
                </a:cubicBezTo>
                <a:cubicBezTo>
                  <a:pt x="62786" y="3845"/>
                  <a:pt x="62153" y="4911"/>
                  <a:pt x="62153" y="4911"/>
                </a:cubicBezTo>
                <a:cubicBezTo>
                  <a:pt x="62378" y="3962"/>
                  <a:pt x="63263" y="3633"/>
                  <a:pt x="63291" y="3621"/>
                </a:cubicBezTo>
                <a:cubicBezTo>
                  <a:pt x="63215" y="3615"/>
                  <a:pt x="63142" y="3613"/>
                  <a:pt x="63073" y="3613"/>
                </a:cubicBezTo>
                <a:cubicBezTo>
                  <a:pt x="62145" y="3613"/>
                  <a:pt x="61900" y="4132"/>
                  <a:pt x="61864" y="4589"/>
                </a:cubicBezTo>
                <a:cubicBezTo>
                  <a:pt x="61795" y="4396"/>
                  <a:pt x="61670" y="4200"/>
                  <a:pt x="61451" y="4055"/>
                </a:cubicBezTo>
                <a:cubicBezTo>
                  <a:pt x="61236" y="3912"/>
                  <a:pt x="61042" y="3865"/>
                  <a:pt x="60879" y="3865"/>
                </a:cubicBezTo>
                <a:cubicBezTo>
                  <a:pt x="60574" y="3865"/>
                  <a:pt x="60382" y="4029"/>
                  <a:pt x="60382" y="4029"/>
                </a:cubicBezTo>
                <a:cubicBezTo>
                  <a:pt x="60399" y="4031"/>
                  <a:pt x="60945" y="4098"/>
                  <a:pt x="61262" y="4437"/>
                </a:cubicBezTo>
                <a:cubicBezTo>
                  <a:pt x="61319" y="4499"/>
                  <a:pt x="61412" y="4626"/>
                  <a:pt x="61508" y="4762"/>
                </a:cubicBezTo>
                <a:cubicBezTo>
                  <a:pt x="61422" y="4685"/>
                  <a:pt x="61337" y="4623"/>
                  <a:pt x="61256" y="4575"/>
                </a:cubicBezTo>
                <a:cubicBezTo>
                  <a:pt x="61080" y="4471"/>
                  <a:pt x="60916" y="4431"/>
                  <a:pt x="60767" y="4431"/>
                </a:cubicBezTo>
                <a:cubicBezTo>
                  <a:pt x="60594" y="4431"/>
                  <a:pt x="60442" y="4485"/>
                  <a:pt x="60315" y="4560"/>
                </a:cubicBezTo>
                <a:cubicBezTo>
                  <a:pt x="60164" y="4648"/>
                  <a:pt x="60048" y="4763"/>
                  <a:pt x="59979" y="4844"/>
                </a:cubicBezTo>
                <a:cubicBezTo>
                  <a:pt x="59978" y="4845"/>
                  <a:pt x="59978" y="4845"/>
                  <a:pt x="59977" y="4846"/>
                </a:cubicBezTo>
                <a:lnTo>
                  <a:pt x="59980" y="4851"/>
                </a:lnTo>
                <a:cubicBezTo>
                  <a:pt x="59983" y="4866"/>
                  <a:pt x="59988" y="4882"/>
                  <a:pt x="59991" y="4899"/>
                </a:cubicBezTo>
                <a:cubicBezTo>
                  <a:pt x="59998" y="4895"/>
                  <a:pt x="60006" y="4893"/>
                  <a:pt x="60012" y="4890"/>
                </a:cubicBezTo>
                <a:cubicBezTo>
                  <a:pt x="60122" y="4848"/>
                  <a:pt x="60239" y="4831"/>
                  <a:pt x="60356" y="4831"/>
                </a:cubicBezTo>
                <a:cubicBezTo>
                  <a:pt x="60370" y="4831"/>
                  <a:pt x="60384" y="4831"/>
                  <a:pt x="60399" y="4832"/>
                </a:cubicBezTo>
                <a:cubicBezTo>
                  <a:pt x="60884" y="4848"/>
                  <a:pt x="61365" y="5144"/>
                  <a:pt x="61378" y="5153"/>
                </a:cubicBezTo>
                <a:lnTo>
                  <a:pt x="61374" y="5152"/>
                </a:lnTo>
                <a:lnTo>
                  <a:pt x="61365" y="5148"/>
                </a:lnTo>
                <a:lnTo>
                  <a:pt x="61345" y="5143"/>
                </a:lnTo>
                <a:cubicBezTo>
                  <a:pt x="61279" y="5125"/>
                  <a:pt x="61130" y="5090"/>
                  <a:pt x="60968" y="5090"/>
                </a:cubicBezTo>
                <a:cubicBezTo>
                  <a:pt x="60834" y="5090"/>
                  <a:pt x="60691" y="5114"/>
                  <a:pt x="60581" y="5193"/>
                </a:cubicBezTo>
                <a:cubicBezTo>
                  <a:pt x="60558" y="5209"/>
                  <a:pt x="60539" y="5228"/>
                  <a:pt x="60522" y="5249"/>
                </a:cubicBezTo>
                <a:cubicBezTo>
                  <a:pt x="60483" y="5297"/>
                  <a:pt x="60460" y="5359"/>
                  <a:pt x="60449" y="5425"/>
                </a:cubicBezTo>
                <a:lnTo>
                  <a:pt x="60634" y="5651"/>
                </a:lnTo>
                <a:cubicBezTo>
                  <a:pt x="60635" y="5653"/>
                  <a:pt x="60635" y="5656"/>
                  <a:pt x="60636" y="5658"/>
                </a:cubicBezTo>
                <a:cubicBezTo>
                  <a:pt x="60636" y="5657"/>
                  <a:pt x="60637" y="5657"/>
                  <a:pt x="60637" y="5656"/>
                </a:cubicBezTo>
                <a:cubicBezTo>
                  <a:pt x="60864" y="5375"/>
                  <a:pt x="61390" y="5359"/>
                  <a:pt x="61505" y="5359"/>
                </a:cubicBezTo>
                <a:cubicBezTo>
                  <a:pt x="61511" y="5359"/>
                  <a:pt x="61516" y="5359"/>
                  <a:pt x="61519" y="5359"/>
                </a:cubicBezTo>
                <a:lnTo>
                  <a:pt x="61524" y="5359"/>
                </a:lnTo>
                <a:cubicBezTo>
                  <a:pt x="61492" y="5362"/>
                  <a:pt x="61168" y="5403"/>
                  <a:pt x="60993" y="5588"/>
                </a:cubicBezTo>
                <a:cubicBezTo>
                  <a:pt x="60902" y="5685"/>
                  <a:pt x="60914" y="5870"/>
                  <a:pt x="60948" y="6036"/>
                </a:cubicBezTo>
                <a:lnTo>
                  <a:pt x="61068" y="6183"/>
                </a:lnTo>
                <a:cubicBezTo>
                  <a:pt x="61193" y="5734"/>
                  <a:pt x="61768" y="5549"/>
                  <a:pt x="61768" y="5549"/>
                </a:cubicBezTo>
                <a:lnTo>
                  <a:pt x="61768" y="5549"/>
                </a:lnTo>
                <a:cubicBezTo>
                  <a:pt x="61768" y="5549"/>
                  <a:pt x="61577" y="5754"/>
                  <a:pt x="61523" y="5882"/>
                </a:cubicBezTo>
                <a:cubicBezTo>
                  <a:pt x="61468" y="6009"/>
                  <a:pt x="61464" y="6628"/>
                  <a:pt x="61464" y="6628"/>
                </a:cubicBezTo>
                <a:cubicBezTo>
                  <a:pt x="61464" y="6628"/>
                  <a:pt x="61771" y="6486"/>
                  <a:pt x="61809" y="6435"/>
                </a:cubicBezTo>
                <a:cubicBezTo>
                  <a:pt x="61835" y="6402"/>
                  <a:pt x="61921" y="5979"/>
                  <a:pt x="61977" y="5691"/>
                </a:cubicBezTo>
                <a:cubicBezTo>
                  <a:pt x="62117" y="6216"/>
                  <a:pt x="62218" y="6833"/>
                  <a:pt x="62291" y="7467"/>
                </a:cubicBezTo>
                <a:cubicBezTo>
                  <a:pt x="61817" y="7754"/>
                  <a:pt x="61430" y="7855"/>
                  <a:pt x="61430" y="7855"/>
                </a:cubicBezTo>
                <a:cubicBezTo>
                  <a:pt x="61430" y="7855"/>
                  <a:pt x="56659" y="8215"/>
                  <a:pt x="56008" y="8215"/>
                </a:cubicBezTo>
                <a:cubicBezTo>
                  <a:pt x="56001" y="8215"/>
                  <a:pt x="55993" y="8215"/>
                  <a:pt x="55987" y="8215"/>
                </a:cubicBezTo>
                <a:cubicBezTo>
                  <a:pt x="55886" y="8214"/>
                  <a:pt x="55535" y="8130"/>
                  <a:pt x="55023" y="7994"/>
                </a:cubicBezTo>
                <a:cubicBezTo>
                  <a:pt x="54732" y="6050"/>
                  <a:pt x="54371" y="4368"/>
                  <a:pt x="54145" y="3624"/>
                </a:cubicBezTo>
                <a:lnTo>
                  <a:pt x="54145" y="3624"/>
                </a:lnTo>
                <a:cubicBezTo>
                  <a:pt x="54675" y="4086"/>
                  <a:pt x="55886" y="4295"/>
                  <a:pt x="55886" y="4295"/>
                </a:cubicBezTo>
                <a:cubicBezTo>
                  <a:pt x="55824" y="4210"/>
                  <a:pt x="55559" y="3526"/>
                  <a:pt x="55440" y="3384"/>
                </a:cubicBezTo>
                <a:cubicBezTo>
                  <a:pt x="55356" y="3283"/>
                  <a:pt x="54886" y="3226"/>
                  <a:pt x="54614" y="3200"/>
                </a:cubicBezTo>
                <a:lnTo>
                  <a:pt x="54596" y="3199"/>
                </a:lnTo>
                <a:cubicBezTo>
                  <a:pt x="54516" y="3193"/>
                  <a:pt x="54454" y="3188"/>
                  <a:pt x="54431" y="3187"/>
                </a:cubicBezTo>
                <a:lnTo>
                  <a:pt x="54420" y="3186"/>
                </a:lnTo>
                <a:cubicBezTo>
                  <a:pt x="54765" y="3052"/>
                  <a:pt x="55069" y="2998"/>
                  <a:pt x="55335" y="2998"/>
                </a:cubicBezTo>
                <a:cubicBezTo>
                  <a:pt x="56145" y="2998"/>
                  <a:pt x="56605" y="3495"/>
                  <a:pt x="56778" y="3732"/>
                </a:cubicBezTo>
                <a:cubicBezTo>
                  <a:pt x="56824" y="3796"/>
                  <a:pt x="56850" y="3840"/>
                  <a:pt x="56858" y="3852"/>
                </a:cubicBezTo>
                <a:cubicBezTo>
                  <a:pt x="56858" y="3853"/>
                  <a:pt x="56858" y="3854"/>
                  <a:pt x="56859" y="3855"/>
                </a:cubicBezTo>
                <a:cubicBezTo>
                  <a:pt x="56852" y="3815"/>
                  <a:pt x="56672" y="2730"/>
                  <a:pt x="56318" y="2345"/>
                </a:cubicBezTo>
                <a:cubicBezTo>
                  <a:pt x="56219" y="2237"/>
                  <a:pt x="56066" y="2198"/>
                  <a:pt x="55898" y="2198"/>
                </a:cubicBezTo>
                <a:cubicBezTo>
                  <a:pt x="55884" y="2198"/>
                  <a:pt x="55870" y="2198"/>
                  <a:pt x="55856" y="2198"/>
                </a:cubicBezTo>
                <a:cubicBezTo>
                  <a:pt x="55429" y="2213"/>
                  <a:pt x="54920" y="2457"/>
                  <a:pt x="54894" y="2469"/>
                </a:cubicBezTo>
                <a:cubicBezTo>
                  <a:pt x="55509" y="1946"/>
                  <a:pt x="56054" y="1778"/>
                  <a:pt x="56500" y="1778"/>
                </a:cubicBezTo>
                <a:cubicBezTo>
                  <a:pt x="57301" y="1778"/>
                  <a:pt x="57785" y="2320"/>
                  <a:pt x="57785" y="2320"/>
                </a:cubicBezTo>
                <a:cubicBezTo>
                  <a:pt x="57785" y="2320"/>
                  <a:pt x="57791" y="1069"/>
                  <a:pt x="56535" y="842"/>
                </a:cubicBezTo>
                <a:cubicBezTo>
                  <a:pt x="56465" y="829"/>
                  <a:pt x="56395" y="823"/>
                  <a:pt x="56325" y="823"/>
                </a:cubicBezTo>
                <a:cubicBezTo>
                  <a:pt x="55153" y="823"/>
                  <a:pt x="54136" y="2533"/>
                  <a:pt x="54136" y="2533"/>
                </a:cubicBezTo>
                <a:cubicBezTo>
                  <a:pt x="54498" y="1011"/>
                  <a:pt x="55918" y="481"/>
                  <a:pt x="55964" y="464"/>
                </a:cubicBezTo>
                <a:cubicBezTo>
                  <a:pt x="55842" y="455"/>
                  <a:pt x="55726" y="450"/>
                  <a:pt x="55615" y="450"/>
                </a:cubicBezTo>
                <a:cubicBezTo>
                  <a:pt x="54123" y="450"/>
                  <a:pt x="53731" y="1284"/>
                  <a:pt x="53674" y="2017"/>
                </a:cubicBezTo>
                <a:cubicBezTo>
                  <a:pt x="53562" y="1708"/>
                  <a:pt x="53361" y="1394"/>
                  <a:pt x="53010" y="1160"/>
                </a:cubicBezTo>
                <a:cubicBezTo>
                  <a:pt x="52666" y="931"/>
                  <a:pt x="52354" y="856"/>
                  <a:pt x="52093" y="856"/>
                </a:cubicBezTo>
                <a:cubicBezTo>
                  <a:pt x="51603" y="856"/>
                  <a:pt x="51294" y="1119"/>
                  <a:pt x="51294" y="1119"/>
                </a:cubicBezTo>
                <a:lnTo>
                  <a:pt x="51295" y="1119"/>
                </a:lnTo>
                <a:cubicBezTo>
                  <a:pt x="51322" y="1123"/>
                  <a:pt x="52199" y="1231"/>
                  <a:pt x="52706" y="1774"/>
                </a:cubicBezTo>
                <a:cubicBezTo>
                  <a:pt x="52798" y="1873"/>
                  <a:pt x="52948" y="2075"/>
                  <a:pt x="53102" y="2295"/>
                </a:cubicBezTo>
                <a:cubicBezTo>
                  <a:pt x="52963" y="2172"/>
                  <a:pt x="52827" y="2072"/>
                  <a:pt x="52697" y="1995"/>
                </a:cubicBezTo>
                <a:cubicBezTo>
                  <a:pt x="52415" y="1828"/>
                  <a:pt x="52152" y="1763"/>
                  <a:pt x="51913" y="1763"/>
                </a:cubicBezTo>
                <a:cubicBezTo>
                  <a:pt x="51635" y="1763"/>
                  <a:pt x="51390" y="1851"/>
                  <a:pt x="51186" y="1970"/>
                </a:cubicBezTo>
                <a:cubicBezTo>
                  <a:pt x="50943" y="2111"/>
                  <a:pt x="50760" y="2297"/>
                  <a:pt x="50647" y="2427"/>
                </a:cubicBezTo>
                <a:cubicBezTo>
                  <a:pt x="50647" y="2428"/>
                  <a:pt x="50645" y="2429"/>
                  <a:pt x="50644" y="2430"/>
                </a:cubicBezTo>
                <a:lnTo>
                  <a:pt x="50650" y="2437"/>
                </a:lnTo>
                <a:cubicBezTo>
                  <a:pt x="50656" y="2463"/>
                  <a:pt x="50661" y="2488"/>
                  <a:pt x="50667" y="2514"/>
                </a:cubicBezTo>
                <a:cubicBezTo>
                  <a:pt x="50679" y="2509"/>
                  <a:pt x="50690" y="2504"/>
                  <a:pt x="50701" y="2500"/>
                </a:cubicBezTo>
                <a:cubicBezTo>
                  <a:pt x="50876" y="2432"/>
                  <a:pt x="51063" y="2404"/>
                  <a:pt x="51250" y="2404"/>
                </a:cubicBezTo>
                <a:cubicBezTo>
                  <a:pt x="51274" y="2404"/>
                  <a:pt x="51298" y="2405"/>
                  <a:pt x="51322" y="2406"/>
                </a:cubicBezTo>
                <a:cubicBezTo>
                  <a:pt x="52101" y="2434"/>
                  <a:pt x="52871" y="2908"/>
                  <a:pt x="52893" y="2922"/>
                </a:cubicBezTo>
                <a:lnTo>
                  <a:pt x="52887" y="2921"/>
                </a:lnTo>
                <a:lnTo>
                  <a:pt x="52871" y="2915"/>
                </a:lnTo>
                <a:lnTo>
                  <a:pt x="52840" y="2906"/>
                </a:lnTo>
                <a:cubicBezTo>
                  <a:pt x="52734" y="2877"/>
                  <a:pt x="52495" y="2820"/>
                  <a:pt x="52236" y="2820"/>
                </a:cubicBezTo>
                <a:cubicBezTo>
                  <a:pt x="52021" y="2820"/>
                  <a:pt x="51792" y="2860"/>
                  <a:pt x="51614" y="2987"/>
                </a:cubicBezTo>
                <a:cubicBezTo>
                  <a:pt x="51578" y="3012"/>
                  <a:pt x="51546" y="3043"/>
                  <a:pt x="51520" y="3076"/>
                </a:cubicBezTo>
                <a:cubicBezTo>
                  <a:pt x="51457" y="3155"/>
                  <a:pt x="51420" y="3253"/>
                  <a:pt x="51402" y="3358"/>
                </a:cubicBezTo>
                <a:lnTo>
                  <a:pt x="51700" y="3722"/>
                </a:lnTo>
                <a:cubicBezTo>
                  <a:pt x="51701" y="3725"/>
                  <a:pt x="51701" y="3729"/>
                  <a:pt x="51702" y="3732"/>
                </a:cubicBezTo>
                <a:cubicBezTo>
                  <a:pt x="51703" y="3731"/>
                  <a:pt x="51703" y="3730"/>
                  <a:pt x="51704" y="3729"/>
                </a:cubicBezTo>
                <a:cubicBezTo>
                  <a:pt x="52066" y="3282"/>
                  <a:pt x="52901" y="3253"/>
                  <a:pt x="53093" y="3253"/>
                </a:cubicBezTo>
                <a:cubicBezTo>
                  <a:pt x="53104" y="3253"/>
                  <a:pt x="53113" y="3253"/>
                  <a:pt x="53120" y="3253"/>
                </a:cubicBezTo>
                <a:lnTo>
                  <a:pt x="53121" y="3253"/>
                </a:lnTo>
                <a:cubicBezTo>
                  <a:pt x="53122" y="3253"/>
                  <a:pt x="53123" y="3253"/>
                  <a:pt x="53124" y="3253"/>
                </a:cubicBezTo>
                <a:cubicBezTo>
                  <a:pt x="53125" y="3253"/>
                  <a:pt x="53127" y="3253"/>
                  <a:pt x="53127" y="3253"/>
                </a:cubicBezTo>
                <a:cubicBezTo>
                  <a:pt x="53077" y="3259"/>
                  <a:pt x="52555" y="3324"/>
                  <a:pt x="52275" y="3621"/>
                </a:cubicBezTo>
                <a:cubicBezTo>
                  <a:pt x="52130" y="3776"/>
                  <a:pt x="52148" y="4075"/>
                  <a:pt x="52203" y="4339"/>
                </a:cubicBezTo>
                <a:lnTo>
                  <a:pt x="52395" y="4574"/>
                </a:lnTo>
                <a:cubicBezTo>
                  <a:pt x="52597" y="3855"/>
                  <a:pt x="53519" y="3559"/>
                  <a:pt x="53519" y="3559"/>
                </a:cubicBezTo>
                <a:lnTo>
                  <a:pt x="53519" y="3559"/>
                </a:lnTo>
                <a:cubicBezTo>
                  <a:pt x="53519" y="3559"/>
                  <a:pt x="53214" y="3888"/>
                  <a:pt x="53125" y="4093"/>
                </a:cubicBezTo>
                <a:cubicBezTo>
                  <a:pt x="53038" y="4298"/>
                  <a:pt x="53032" y="5289"/>
                  <a:pt x="53032" y="5289"/>
                </a:cubicBezTo>
                <a:cubicBezTo>
                  <a:pt x="53032" y="5289"/>
                  <a:pt x="53525" y="5062"/>
                  <a:pt x="53586" y="4980"/>
                </a:cubicBezTo>
                <a:cubicBezTo>
                  <a:pt x="53627" y="4927"/>
                  <a:pt x="53764" y="4248"/>
                  <a:pt x="53855" y="3786"/>
                </a:cubicBezTo>
                <a:cubicBezTo>
                  <a:pt x="54096" y="4688"/>
                  <a:pt x="54177" y="6613"/>
                  <a:pt x="54286" y="7795"/>
                </a:cubicBezTo>
                <a:cubicBezTo>
                  <a:pt x="52232" y="7230"/>
                  <a:pt x="48864" y="6251"/>
                  <a:pt x="47113" y="5858"/>
                </a:cubicBezTo>
                <a:cubicBezTo>
                  <a:pt x="46995" y="5199"/>
                  <a:pt x="46861" y="4708"/>
                  <a:pt x="46776" y="4427"/>
                </a:cubicBezTo>
                <a:lnTo>
                  <a:pt x="46776" y="4427"/>
                </a:lnTo>
                <a:cubicBezTo>
                  <a:pt x="47018" y="4638"/>
                  <a:pt x="47569" y="4733"/>
                  <a:pt x="47569" y="4733"/>
                </a:cubicBezTo>
                <a:cubicBezTo>
                  <a:pt x="47541" y="4695"/>
                  <a:pt x="47420" y="4383"/>
                  <a:pt x="47366" y="4318"/>
                </a:cubicBezTo>
                <a:cubicBezTo>
                  <a:pt x="47328" y="4272"/>
                  <a:pt x="47114" y="4246"/>
                  <a:pt x="46990" y="4235"/>
                </a:cubicBezTo>
                <a:lnTo>
                  <a:pt x="46982" y="4235"/>
                </a:lnTo>
                <a:cubicBezTo>
                  <a:pt x="46945" y="4232"/>
                  <a:pt x="46917" y="4229"/>
                  <a:pt x="46906" y="4228"/>
                </a:cubicBezTo>
                <a:lnTo>
                  <a:pt x="46902" y="4228"/>
                </a:lnTo>
                <a:cubicBezTo>
                  <a:pt x="47059" y="4167"/>
                  <a:pt x="47197" y="4142"/>
                  <a:pt x="47318" y="4142"/>
                </a:cubicBezTo>
                <a:cubicBezTo>
                  <a:pt x="47687" y="4142"/>
                  <a:pt x="47896" y="4369"/>
                  <a:pt x="47975" y="4477"/>
                </a:cubicBezTo>
                <a:cubicBezTo>
                  <a:pt x="47997" y="4506"/>
                  <a:pt x="48008" y="4526"/>
                  <a:pt x="48011" y="4532"/>
                </a:cubicBezTo>
                <a:cubicBezTo>
                  <a:pt x="48011" y="4532"/>
                  <a:pt x="48011" y="4533"/>
                  <a:pt x="48012" y="4533"/>
                </a:cubicBezTo>
                <a:cubicBezTo>
                  <a:pt x="48009" y="4515"/>
                  <a:pt x="47927" y="4020"/>
                  <a:pt x="47766" y="3845"/>
                </a:cubicBezTo>
                <a:cubicBezTo>
                  <a:pt x="47721" y="3796"/>
                  <a:pt x="47652" y="3778"/>
                  <a:pt x="47576" y="3778"/>
                </a:cubicBezTo>
                <a:cubicBezTo>
                  <a:pt x="47569" y="3778"/>
                  <a:pt x="47562" y="3778"/>
                  <a:pt x="47556" y="3778"/>
                </a:cubicBezTo>
                <a:cubicBezTo>
                  <a:pt x="47361" y="3785"/>
                  <a:pt x="47129" y="3896"/>
                  <a:pt x="47118" y="3901"/>
                </a:cubicBezTo>
                <a:cubicBezTo>
                  <a:pt x="47397" y="3663"/>
                  <a:pt x="47645" y="3587"/>
                  <a:pt x="47848" y="3587"/>
                </a:cubicBezTo>
                <a:cubicBezTo>
                  <a:pt x="48213" y="3587"/>
                  <a:pt x="48433" y="3834"/>
                  <a:pt x="48433" y="3834"/>
                </a:cubicBezTo>
                <a:cubicBezTo>
                  <a:pt x="48433" y="3834"/>
                  <a:pt x="48437" y="3264"/>
                  <a:pt x="47865" y="3160"/>
                </a:cubicBezTo>
                <a:cubicBezTo>
                  <a:pt x="47833" y="3154"/>
                  <a:pt x="47801" y="3152"/>
                  <a:pt x="47769" y="3152"/>
                </a:cubicBezTo>
                <a:cubicBezTo>
                  <a:pt x="47235" y="3152"/>
                  <a:pt x="46772" y="3931"/>
                  <a:pt x="46772" y="3931"/>
                </a:cubicBezTo>
                <a:cubicBezTo>
                  <a:pt x="46938" y="3237"/>
                  <a:pt x="47585" y="2997"/>
                  <a:pt x="47605" y="2989"/>
                </a:cubicBezTo>
                <a:cubicBezTo>
                  <a:pt x="47549" y="2985"/>
                  <a:pt x="47496" y="2982"/>
                  <a:pt x="47446" y="2982"/>
                </a:cubicBezTo>
                <a:cubicBezTo>
                  <a:pt x="46766" y="2982"/>
                  <a:pt x="46588" y="3363"/>
                  <a:pt x="46561" y="3695"/>
                </a:cubicBezTo>
                <a:cubicBezTo>
                  <a:pt x="46511" y="3555"/>
                  <a:pt x="46420" y="3412"/>
                  <a:pt x="46260" y="3306"/>
                </a:cubicBezTo>
                <a:cubicBezTo>
                  <a:pt x="46103" y="3201"/>
                  <a:pt x="45961" y="3167"/>
                  <a:pt x="45842" y="3167"/>
                </a:cubicBezTo>
                <a:cubicBezTo>
                  <a:pt x="45619" y="3167"/>
                  <a:pt x="45478" y="3287"/>
                  <a:pt x="45478" y="3287"/>
                </a:cubicBezTo>
                <a:lnTo>
                  <a:pt x="45479" y="3287"/>
                </a:lnTo>
                <a:cubicBezTo>
                  <a:pt x="45491" y="3289"/>
                  <a:pt x="45891" y="3338"/>
                  <a:pt x="46121" y="3586"/>
                </a:cubicBezTo>
                <a:cubicBezTo>
                  <a:pt x="46164" y="3630"/>
                  <a:pt x="46231" y="3722"/>
                  <a:pt x="46302" y="3823"/>
                </a:cubicBezTo>
                <a:cubicBezTo>
                  <a:pt x="46239" y="3766"/>
                  <a:pt x="46176" y="3721"/>
                  <a:pt x="46117" y="3686"/>
                </a:cubicBezTo>
                <a:cubicBezTo>
                  <a:pt x="45989" y="3610"/>
                  <a:pt x="45869" y="3580"/>
                  <a:pt x="45760" y="3580"/>
                </a:cubicBezTo>
                <a:cubicBezTo>
                  <a:pt x="45634" y="3580"/>
                  <a:pt x="45522" y="3620"/>
                  <a:pt x="45430" y="3674"/>
                </a:cubicBezTo>
                <a:cubicBezTo>
                  <a:pt x="45319" y="3739"/>
                  <a:pt x="45235" y="3823"/>
                  <a:pt x="45183" y="3882"/>
                </a:cubicBezTo>
                <a:cubicBezTo>
                  <a:pt x="45183" y="3883"/>
                  <a:pt x="45183" y="3883"/>
                  <a:pt x="45182" y="3884"/>
                </a:cubicBezTo>
                <a:lnTo>
                  <a:pt x="45184" y="3887"/>
                </a:lnTo>
                <a:cubicBezTo>
                  <a:pt x="45188" y="3899"/>
                  <a:pt x="45190" y="3910"/>
                  <a:pt x="45193" y="3923"/>
                </a:cubicBezTo>
                <a:cubicBezTo>
                  <a:pt x="45198" y="3920"/>
                  <a:pt x="45203" y="3918"/>
                  <a:pt x="45208" y="3916"/>
                </a:cubicBezTo>
                <a:cubicBezTo>
                  <a:pt x="45289" y="3885"/>
                  <a:pt x="45373" y="3873"/>
                  <a:pt x="45459" y="3873"/>
                </a:cubicBezTo>
                <a:cubicBezTo>
                  <a:pt x="45470" y="3873"/>
                  <a:pt x="45480" y="3873"/>
                  <a:pt x="45491" y="3873"/>
                </a:cubicBezTo>
                <a:cubicBezTo>
                  <a:pt x="45845" y="3886"/>
                  <a:pt x="46196" y="4102"/>
                  <a:pt x="46207" y="4108"/>
                </a:cubicBezTo>
                <a:lnTo>
                  <a:pt x="46203" y="4107"/>
                </a:lnTo>
                <a:lnTo>
                  <a:pt x="46196" y="4105"/>
                </a:lnTo>
                <a:lnTo>
                  <a:pt x="46182" y="4101"/>
                </a:lnTo>
                <a:cubicBezTo>
                  <a:pt x="46134" y="4088"/>
                  <a:pt x="46025" y="4062"/>
                  <a:pt x="45907" y="4062"/>
                </a:cubicBezTo>
                <a:cubicBezTo>
                  <a:pt x="45809" y="4062"/>
                  <a:pt x="45705" y="4080"/>
                  <a:pt x="45624" y="4137"/>
                </a:cubicBezTo>
                <a:cubicBezTo>
                  <a:pt x="45608" y="4149"/>
                  <a:pt x="45593" y="4163"/>
                  <a:pt x="45581" y="4178"/>
                </a:cubicBezTo>
                <a:cubicBezTo>
                  <a:pt x="45553" y="4214"/>
                  <a:pt x="45536" y="4258"/>
                  <a:pt x="45527" y="4307"/>
                </a:cubicBezTo>
                <a:lnTo>
                  <a:pt x="45662" y="4472"/>
                </a:lnTo>
                <a:cubicBezTo>
                  <a:pt x="45664" y="4473"/>
                  <a:pt x="45664" y="4476"/>
                  <a:pt x="45664" y="4477"/>
                </a:cubicBezTo>
                <a:cubicBezTo>
                  <a:pt x="45665" y="4477"/>
                  <a:pt x="45665" y="4476"/>
                  <a:pt x="45665" y="4474"/>
                </a:cubicBezTo>
                <a:cubicBezTo>
                  <a:pt x="45829" y="4272"/>
                  <a:pt x="46207" y="4258"/>
                  <a:pt x="46296" y="4258"/>
                </a:cubicBezTo>
                <a:cubicBezTo>
                  <a:pt x="46302" y="4258"/>
                  <a:pt x="46306" y="4258"/>
                  <a:pt x="46310" y="4258"/>
                </a:cubicBezTo>
                <a:lnTo>
                  <a:pt x="46313" y="4258"/>
                </a:lnTo>
                <a:cubicBezTo>
                  <a:pt x="46291" y="4261"/>
                  <a:pt x="46053" y="4291"/>
                  <a:pt x="45926" y="4426"/>
                </a:cubicBezTo>
                <a:cubicBezTo>
                  <a:pt x="45860" y="4497"/>
                  <a:pt x="45867" y="4632"/>
                  <a:pt x="45892" y="4753"/>
                </a:cubicBezTo>
                <a:lnTo>
                  <a:pt x="45979" y="4860"/>
                </a:lnTo>
                <a:cubicBezTo>
                  <a:pt x="46071" y="4533"/>
                  <a:pt x="46491" y="4397"/>
                  <a:pt x="46491" y="4397"/>
                </a:cubicBezTo>
                <a:lnTo>
                  <a:pt x="46491" y="4397"/>
                </a:lnTo>
                <a:cubicBezTo>
                  <a:pt x="46491" y="4397"/>
                  <a:pt x="46352" y="4547"/>
                  <a:pt x="46312" y="4640"/>
                </a:cubicBezTo>
                <a:cubicBezTo>
                  <a:pt x="46273" y="4734"/>
                  <a:pt x="46269" y="5185"/>
                  <a:pt x="46269" y="5185"/>
                </a:cubicBezTo>
                <a:cubicBezTo>
                  <a:pt x="46269" y="5185"/>
                  <a:pt x="46494" y="5082"/>
                  <a:pt x="46522" y="5045"/>
                </a:cubicBezTo>
                <a:cubicBezTo>
                  <a:pt x="46540" y="5021"/>
                  <a:pt x="46603" y="4712"/>
                  <a:pt x="46644" y="4501"/>
                </a:cubicBezTo>
                <a:cubicBezTo>
                  <a:pt x="46747" y="4888"/>
                  <a:pt x="46821" y="5341"/>
                  <a:pt x="46875" y="5807"/>
                </a:cubicBezTo>
                <a:cubicBezTo>
                  <a:pt x="46519" y="5732"/>
                  <a:pt x="46250" y="5688"/>
                  <a:pt x="46104" y="5688"/>
                </a:cubicBezTo>
                <a:cubicBezTo>
                  <a:pt x="46103" y="5688"/>
                  <a:pt x="46102" y="5688"/>
                  <a:pt x="46101" y="5688"/>
                </a:cubicBezTo>
                <a:cubicBezTo>
                  <a:pt x="44977" y="5688"/>
                  <a:pt x="43434" y="7216"/>
                  <a:pt x="42773" y="7340"/>
                </a:cubicBezTo>
                <a:cubicBezTo>
                  <a:pt x="42391" y="7412"/>
                  <a:pt x="42027" y="7447"/>
                  <a:pt x="41713" y="7479"/>
                </a:cubicBezTo>
                <a:cubicBezTo>
                  <a:pt x="41244" y="7308"/>
                  <a:pt x="40877" y="7197"/>
                  <a:pt x="40709" y="7197"/>
                </a:cubicBezTo>
                <a:cubicBezTo>
                  <a:pt x="40705" y="7197"/>
                  <a:pt x="40701" y="7197"/>
                  <a:pt x="40697" y="7197"/>
                </a:cubicBezTo>
                <a:cubicBezTo>
                  <a:pt x="40000" y="7224"/>
                  <a:pt x="39153" y="7633"/>
                  <a:pt x="38411" y="7747"/>
                </a:cubicBezTo>
                <a:cubicBezTo>
                  <a:pt x="38305" y="7764"/>
                  <a:pt x="38198" y="7779"/>
                  <a:pt x="38089" y="7794"/>
                </a:cubicBezTo>
                <a:cubicBezTo>
                  <a:pt x="37475" y="7645"/>
                  <a:pt x="36814" y="7363"/>
                  <a:pt x="36254" y="7340"/>
                </a:cubicBezTo>
                <a:cubicBezTo>
                  <a:pt x="36251" y="7340"/>
                  <a:pt x="36247" y="7340"/>
                  <a:pt x="36244" y="7340"/>
                </a:cubicBezTo>
                <a:cubicBezTo>
                  <a:pt x="36137" y="7340"/>
                  <a:pt x="35939" y="7390"/>
                  <a:pt x="35683" y="7474"/>
                </a:cubicBezTo>
                <a:cubicBezTo>
                  <a:pt x="35632" y="7460"/>
                  <a:pt x="35572" y="7447"/>
                  <a:pt x="35497" y="7431"/>
                </a:cubicBezTo>
                <a:cubicBezTo>
                  <a:pt x="35482" y="7428"/>
                  <a:pt x="35465" y="7425"/>
                  <a:pt x="35449" y="7422"/>
                </a:cubicBezTo>
                <a:cubicBezTo>
                  <a:pt x="35494" y="5514"/>
                  <a:pt x="35432" y="3858"/>
                  <a:pt x="35342" y="3103"/>
                </a:cubicBezTo>
                <a:lnTo>
                  <a:pt x="35342" y="3103"/>
                </a:lnTo>
                <a:cubicBezTo>
                  <a:pt x="35783" y="3650"/>
                  <a:pt x="36939" y="4068"/>
                  <a:pt x="36939" y="4068"/>
                </a:cubicBezTo>
                <a:cubicBezTo>
                  <a:pt x="36893" y="3974"/>
                  <a:pt x="36752" y="3254"/>
                  <a:pt x="36659" y="3093"/>
                </a:cubicBezTo>
                <a:cubicBezTo>
                  <a:pt x="36594" y="2979"/>
                  <a:pt x="36141" y="2841"/>
                  <a:pt x="35878" y="2769"/>
                </a:cubicBezTo>
                <a:lnTo>
                  <a:pt x="35860" y="2765"/>
                </a:lnTo>
                <a:cubicBezTo>
                  <a:pt x="35782" y="2744"/>
                  <a:pt x="35722" y="2729"/>
                  <a:pt x="35699" y="2724"/>
                </a:cubicBezTo>
                <a:lnTo>
                  <a:pt x="35689" y="2721"/>
                </a:lnTo>
                <a:cubicBezTo>
                  <a:pt x="35890" y="2681"/>
                  <a:pt x="36075" y="2663"/>
                  <a:pt x="36245" y="2663"/>
                </a:cubicBezTo>
                <a:cubicBezTo>
                  <a:pt x="37308" y="2663"/>
                  <a:pt x="37768" y="3366"/>
                  <a:pt x="37915" y="3670"/>
                </a:cubicBezTo>
                <a:lnTo>
                  <a:pt x="37917" y="3670"/>
                </a:lnTo>
                <a:cubicBezTo>
                  <a:pt x="37950" y="3740"/>
                  <a:pt x="37968" y="3788"/>
                  <a:pt x="37973" y="3802"/>
                </a:cubicBezTo>
                <a:cubicBezTo>
                  <a:pt x="37974" y="3803"/>
                  <a:pt x="37974" y="3804"/>
                  <a:pt x="37974" y="3805"/>
                </a:cubicBezTo>
                <a:cubicBezTo>
                  <a:pt x="37975" y="3764"/>
                  <a:pt x="37986" y="2664"/>
                  <a:pt x="37704" y="2223"/>
                </a:cubicBezTo>
                <a:cubicBezTo>
                  <a:pt x="37619" y="2089"/>
                  <a:pt x="37458" y="2024"/>
                  <a:pt x="37274" y="1998"/>
                </a:cubicBezTo>
                <a:cubicBezTo>
                  <a:pt x="37205" y="1988"/>
                  <a:pt x="37133" y="1984"/>
                  <a:pt x="37060" y="1984"/>
                </a:cubicBezTo>
                <a:cubicBezTo>
                  <a:pt x="36688" y="1984"/>
                  <a:pt x="36303" y="2091"/>
                  <a:pt x="36280" y="2098"/>
                </a:cubicBezTo>
                <a:cubicBezTo>
                  <a:pt x="36818" y="1782"/>
                  <a:pt x="37277" y="1668"/>
                  <a:pt x="37661" y="1668"/>
                </a:cubicBezTo>
                <a:cubicBezTo>
                  <a:pt x="38668" y="1668"/>
                  <a:pt x="39153" y="2455"/>
                  <a:pt x="39153" y="2455"/>
                </a:cubicBezTo>
                <a:cubicBezTo>
                  <a:pt x="39153" y="2455"/>
                  <a:pt x="39378" y="1223"/>
                  <a:pt x="38180" y="780"/>
                </a:cubicBezTo>
                <a:cubicBezTo>
                  <a:pt x="38041" y="729"/>
                  <a:pt x="37899" y="706"/>
                  <a:pt x="37756" y="706"/>
                </a:cubicBezTo>
                <a:cubicBezTo>
                  <a:pt x="36663" y="706"/>
                  <a:pt x="35523" y="2029"/>
                  <a:pt x="35523" y="2029"/>
                </a:cubicBezTo>
                <a:cubicBezTo>
                  <a:pt x="36144" y="592"/>
                  <a:pt x="37636" y="319"/>
                  <a:pt x="37684" y="310"/>
                </a:cubicBezTo>
                <a:cubicBezTo>
                  <a:pt x="37342" y="222"/>
                  <a:pt x="37044" y="182"/>
                  <a:pt x="36785" y="182"/>
                </a:cubicBezTo>
                <a:cubicBezTo>
                  <a:pt x="35732" y="182"/>
                  <a:pt x="35316" y="827"/>
                  <a:pt x="35158" y="1439"/>
                </a:cubicBezTo>
                <a:cubicBezTo>
                  <a:pt x="35101" y="1117"/>
                  <a:pt x="34959" y="772"/>
                  <a:pt x="34653" y="480"/>
                </a:cubicBezTo>
                <a:cubicBezTo>
                  <a:pt x="34257" y="102"/>
                  <a:pt x="33869" y="0"/>
                  <a:pt x="33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Google Shape;31;p2"/>
          <p:cNvPicPr preferRelativeResize="0"/>
          <p:nvPr/>
        </p:nvPicPr>
        <p:blipFill rotWithShape="1">
          <a:blip r:embed="rId2">
            <a:alphaModFix amt="25000"/>
          </a:blip>
          <a:srcRect t="19" b="29"/>
          <a:stretch/>
        </p:blipFill>
        <p:spPr>
          <a:xfrm>
            <a:off x="0" y="1255"/>
            <a:ext cx="9144003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"/>
          <p:cNvSpPr txBox="1">
            <a:spLocks noGrp="1"/>
          </p:cNvSpPr>
          <p:nvPr>
            <p:ph type="ctrTitle"/>
          </p:nvPr>
        </p:nvSpPr>
        <p:spPr>
          <a:xfrm>
            <a:off x="1200263" y="915264"/>
            <a:ext cx="6743400" cy="20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2"/>
          <p:cNvSpPr txBox="1">
            <a:spLocks noGrp="1"/>
          </p:cNvSpPr>
          <p:nvPr>
            <p:ph type="subTitle" idx="1"/>
          </p:nvPr>
        </p:nvSpPr>
        <p:spPr>
          <a:xfrm>
            <a:off x="3818063" y="3224725"/>
            <a:ext cx="41256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13"/>
          <p:cNvGrpSpPr/>
          <p:nvPr/>
        </p:nvGrpSpPr>
        <p:grpSpPr>
          <a:xfrm rot="-1772120" flipH="1">
            <a:off x="7888910" y="4215886"/>
            <a:ext cx="1481550" cy="1238983"/>
            <a:chOff x="3801445" y="2382105"/>
            <a:chExt cx="1060315" cy="886715"/>
          </a:xfrm>
        </p:grpSpPr>
        <p:grpSp>
          <p:nvGrpSpPr>
            <p:cNvPr id="317" name="Google Shape;317;p13"/>
            <p:cNvGrpSpPr/>
            <p:nvPr/>
          </p:nvGrpSpPr>
          <p:grpSpPr>
            <a:xfrm>
              <a:off x="4063808" y="2382105"/>
              <a:ext cx="797953" cy="766545"/>
              <a:chOff x="3921875" y="2167100"/>
              <a:chExt cx="270575" cy="259925"/>
            </a:xfrm>
          </p:grpSpPr>
          <p:sp>
            <p:nvSpPr>
              <p:cNvPr id="318" name="Google Shape;318;p13"/>
              <p:cNvSpPr/>
              <p:nvPr/>
            </p:nvSpPr>
            <p:spPr>
              <a:xfrm>
                <a:off x="3921875" y="2167100"/>
                <a:ext cx="270575" cy="259925"/>
              </a:xfrm>
              <a:custGeom>
                <a:avLst/>
                <a:gdLst/>
                <a:ahLst/>
                <a:cxnLst/>
                <a:rect l="l" t="t" r="r" b="b"/>
                <a:pathLst>
                  <a:path w="10823" h="10397" extrusionOk="0">
                    <a:moveTo>
                      <a:pt x="70" y="444"/>
                    </a:moveTo>
                    <a:cubicBezTo>
                      <a:pt x="70" y="444"/>
                      <a:pt x="1" y="0"/>
                      <a:pt x="496" y="65"/>
                    </a:cubicBezTo>
                    <a:cubicBezTo>
                      <a:pt x="5090" y="660"/>
                      <a:pt x="9338" y="6232"/>
                      <a:pt x="10822" y="9569"/>
                    </a:cubicBezTo>
                    <a:lnTo>
                      <a:pt x="6994" y="10396"/>
                    </a:lnTo>
                    <a:cubicBezTo>
                      <a:pt x="3840" y="8026"/>
                      <a:pt x="155" y="3759"/>
                      <a:pt x="70" y="4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3"/>
              <p:cNvSpPr/>
              <p:nvPr/>
            </p:nvSpPr>
            <p:spPr>
              <a:xfrm>
                <a:off x="3923675" y="2171675"/>
                <a:ext cx="249150" cy="241825"/>
              </a:xfrm>
              <a:custGeom>
                <a:avLst/>
                <a:gdLst/>
                <a:ahLst/>
                <a:cxnLst/>
                <a:rect l="l" t="t" r="r" b="b"/>
                <a:pathLst>
                  <a:path w="9966" h="9673" extrusionOk="0">
                    <a:moveTo>
                      <a:pt x="51" y="1"/>
                    </a:moveTo>
                    <a:cubicBezTo>
                      <a:pt x="321" y="165"/>
                      <a:pt x="798" y="468"/>
                      <a:pt x="1421" y="908"/>
                    </a:cubicBezTo>
                    <a:lnTo>
                      <a:pt x="1298" y="398"/>
                    </a:lnTo>
                    <a:cubicBezTo>
                      <a:pt x="1289" y="363"/>
                      <a:pt x="1311" y="327"/>
                      <a:pt x="1347" y="318"/>
                    </a:cubicBezTo>
                    <a:cubicBezTo>
                      <a:pt x="1383" y="309"/>
                      <a:pt x="1419" y="331"/>
                      <a:pt x="1428" y="367"/>
                    </a:cubicBezTo>
                    <a:lnTo>
                      <a:pt x="1588" y="1028"/>
                    </a:lnTo>
                    <a:cubicBezTo>
                      <a:pt x="1980" y="1310"/>
                      <a:pt x="2424" y="1642"/>
                      <a:pt x="2908" y="2026"/>
                    </a:cubicBezTo>
                    <a:lnTo>
                      <a:pt x="2726" y="1139"/>
                    </a:lnTo>
                    <a:cubicBezTo>
                      <a:pt x="2719" y="1104"/>
                      <a:pt x="2742" y="1068"/>
                      <a:pt x="2778" y="1061"/>
                    </a:cubicBezTo>
                    <a:cubicBezTo>
                      <a:pt x="2815" y="1053"/>
                      <a:pt x="2850" y="1077"/>
                      <a:pt x="2857" y="1113"/>
                    </a:cubicBezTo>
                    <a:lnTo>
                      <a:pt x="3070" y="2157"/>
                    </a:lnTo>
                    <a:cubicBezTo>
                      <a:pt x="3282" y="2327"/>
                      <a:pt x="3499" y="2506"/>
                      <a:pt x="3722" y="2696"/>
                    </a:cubicBezTo>
                    <a:lnTo>
                      <a:pt x="3684" y="1888"/>
                    </a:lnTo>
                    <a:cubicBezTo>
                      <a:pt x="3681" y="1851"/>
                      <a:pt x="3711" y="1820"/>
                      <a:pt x="3746" y="1818"/>
                    </a:cubicBezTo>
                    <a:cubicBezTo>
                      <a:pt x="3783" y="1817"/>
                      <a:pt x="3815" y="1845"/>
                      <a:pt x="3817" y="1882"/>
                    </a:cubicBezTo>
                    <a:lnTo>
                      <a:pt x="3861" y="2814"/>
                    </a:lnTo>
                    <a:cubicBezTo>
                      <a:pt x="4242" y="3140"/>
                      <a:pt x="4640" y="3494"/>
                      <a:pt x="5047" y="3874"/>
                    </a:cubicBezTo>
                    <a:lnTo>
                      <a:pt x="5215" y="2858"/>
                    </a:lnTo>
                    <a:cubicBezTo>
                      <a:pt x="5221" y="2821"/>
                      <a:pt x="5255" y="2796"/>
                      <a:pt x="5292" y="2803"/>
                    </a:cubicBezTo>
                    <a:cubicBezTo>
                      <a:pt x="5328" y="2809"/>
                      <a:pt x="5353" y="2843"/>
                      <a:pt x="5347" y="2879"/>
                    </a:cubicBezTo>
                    <a:lnTo>
                      <a:pt x="5165" y="3985"/>
                    </a:lnTo>
                    <a:cubicBezTo>
                      <a:pt x="5716" y="4504"/>
                      <a:pt x="6284" y="5072"/>
                      <a:pt x="6859" y="5691"/>
                    </a:cubicBezTo>
                    <a:lnTo>
                      <a:pt x="6925" y="4553"/>
                    </a:lnTo>
                    <a:cubicBezTo>
                      <a:pt x="6926" y="4516"/>
                      <a:pt x="6958" y="4488"/>
                      <a:pt x="6995" y="4490"/>
                    </a:cubicBezTo>
                    <a:cubicBezTo>
                      <a:pt x="7032" y="4491"/>
                      <a:pt x="7060" y="4524"/>
                      <a:pt x="7058" y="4561"/>
                    </a:cubicBezTo>
                    <a:lnTo>
                      <a:pt x="6984" y="5828"/>
                    </a:lnTo>
                    <a:cubicBezTo>
                      <a:pt x="7391" y="6271"/>
                      <a:pt x="7800" y="6738"/>
                      <a:pt x="8208" y="7232"/>
                    </a:cubicBezTo>
                    <a:lnTo>
                      <a:pt x="8297" y="5997"/>
                    </a:lnTo>
                    <a:cubicBezTo>
                      <a:pt x="8299" y="5960"/>
                      <a:pt x="8331" y="5932"/>
                      <a:pt x="8368" y="5934"/>
                    </a:cubicBezTo>
                    <a:cubicBezTo>
                      <a:pt x="8405" y="5938"/>
                      <a:pt x="8433" y="5969"/>
                      <a:pt x="8430" y="6006"/>
                    </a:cubicBezTo>
                    <a:lnTo>
                      <a:pt x="8331" y="7382"/>
                    </a:lnTo>
                    <a:cubicBezTo>
                      <a:pt x="8706" y="7842"/>
                      <a:pt x="9079" y="8322"/>
                      <a:pt x="9447" y="8826"/>
                    </a:cubicBezTo>
                    <a:lnTo>
                      <a:pt x="9601" y="8058"/>
                    </a:lnTo>
                    <a:cubicBezTo>
                      <a:pt x="9609" y="8022"/>
                      <a:pt x="9644" y="7999"/>
                      <a:pt x="9680" y="8007"/>
                    </a:cubicBezTo>
                    <a:cubicBezTo>
                      <a:pt x="9717" y="8014"/>
                      <a:pt x="9740" y="8049"/>
                      <a:pt x="9732" y="8085"/>
                    </a:cubicBezTo>
                    <a:lnTo>
                      <a:pt x="9553" y="8973"/>
                    </a:lnTo>
                    <a:cubicBezTo>
                      <a:pt x="9692" y="9164"/>
                      <a:pt x="9829" y="9358"/>
                      <a:pt x="9965" y="9555"/>
                    </a:cubicBezTo>
                    <a:lnTo>
                      <a:pt x="9824" y="9586"/>
                    </a:lnTo>
                    <a:lnTo>
                      <a:pt x="9796" y="9546"/>
                    </a:lnTo>
                    <a:lnTo>
                      <a:pt x="8288" y="9670"/>
                    </a:lnTo>
                    <a:cubicBezTo>
                      <a:pt x="8251" y="9672"/>
                      <a:pt x="8220" y="9646"/>
                      <a:pt x="8217" y="9609"/>
                    </a:cubicBezTo>
                    <a:cubicBezTo>
                      <a:pt x="8213" y="9572"/>
                      <a:pt x="8241" y="9539"/>
                      <a:pt x="8277" y="9537"/>
                    </a:cubicBezTo>
                    <a:lnTo>
                      <a:pt x="9708" y="9419"/>
                    </a:lnTo>
                    <a:cubicBezTo>
                      <a:pt x="9617" y="9291"/>
                      <a:pt x="9525" y="9162"/>
                      <a:pt x="9435" y="9035"/>
                    </a:cubicBezTo>
                    <a:cubicBezTo>
                      <a:pt x="9429" y="9031"/>
                      <a:pt x="9426" y="9025"/>
                      <a:pt x="9422" y="9019"/>
                    </a:cubicBezTo>
                    <a:cubicBezTo>
                      <a:pt x="9088" y="8556"/>
                      <a:pt x="8747" y="8113"/>
                      <a:pt x="8405" y="7686"/>
                    </a:cubicBezTo>
                    <a:lnTo>
                      <a:pt x="6503" y="7980"/>
                    </a:lnTo>
                    <a:cubicBezTo>
                      <a:pt x="6466" y="7985"/>
                      <a:pt x="6432" y="7960"/>
                      <a:pt x="6426" y="7924"/>
                    </a:cubicBezTo>
                    <a:cubicBezTo>
                      <a:pt x="6421" y="7887"/>
                      <a:pt x="6446" y="7853"/>
                      <a:pt x="6482" y="7848"/>
                    </a:cubicBezTo>
                    <a:lnTo>
                      <a:pt x="8308" y="7566"/>
                    </a:lnTo>
                    <a:cubicBezTo>
                      <a:pt x="8278" y="7529"/>
                      <a:pt x="8248" y="7493"/>
                      <a:pt x="8219" y="7456"/>
                    </a:cubicBezTo>
                    <a:cubicBezTo>
                      <a:pt x="8212" y="7450"/>
                      <a:pt x="8207" y="7443"/>
                      <a:pt x="8202" y="7437"/>
                    </a:cubicBezTo>
                    <a:cubicBezTo>
                      <a:pt x="7824" y="6973"/>
                      <a:pt x="7442" y="6532"/>
                      <a:pt x="7062" y="6112"/>
                    </a:cubicBezTo>
                    <a:lnTo>
                      <a:pt x="4255" y="6545"/>
                    </a:lnTo>
                    <a:cubicBezTo>
                      <a:pt x="4218" y="6550"/>
                      <a:pt x="4184" y="6525"/>
                      <a:pt x="4178" y="6489"/>
                    </a:cubicBezTo>
                    <a:cubicBezTo>
                      <a:pt x="4173" y="6452"/>
                      <a:pt x="4198" y="6418"/>
                      <a:pt x="4234" y="6412"/>
                    </a:cubicBezTo>
                    <a:lnTo>
                      <a:pt x="6955" y="5995"/>
                    </a:lnTo>
                    <a:cubicBezTo>
                      <a:pt x="6929" y="5966"/>
                      <a:pt x="6903" y="5938"/>
                      <a:pt x="6878" y="5910"/>
                    </a:cubicBezTo>
                    <a:cubicBezTo>
                      <a:pt x="6870" y="5904"/>
                      <a:pt x="6862" y="5896"/>
                      <a:pt x="6857" y="5888"/>
                    </a:cubicBezTo>
                    <a:cubicBezTo>
                      <a:pt x="6295" y="5277"/>
                      <a:pt x="5738" y="4715"/>
                      <a:pt x="5197" y="4200"/>
                    </a:cubicBezTo>
                    <a:lnTo>
                      <a:pt x="2653" y="4580"/>
                    </a:lnTo>
                    <a:cubicBezTo>
                      <a:pt x="2616" y="4585"/>
                      <a:pt x="2582" y="4560"/>
                      <a:pt x="2576" y="4524"/>
                    </a:cubicBezTo>
                    <a:cubicBezTo>
                      <a:pt x="2571" y="4487"/>
                      <a:pt x="2597" y="4452"/>
                      <a:pt x="2634" y="4448"/>
                    </a:cubicBezTo>
                    <a:lnTo>
                      <a:pt x="5073" y="4083"/>
                    </a:lnTo>
                    <a:lnTo>
                      <a:pt x="5058" y="4069"/>
                    </a:lnTo>
                    <a:cubicBezTo>
                      <a:pt x="5049" y="4064"/>
                      <a:pt x="5043" y="4057"/>
                      <a:pt x="5036" y="4048"/>
                    </a:cubicBezTo>
                    <a:cubicBezTo>
                      <a:pt x="4598" y="3637"/>
                      <a:pt x="4173" y="3256"/>
                      <a:pt x="3764" y="2907"/>
                    </a:cubicBezTo>
                    <a:cubicBezTo>
                      <a:pt x="3755" y="2903"/>
                      <a:pt x="3747" y="2896"/>
                      <a:pt x="3742" y="2888"/>
                    </a:cubicBezTo>
                    <a:cubicBezTo>
                      <a:pt x="3707" y="2859"/>
                      <a:pt x="3672" y="2829"/>
                      <a:pt x="3638" y="2800"/>
                    </a:cubicBezTo>
                    <a:lnTo>
                      <a:pt x="1424" y="3035"/>
                    </a:lnTo>
                    <a:cubicBezTo>
                      <a:pt x="1388" y="3039"/>
                      <a:pt x="1355" y="3012"/>
                      <a:pt x="1351" y="2975"/>
                    </a:cubicBezTo>
                    <a:cubicBezTo>
                      <a:pt x="1347" y="2940"/>
                      <a:pt x="1374" y="2906"/>
                      <a:pt x="1410" y="2903"/>
                    </a:cubicBezTo>
                    <a:lnTo>
                      <a:pt x="3496" y="2681"/>
                    </a:lnTo>
                    <a:cubicBezTo>
                      <a:pt x="3320" y="2533"/>
                      <a:pt x="3147" y="2391"/>
                      <a:pt x="2979" y="2257"/>
                    </a:cubicBezTo>
                    <a:cubicBezTo>
                      <a:pt x="2972" y="2252"/>
                      <a:pt x="2964" y="2246"/>
                      <a:pt x="2957" y="2238"/>
                    </a:cubicBezTo>
                    <a:cubicBezTo>
                      <a:pt x="2713" y="2042"/>
                      <a:pt x="2479" y="1858"/>
                      <a:pt x="2255" y="1688"/>
                    </a:cubicBezTo>
                    <a:lnTo>
                      <a:pt x="603" y="1764"/>
                    </a:lnTo>
                    <a:cubicBezTo>
                      <a:pt x="566" y="1766"/>
                      <a:pt x="534" y="1737"/>
                      <a:pt x="532" y="1701"/>
                    </a:cubicBezTo>
                    <a:cubicBezTo>
                      <a:pt x="531" y="1665"/>
                      <a:pt x="559" y="1633"/>
                      <a:pt x="596" y="1631"/>
                    </a:cubicBezTo>
                    <a:lnTo>
                      <a:pt x="2088" y="1563"/>
                    </a:lnTo>
                    <a:cubicBezTo>
                      <a:pt x="1881" y="1406"/>
                      <a:pt x="1684" y="1262"/>
                      <a:pt x="1498" y="1128"/>
                    </a:cubicBezTo>
                    <a:cubicBezTo>
                      <a:pt x="1492" y="1125"/>
                      <a:pt x="1485" y="1120"/>
                      <a:pt x="1479" y="1115"/>
                    </a:cubicBezTo>
                    <a:cubicBezTo>
                      <a:pt x="808" y="635"/>
                      <a:pt x="292" y="305"/>
                      <a:pt x="0" y="129"/>
                    </a:cubicBezTo>
                    <a:cubicBezTo>
                      <a:pt x="8" y="87"/>
                      <a:pt x="23" y="42"/>
                      <a:pt x="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0" name="Google Shape;320;p13"/>
            <p:cNvGrpSpPr/>
            <p:nvPr/>
          </p:nvGrpSpPr>
          <p:grpSpPr>
            <a:xfrm>
              <a:off x="3801445" y="2631969"/>
              <a:ext cx="988317" cy="629117"/>
              <a:chOff x="3850600" y="2262175"/>
              <a:chExt cx="335125" cy="213325"/>
            </a:xfrm>
          </p:grpSpPr>
          <p:sp>
            <p:nvSpPr>
              <p:cNvPr id="321" name="Google Shape;321;p13"/>
              <p:cNvSpPr/>
              <p:nvPr/>
            </p:nvSpPr>
            <p:spPr>
              <a:xfrm>
                <a:off x="3850600" y="2262175"/>
                <a:ext cx="335125" cy="213325"/>
              </a:xfrm>
              <a:custGeom>
                <a:avLst/>
                <a:gdLst/>
                <a:ahLst/>
                <a:cxnLst/>
                <a:rect l="l" t="t" r="r" b="b"/>
                <a:pathLst>
                  <a:path w="13405" h="8533" extrusionOk="0">
                    <a:moveTo>
                      <a:pt x="214" y="1480"/>
                    </a:moveTo>
                    <a:cubicBezTo>
                      <a:pt x="214" y="1480"/>
                      <a:pt x="0" y="1086"/>
                      <a:pt x="487" y="980"/>
                    </a:cubicBezTo>
                    <a:cubicBezTo>
                      <a:pt x="5016" y="0"/>
                      <a:pt x="10885" y="3825"/>
                      <a:pt x="13404" y="6469"/>
                    </a:cubicBezTo>
                    <a:lnTo>
                      <a:pt x="10076" y="8532"/>
                    </a:lnTo>
                    <a:cubicBezTo>
                      <a:pt x="6309" y="7358"/>
                      <a:pt x="1407" y="4575"/>
                      <a:pt x="214" y="14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3"/>
              <p:cNvSpPr/>
              <p:nvPr/>
            </p:nvSpPr>
            <p:spPr>
              <a:xfrm>
                <a:off x="3854675" y="2288675"/>
                <a:ext cx="313975" cy="162950"/>
              </a:xfrm>
              <a:custGeom>
                <a:avLst/>
                <a:gdLst/>
                <a:ahLst/>
                <a:cxnLst/>
                <a:rect l="l" t="t" r="r" b="b"/>
                <a:pathLst>
                  <a:path w="12559" h="6518" extrusionOk="0">
                    <a:moveTo>
                      <a:pt x="13" y="158"/>
                    </a:moveTo>
                    <a:cubicBezTo>
                      <a:pt x="322" y="222"/>
                      <a:pt x="873" y="346"/>
                      <a:pt x="1608" y="552"/>
                    </a:cubicBezTo>
                    <a:lnTo>
                      <a:pt x="1322" y="114"/>
                    </a:lnTo>
                    <a:cubicBezTo>
                      <a:pt x="1301" y="82"/>
                      <a:pt x="1310" y="42"/>
                      <a:pt x="1341" y="21"/>
                    </a:cubicBezTo>
                    <a:cubicBezTo>
                      <a:pt x="1372" y="1"/>
                      <a:pt x="1414" y="9"/>
                      <a:pt x="1434" y="41"/>
                    </a:cubicBezTo>
                    <a:lnTo>
                      <a:pt x="1806" y="608"/>
                    </a:lnTo>
                    <a:cubicBezTo>
                      <a:pt x="2270" y="743"/>
                      <a:pt x="2801" y="907"/>
                      <a:pt x="3384" y="1108"/>
                    </a:cubicBezTo>
                    <a:lnTo>
                      <a:pt x="2916" y="333"/>
                    </a:lnTo>
                    <a:cubicBezTo>
                      <a:pt x="2897" y="301"/>
                      <a:pt x="2907" y="259"/>
                      <a:pt x="2938" y="241"/>
                    </a:cubicBezTo>
                    <a:cubicBezTo>
                      <a:pt x="2970" y="222"/>
                      <a:pt x="3011" y="232"/>
                      <a:pt x="3030" y="264"/>
                    </a:cubicBezTo>
                    <a:lnTo>
                      <a:pt x="3582" y="1176"/>
                    </a:lnTo>
                    <a:cubicBezTo>
                      <a:pt x="3837" y="1264"/>
                      <a:pt x="4103" y="1361"/>
                      <a:pt x="4376" y="1464"/>
                    </a:cubicBezTo>
                    <a:lnTo>
                      <a:pt x="4069" y="717"/>
                    </a:lnTo>
                    <a:cubicBezTo>
                      <a:pt x="4055" y="683"/>
                      <a:pt x="4071" y="644"/>
                      <a:pt x="4105" y="630"/>
                    </a:cubicBezTo>
                    <a:cubicBezTo>
                      <a:pt x="4140" y="615"/>
                      <a:pt x="4179" y="632"/>
                      <a:pt x="4192" y="666"/>
                    </a:cubicBezTo>
                    <a:lnTo>
                      <a:pt x="4547" y="1530"/>
                    </a:lnTo>
                    <a:cubicBezTo>
                      <a:pt x="5015" y="1709"/>
                      <a:pt x="5509" y="1908"/>
                      <a:pt x="6020" y="2131"/>
                    </a:cubicBezTo>
                    <a:lnTo>
                      <a:pt x="5837" y="1117"/>
                    </a:lnTo>
                    <a:cubicBezTo>
                      <a:pt x="5830" y="1080"/>
                      <a:pt x="5855" y="1045"/>
                      <a:pt x="5891" y="1038"/>
                    </a:cubicBezTo>
                    <a:cubicBezTo>
                      <a:pt x="5928" y="1032"/>
                      <a:pt x="5962" y="1056"/>
                      <a:pt x="5969" y="1092"/>
                    </a:cubicBezTo>
                    <a:lnTo>
                      <a:pt x="6168" y="2195"/>
                    </a:lnTo>
                    <a:cubicBezTo>
                      <a:pt x="6861" y="2499"/>
                      <a:pt x="7588" y="2844"/>
                      <a:pt x="8336" y="3235"/>
                    </a:cubicBezTo>
                    <a:lnTo>
                      <a:pt x="8017" y="2140"/>
                    </a:lnTo>
                    <a:cubicBezTo>
                      <a:pt x="8005" y="2104"/>
                      <a:pt x="8026" y="2067"/>
                      <a:pt x="8061" y="2057"/>
                    </a:cubicBezTo>
                    <a:cubicBezTo>
                      <a:pt x="8097" y="2046"/>
                      <a:pt x="8134" y="2067"/>
                      <a:pt x="8144" y="2102"/>
                    </a:cubicBezTo>
                    <a:lnTo>
                      <a:pt x="8500" y="3321"/>
                    </a:lnTo>
                    <a:cubicBezTo>
                      <a:pt x="9032" y="3601"/>
                      <a:pt x="9575" y="3904"/>
                      <a:pt x="10124" y="4232"/>
                    </a:cubicBezTo>
                    <a:lnTo>
                      <a:pt x="9793" y="3039"/>
                    </a:lnTo>
                    <a:cubicBezTo>
                      <a:pt x="9783" y="3003"/>
                      <a:pt x="9804" y="2967"/>
                      <a:pt x="9840" y="2957"/>
                    </a:cubicBezTo>
                    <a:cubicBezTo>
                      <a:pt x="9875" y="2947"/>
                      <a:pt x="9912" y="2968"/>
                      <a:pt x="9922" y="3003"/>
                    </a:cubicBezTo>
                    <a:lnTo>
                      <a:pt x="10289" y="4332"/>
                    </a:lnTo>
                    <a:cubicBezTo>
                      <a:pt x="10797" y="4640"/>
                      <a:pt x="11310" y="4968"/>
                      <a:pt x="11825" y="5318"/>
                    </a:cubicBezTo>
                    <a:lnTo>
                      <a:pt x="11714" y="4544"/>
                    </a:lnTo>
                    <a:cubicBezTo>
                      <a:pt x="11709" y="4507"/>
                      <a:pt x="11734" y="4473"/>
                      <a:pt x="11770" y="4467"/>
                    </a:cubicBezTo>
                    <a:cubicBezTo>
                      <a:pt x="11807" y="4463"/>
                      <a:pt x="11842" y="4489"/>
                      <a:pt x="11846" y="4524"/>
                    </a:cubicBezTo>
                    <a:lnTo>
                      <a:pt x="11975" y="5421"/>
                    </a:lnTo>
                    <a:cubicBezTo>
                      <a:pt x="12170" y="5554"/>
                      <a:pt x="12365" y="5692"/>
                      <a:pt x="12558" y="5832"/>
                    </a:cubicBezTo>
                    <a:lnTo>
                      <a:pt x="12436" y="5907"/>
                    </a:lnTo>
                    <a:lnTo>
                      <a:pt x="12397" y="5879"/>
                    </a:lnTo>
                    <a:lnTo>
                      <a:pt x="11018" y="6502"/>
                    </a:lnTo>
                    <a:cubicBezTo>
                      <a:pt x="10984" y="6517"/>
                      <a:pt x="10944" y="6503"/>
                      <a:pt x="10930" y="6469"/>
                    </a:cubicBezTo>
                    <a:cubicBezTo>
                      <a:pt x="10914" y="6435"/>
                      <a:pt x="10930" y="6395"/>
                      <a:pt x="10963" y="6381"/>
                    </a:cubicBezTo>
                    <a:lnTo>
                      <a:pt x="12271" y="5790"/>
                    </a:lnTo>
                    <a:cubicBezTo>
                      <a:pt x="12142" y="5699"/>
                      <a:pt x="12013" y="5608"/>
                      <a:pt x="11885" y="5520"/>
                    </a:cubicBezTo>
                    <a:cubicBezTo>
                      <a:pt x="11878" y="5517"/>
                      <a:pt x="11872" y="5513"/>
                      <a:pt x="11868" y="5509"/>
                    </a:cubicBezTo>
                    <a:cubicBezTo>
                      <a:pt x="11396" y="5186"/>
                      <a:pt x="10927" y="4882"/>
                      <a:pt x="10462" y="4594"/>
                    </a:cubicBezTo>
                    <a:lnTo>
                      <a:pt x="8769" y="5509"/>
                    </a:lnTo>
                    <a:cubicBezTo>
                      <a:pt x="8736" y="5526"/>
                      <a:pt x="8695" y="5514"/>
                      <a:pt x="8678" y="5482"/>
                    </a:cubicBezTo>
                    <a:cubicBezTo>
                      <a:pt x="8660" y="5449"/>
                      <a:pt x="8673" y="5409"/>
                      <a:pt x="8705" y="5391"/>
                    </a:cubicBezTo>
                    <a:lnTo>
                      <a:pt x="10331" y="4513"/>
                    </a:lnTo>
                    <a:cubicBezTo>
                      <a:pt x="10290" y="4489"/>
                      <a:pt x="10250" y="4464"/>
                      <a:pt x="10209" y="4439"/>
                    </a:cubicBezTo>
                    <a:cubicBezTo>
                      <a:pt x="10201" y="4437"/>
                      <a:pt x="10194" y="4433"/>
                      <a:pt x="10187" y="4427"/>
                    </a:cubicBezTo>
                    <a:cubicBezTo>
                      <a:pt x="9676" y="4118"/>
                      <a:pt x="9169" y="3829"/>
                      <a:pt x="8670" y="3562"/>
                    </a:cubicBezTo>
                    <a:lnTo>
                      <a:pt x="6169" y="4911"/>
                    </a:lnTo>
                    <a:cubicBezTo>
                      <a:pt x="6137" y="4929"/>
                      <a:pt x="6096" y="4916"/>
                      <a:pt x="6079" y="4884"/>
                    </a:cubicBezTo>
                    <a:cubicBezTo>
                      <a:pt x="6061" y="4851"/>
                      <a:pt x="6073" y="4811"/>
                      <a:pt x="6106" y="4793"/>
                    </a:cubicBezTo>
                    <a:lnTo>
                      <a:pt x="8528" y="3487"/>
                    </a:lnTo>
                    <a:cubicBezTo>
                      <a:pt x="8495" y="3469"/>
                      <a:pt x="8461" y="3451"/>
                      <a:pt x="8427" y="3433"/>
                    </a:cubicBezTo>
                    <a:cubicBezTo>
                      <a:pt x="8417" y="3431"/>
                      <a:pt x="8408" y="3425"/>
                      <a:pt x="8401" y="3420"/>
                    </a:cubicBezTo>
                    <a:cubicBezTo>
                      <a:pt x="7666" y="3032"/>
                      <a:pt x="6952" y="2690"/>
                      <a:pt x="6270" y="2386"/>
                    </a:cubicBezTo>
                    <a:lnTo>
                      <a:pt x="4001" y="3598"/>
                    </a:lnTo>
                    <a:cubicBezTo>
                      <a:pt x="3968" y="3614"/>
                      <a:pt x="3927" y="3602"/>
                      <a:pt x="3910" y="3570"/>
                    </a:cubicBezTo>
                    <a:cubicBezTo>
                      <a:pt x="3893" y="3537"/>
                      <a:pt x="3906" y="3497"/>
                      <a:pt x="3938" y="3479"/>
                    </a:cubicBezTo>
                    <a:lnTo>
                      <a:pt x="6115" y="2317"/>
                    </a:lnTo>
                    <a:lnTo>
                      <a:pt x="6097" y="2309"/>
                    </a:lnTo>
                    <a:cubicBezTo>
                      <a:pt x="6087" y="2308"/>
                      <a:pt x="6076" y="2303"/>
                      <a:pt x="6069" y="2298"/>
                    </a:cubicBezTo>
                    <a:cubicBezTo>
                      <a:pt x="5518" y="2056"/>
                      <a:pt x="4988" y="1841"/>
                      <a:pt x="4487" y="1650"/>
                    </a:cubicBezTo>
                    <a:cubicBezTo>
                      <a:pt x="4477" y="1647"/>
                      <a:pt x="4468" y="1644"/>
                      <a:pt x="4460" y="1638"/>
                    </a:cubicBezTo>
                    <a:cubicBezTo>
                      <a:pt x="4416" y="1623"/>
                      <a:pt x="4374" y="1606"/>
                      <a:pt x="4331" y="1590"/>
                    </a:cubicBezTo>
                    <a:lnTo>
                      <a:pt x="2326" y="2554"/>
                    </a:lnTo>
                    <a:cubicBezTo>
                      <a:pt x="2293" y="2571"/>
                      <a:pt x="2252" y="2556"/>
                      <a:pt x="2237" y="2523"/>
                    </a:cubicBezTo>
                    <a:cubicBezTo>
                      <a:pt x="2221" y="2490"/>
                      <a:pt x="2234" y="2450"/>
                      <a:pt x="2268" y="2434"/>
                    </a:cubicBezTo>
                    <a:lnTo>
                      <a:pt x="4159" y="1525"/>
                    </a:lnTo>
                    <a:cubicBezTo>
                      <a:pt x="3943" y="1446"/>
                      <a:pt x="3733" y="1370"/>
                      <a:pt x="3530" y="1299"/>
                    </a:cubicBezTo>
                    <a:cubicBezTo>
                      <a:pt x="3521" y="1298"/>
                      <a:pt x="3511" y="1295"/>
                      <a:pt x="3503" y="1289"/>
                    </a:cubicBezTo>
                    <a:cubicBezTo>
                      <a:pt x="3207" y="1186"/>
                      <a:pt x="2924" y="1092"/>
                      <a:pt x="2656" y="1007"/>
                    </a:cubicBezTo>
                    <a:lnTo>
                      <a:pt x="1125" y="1634"/>
                    </a:lnTo>
                    <a:cubicBezTo>
                      <a:pt x="1091" y="1647"/>
                      <a:pt x="1052" y="1631"/>
                      <a:pt x="1038" y="1597"/>
                    </a:cubicBezTo>
                    <a:cubicBezTo>
                      <a:pt x="1024" y="1562"/>
                      <a:pt x="1041" y="1524"/>
                      <a:pt x="1074" y="1510"/>
                    </a:cubicBezTo>
                    <a:lnTo>
                      <a:pt x="2457" y="943"/>
                    </a:lnTo>
                    <a:cubicBezTo>
                      <a:pt x="2210" y="866"/>
                      <a:pt x="1976" y="796"/>
                      <a:pt x="1756" y="734"/>
                    </a:cubicBezTo>
                    <a:cubicBezTo>
                      <a:pt x="1748" y="733"/>
                      <a:pt x="1741" y="730"/>
                      <a:pt x="1734" y="727"/>
                    </a:cubicBezTo>
                    <a:cubicBezTo>
                      <a:pt x="940" y="499"/>
                      <a:pt x="343" y="363"/>
                      <a:pt x="10" y="294"/>
                    </a:cubicBezTo>
                    <a:cubicBezTo>
                      <a:pt x="3" y="252"/>
                      <a:pt x="1" y="204"/>
                      <a:pt x="13" y="1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" name="Google Shape;323;p13"/>
            <p:cNvGrpSpPr/>
            <p:nvPr/>
          </p:nvGrpSpPr>
          <p:grpSpPr>
            <a:xfrm>
              <a:off x="4313547" y="2607116"/>
              <a:ext cx="516904" cy="661704"/>
              <a:chOff x="4020925" y="2134300"/>
              <a:chExt cx="175275" cy="224375"/>
            </a:xfrm>
          </p:grpSpPr>
          <p:sp>
            <p:nvSpPr>
              <p:cNvPr id="324" name="Google Shape;324;p13"/>
              <p:cNvSpPr/>
              <p:nvPr/>
            </p:nvSpPr>
            <p:spPr>
              <a:xfrm>
                <a:off x="4020925" y="2134300"/>
                <a:ext cx="175275" cy="224375"/>
              </a:xfrm>
              <a:custGeom>
                <a:avLst/>
                <a:gdLst/>
                <a:ahLst/>
                <a:cxnLst/>
                <a:rect l="l" t="t" r="r" b="b"/>
                <a:pathLst>
                  <a:path w="7011" h="8975" extrusionOk="0">
                    <a:moveTo>
                      <a:pt x="7010" y="6464"/>
                    </a:moveTo>
                    <a:lnTo>
                      <a:pt x="7002" y="6431"/>
                    </a:lnTo>
                    <a:cubicBezTo>
                      <a:pt x="6718" y="5127"/>
                      <a:pt x="5756" y="5425"/>
                      <a:pt x="5533" y="4837"/>
                    </a:cubicBezTo>
                    <a:cubicBezTo>
                      <a:pt x="5310" y="4248"/>
                      <a:pt x="5421" y="3051"/>
                      <a:pt x="4889" y="2795"/>
                    </a:cubicBezTo>
                    <a:cubicBezTo>
                      <a:pt x="4356" y="2537"/>
                      <a:pt x="3889" y="2901"/>
                      <a:pt x="3476" y="2186"/>
                    </a:cubicBezTo>
                    <a:cubicBezTo>
                      <a:pt x="3063" y="1470"/>
                      <a:pt x="2765" y="41"/>
                      <a:pt x="1868" y="20"/>
                    </a:cubicBezTo>
                    <a:cubicBezTo>
                      <a:pt x="973" y="0"/>
                      <a:pt x="1" y="1064"/>
                      <a:pt x="967" y="2255"/>
                    </a:cubicBezTo>
                    <a:cubicBezTo>
                      <a:pt x="1933" y="3446"/>
                      <a:pt x="1868" y="3882"/>
                      <a:pt x="1692" y="4351"/>
                    </a:cubicBezTo>
                    <a:cubicBezTo>
                      <a:pt x="1517" y="4820"/>
                      <a:pt x="1713" y="5449"/>
                      <a:pt x="2314" y="5635"/>
                    </a:cubicBezTo>
                    <a:cubicBezTo>
                      <a:pt x="2914" y="5818"/>
                      <a:pt x="3122" y="6446"/>
                      <a:pt x="3056" y="6824"/>
                    </a:cubicBezTo>
                    <a:cubicBezTo>
                      <a:pt x="2991" y="7200"/>
                      <a:pt x="2777" y="8533"/>
                      <a:pt x="3653" y="8804"/>
                    </a:cubicBezTo>
                    <a:cubicBezTo>
                      <a:pt x="3826" y="8858"/>
                      <a:pt x="3975" y="8915"/>
                      <a:pt x="4106" y="8974"/>
                    </a:cubicBezTo>
                    <a:cubicBezTo>
                      <a:pt x="4160" y="8953"/>
                      <a:pt x="4212" y="8934"/>
                      <a:pt x="4267" y="8916"/>
                    </a:cubicBezTo>
                    <a:lnTo>
                      <a:pt x="5008" y="8671"/>
                    </a:lnTo>
                    <a:cubicBezTo>
                      <a:pt x="6048" y="8327"/>
                      <a:pt x="6779" y="7465"/>
                      <a:pt x="7010" y="64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>
                <a:off x="4057550" y="2156000"/>
                <a:ext cx="117300" cy="180175"/>
              </a:xfrm>
              <a:custGeom>
                <a:avLst/>
                <a:gdLst/>
                <a:ahLst/>
                <a:cxnLst/>
                <a:rect l="l" t="t" r="r" b="b"/>
                <a:pathLst>
                  <a:path w="4692" h="7207" extrusionOk="0">
                    <a:moveTo>
                      <a:pt x="160" y="23"/>
                    </a:moveTo>
                    <a:cubicBezTo>
                      <a:pt x="146" y="4"/>
                      <a:pt x="119" y="1"/>
                      <a:pt x="100" y="16"/>
                    </a:cubicBezTo>
                    <a:cubicBezTo>
                      <a:pt x="81" y="30"/>
                      <a:pt x="77" y="57"/>
                      <a:pt x="92" y="76"/>
                    </a:cubicBezTo>
                    <a:cubicBezTo>
                      <a:pt x="94" y="80"/>
                      <a:pt x="380" y="450"/>
                      <a:pt x="820" y="1062"/>
                    </a:cubicBezTo>
                    <a:cubicBezTo>
                      <a:pt x="821" y="1065"/>
                      <a:pt x="823" y="1068"/>
                      <a:pt x="824" y="1070"/>
                    </a:cubicBezTo>
                    <a:cubicBezTo>
                      <a:pt x="873" y="1137"/>
                      <a:pt x="923" y="1208"/>
                      <a:pt x="975" y="1281"/>
                    </a:cubicBezTo>
                    <a:lnTo>
                      <a:pt x="54" y="1137"/>
                    </a:lnTo>
                    <a:cubicBezTo>
                      <a:pt x="30" y="1134"/>
                      <a:pt x="8" y="1150"/>
                      <a:pt x="5" y="1174"/>
                    </a:cubicBezTo>
                    <a:cubicBezTo>
                      <a:pt x="0" y="1198"/>
                      <a:pt x="17" y="1220"/>
                      <a:pt x="40" y="1224"/>
                    </a:cubicBezTo>
                    <a:lnTo>
                      <a:pt x="1045" y="1379"/>
                    </a:lnTo>
                    <a:cubicBezTo>
                      <a:pt x="1271" y="1698"/>
                      <a:pt x="1526" y="2065"/>
                      <a:pt x="1798" y="2468"/>
                    </a:cubicBezTo>
                    <a:cubicBezTo>
                      <a:pt x="1800" y="2472"/>
                      <a:pt x="1803" y="2476"/>
                      <a:pt x="1806" y="2480"/>
                    </a:cubicBezTo>
                    <a:cubicBezTo>
                      <a:pt x="2032" y="2815"/>
                      <a:pt x="2269" y="3176"/>
                      <a:pt x="2511" y="3553"/>
                    </a:cubicBezTo>
                    <a:lnTo>
                      <a:pt x="893" y="3339"/>
                    </a:lnTo>
                    <a:cubicBezTo>
                      <a:pt x="870" y="3336"/>
                      <a:pt x="848" y="3353"/>
                      <a:pt x="844" y="3377"/>
                    </a:cubicBezTo>
                    <a:cubicBezTo>
                      <a:pt x="842" y="3401"/>
                      <a:pt x="859" y="3422"/>
                      <a:pt x="882" y="3426"/>
                    </a:cubicBezTo>
                    <a:lnTo>
                      <a:pt x="2573" y="3650"/>
                    </a:lnTo>
                    <a:cubicBezTo>
                      <a:pt x="2763" y="3948"/>
                      <a:pt x="2956" y="4260"/>
                      <a:pt x="3147" y="4576"/>
                    </a:cubicBezTo>
                    <a:cubicBezTo>
                      <a:pt x="3149" y="4581"/>
                      <a:pt x="3152" y="4584"/>
                      <a:pt x="3155" y="4588"/>
                    </a:cubicBezTo>
                    <a:cubicBezTo>
                      <a:pt x="3204" y="4669"/>
                      <a:pt x="3253" y="4752"/>
                      <a:pt x="3303" y="4835"/>
                    </a:cubicBezTo>
                    <a:lnTo>
                      <a:pt x="2275" y="4740"/>
                    </a:lnTo>
                    <a:cubicBezTo>
                      <a:pt x="2251" y="4738"/>
                      <a:pt x="2230" y="4756"/>
                      <a:pt x="2228" y="4779"/>
                    </a:cubicBezTo>
                    <a:cubicBezTo>
                      <a:pt x="2226" y="4804"/>
                      <a:pt x="2244" y="4825"/>
                      <a:pt x="2267" y="4827"/>
                    </a:cubicBezTo>
                    <a:lnTo>
                      <a:pt x="3356" y="4927"/>
                    </a:lnTo>
                    <a:cubicBezTo>
                      <a:pt x="3599" y="5339"/>
                      <a:pt x="3838" y="5759"/>
                      <a:pt x="4064" y="6182"/>
                    </a:cubicBezTo>
                    <a:cubicBezTo>
                      <a:pt x="4065" y="6185"/>
                      <a:pt x="4067" y="6187"/>
                      <a:pt x="4070" y="6191"/>
                    </a:cubicBezTo>
                    <a:cubicBezTo>
                      <a:pt x="4158" y="6355"/>
                      <a:pt x="4244" y="6521"/>
                      <a:pt x="4328" y="6686"/>
                    </a:cubicBezTo>
                    <a:lnTo>
                      <a:pt x="2474" y="6426"/>
                    </a:lnTo>
                    <a:cubicBezTo>
                      <a:pt x="2451" y="6423"/>
                      <a:pt x="2428" y="6439"/>
                      <a:pt x="2426" y="6463"/>
                    </a:cubicBezTo>
                    <a:cubicBezTo>
                      <a:pt x="2423" y="6486"/>
                      <a:pt x="2440" y="6509"/>
                      <a:pt x="2463" y="6512"/>
                    </a:cubicBezTo>
                    <a:lnTo>
                      <a:pt x="4375" y="6781"/>
                    </a:lnTo>
                    <a:cubicBezTo>
                      <a:pt x="4447" y="6923"/>
                      <a:pt x="4517" y="7065"/>
                      <a:pt x="4586" y="7206"/>
                    </a:cubicBezTo>
                    <a:cubicBezTo>
                      <a:pt x="4608" y="7187"/>
                      <a:pt x="4630" y="7167"/>
                      <a:pt x="4653" y="7146"/>
                    </a:cubicBezTo>
                    <a:cubicBezTo>
                      <a:pt x="4585" y="7006"/>
                      <a:pt x="4515" y="6865"/>
                      <a:pt x="4445" y="6725"/>
                    </a:cubicBezTo>
                    <a:cubicBezTo>
                      <a:pt x="4443" y="6723"/>
                      <a:pt x="4442" y="6720"/>
                      <a:pt x="4441" y="6718"/>
                    </a:cubicBezTo>
                    <a:cubicBezTo>
                      <a:pt x="4348" y="6536"/>
                      <a:pt x="4253" y="6352"/>
                      <a:pt x="4156" y="6170"/>
                    </a:cubicBezTo>
                    <a:lnTo>
                      <a:pt x="4679" y="5461"/>
                    </a:lnTo>
                    <a:cubicBezTo>
                      <a:pt x="4692" y="5441"/>
                      <a:pt x="4689" y="5414"/>
                      <a:pt x="4670" y="5399"/>
                    </a:cubicBezTo>
                    <a:cubicBezTo>
                      <a:pt x="4649" y="5386"/>
                      <a:pt x="4623" y="5389"/>
                      <a:pt x="4608" y="5409"/>
                    </a:cubicBezTo>
                    <a:lnTo>
                      <a:pt x="4110" y="6086"/>
                    </a:lnTo>
                    <a:cubicBezTo>
                      <a:pt x="3831" y="5566"/>
                      <a:pt x="3534" y="5051"/>
                      <a:pt x="3233" y="4552"/>
                    </a:cubicBezTo>
                    <a:lnTo>
                      <a:pt x="3483" y="3302"/>
                    </a:lnTo>
                    <a:cubicBezTo>
                      <a:pt x="3487" y="3279"/>
                      <a:pt x="3472" y="3255"/>
                      <a:pt x="3448" y="3251"/>
                    </a:cubicBezTo>
                    <a:cubicBezTo>
                      <a:pt x="3425" y="3246"/>
                      <a:pt x="3402" y="3262"/>
                      <a:pt x="3398" y="3286"/>
                    </a:cubicBezTo>
                    <a:lnTo>
                      <a:pt x="3167" y="4442"/>
                    </a:lnTo>
                    <a:cubicBezTo>
                      <a:pt x="2731" y="3722"/>
                      <a:pt x="2287" y="3040"/>
                      <a:pt x="1881" y="2437"/>
                    </a:cubicBezTo>
                    <a:lnTo>
                      <a:pt x="1889" y="1747"/>
                    </a:lnTo>
                    <a:cubicBezTo>
                      <a:pt x="1889" y="1724"/>
                      <a:pt x="1870" y="1704"/>
                      <a:pt x="1845" y="1704"/>
                    </a:cubicBezTo>
                    <a:cubicBezTo>
                      <a:pt x="1822" y="1704"/>
                      <a:pt x="1801" y="1723"/>
                      <a:pt x="1801" y="1746"/>
                    </a:cubicBezTo>
                    <a:lnTo>
                      <a:pt x="1796" y="2311"/>
                    </a:lnTo>
                    <a:cubicBezTo>
                      <a:pt x="1462" y="1818"/>
                      <a:pt x="1155" y="1382"/>
                      <a:pt x="900" y="1026"/>
                    </a:cubicBezTo>
                    <a:lnTo>
                      <a:pt x="891" y="316"/>
                    </a:lnTo>
                    <a:cubicBezTo>
                      <a:pt x="891" y="291"/>
                      <a:pt x="871" y="272"/>
                      <a:pt x="848" y="273"/>
                    </a:cubicBezTo>
                    <a:cubicBezTo>
                      <a:pt x="824" y="273"/>
                      <a:pt x="804" y="292"/>
                      <a:pt x="805" y="317"/>
                    </a:cubicBezTo>
                    <a:lnTo>
                      <a:pt x="812" y="904"/>
                    </a:lnTo>
                    <a:cubicBezTo>
                      <a:pt x="415" y="355"/>
                      <a:pt x="164" y="27"/>
                      <a:pt x="160" y="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6" name="Google Shape;326;p13"/>
          <p:cNvSpPr/>
          <p:nvPr/>
        </p:nvSpPr>
        <p:spPr>
          <a:xfrm rot="10800000">
            <a:off x="7856402" y="-1370724"/>
            <a:ext cx="6213393" cy="3415848"/>
          </a:xfrm>
          <a:custGeom>
            <a:avLst/>
            <a:gdLst/>
            <a:ahLst/>
            <a:cxnLst/>
            <a:rect l="l" t="t" r="r" b="b"/>
            <a:pathLst>
              <a:path w="132779" h="72996" extrusionOk="0">
                <a:moveTo>
                  <a:pt x="117914" y="72996"/>
                </a:moveTo>
                <a:cubicBezTo>
                  <a:pt x="126089" y="72996"/>
                  <a:pt x="132779" y="66307"/>
                  <a:pt x="132779" y="58132"/>
                </a:cubicBezTo>
                <a:lnTo>
                  <a:pt x="132779" y="58132"/>
                </a:lnTo>
                <a:cubicBezTo>
                  <a:pt x="132779" y="49956"/>
                  <a:pt x="126089" y="43267"/>
                  <a:pt x="117914" y="43267"/>
                </a:cubicBezTo>
                <a:lnTo>
                  <a:pt x="117914" y="43267"/>
                </a:lnTo>
                <a:cubicBezTo>
                  <a:pt x="114457" y="43267"/>
                  <a:pt x="111629" y="40439"/>
                  <a:pt x="111629" y="36982"/>
                </a:cubicBezTo>
                <a:lnTo>
                  <a:pt x="111629" y="36982"/>
                </a:lnTo>
                <a:cubicBezTo>
                  <a:pt x="111629" y="33525"/>
                  <a:pt x="114458" y="30697"/>
                  <a:pt x="117914" y="30697"/>
                </a:cubicBezTo>
                <a:lnTo>
                  <a:pt x="118662" y="30697"/>
                </a:lnTo>
                <a:cubicBezTo>
                  <a:pt x="122256" y="30697"/>
                  <a:pt x="125196" y="27757"/>
                  <a:pt x="125196" y="24163"/>
                </a:cubicBezTo>
                <a:lnTo>
                  <a:pt x="125196" y="24163"/>
                </a:lnTo>
                <a:cubicBezTo>
                  <a:pt x="125196" y="20569"/>
                  <a:pt x="122256" y="17628"/>
                  <a:pt x="118662" y="17628"/>
                </a:cubicBezTo>
                <a:lnTo>
                  <a:pt x="116368" y="17628"/>
                </a:lnTo>
                <a:cubicBezTo>
                  <a:pt x="114968" y="17628"/>
                  <a:pt x="113823" y="16484"/>
                  <a:pt x="113823" y="15084"/>
                </a:cubicBezTo>
                <a:lnTo>
                  <a:pt x="113823" y="15084"/>
                </a:lnTo>
                <a:cubicBezTo>
                  <a:pt x="113823" y="13685"/>
                  <a:pt x="114968" y="12541"/>
                  <a:pt x="116368" y="12541"/>
                </a:cubicBezTo>
                <a:lnTo>
                  <a:pt x="118054" y="12541"/>
                </a:lnTo>
                <a:cubicBezTo>
                  <a:pt x="119019" y="12541"/>
                  <a:pt x="119809" y="11750"/>
                  <a:pt x="119809" y="10784"/>
                </a:cubicBezTo>
                <a:lnTo>
                  <a:pt x="119809" y="10784"/>
                </a:lnTo>
                <a:cubicBezTo>
                  <a:pt x="119809" y="9819"/>
                  <a:pt x="119019" y="9029"/>
                  <a:pt x="118054" y="9029"/>
                </a:cubicBezTo>
                <a:lnTo>
                  <a:pt x="106719" y="9029"/>
                </a:lnTo>
                <a:cubicBezTo>
                  <a:pt x="105202" y="9029"/>
                  <a:pt x="103960" y="7787"/>
                  <a:pt x="103960" y="6270"/>
                </a:cubicBezTo>
                <a:lnTo>
                  <a:pt x="103960" y="6270"/>
                </a:lnTo>
                <a:cubicBezTo>
                  <a:pt x="103960" y="4753"/>
                  <a:pt x="105202" y="3512"/>
                  <a:pt x="106719" y="3512"/>
                </a:cubicBezTo>
                <a:lnTo>
                  <a:pt x="110107" y="3512"/>
                </a:lnTo>
                <a:cubicBezTo>
                  <a:pt x="111073" y="3512"/>
                  <a:pt x="111864" y="2722"/>
                  <a:pt x="111864" y="1755"/>
                </a:cubicBezTo>
                <a:lnTo>
                  <a:pt x="111864" y="1755"/>
                </a:lnTo>
                <a:cubicBezTo>
                  <a:pt x="111864" y="790"/>
                  <a:pt x="111073" y="0"/>
                  <a:pt x="110107" y="0"/>
                </a:cubicBezTo>
                <a:lnTo>
                  <a:pt x="41245" y="0"/>
                </a:lnTo>
                <a:cubicBezTo>
                  <a:pt x="39985" y="0"/>
                  <a:pt x="38954" y="1031"/>
                  <a:pt x="38954" y="2291"/>
                </a:cubicBezTo>
                <a:lnTo>
                  <a:pt x="38954" y="2291"/>
                </a:lnTo>
                <a:cubicBezTo>
                  <a:pt x="38954" y="3551"/>
                  <a:pt x="39985" y="4582"/>
                  <a:pt x="41245" y="4582"/>
                </a:cubicBezTo>
                <a:lnTo>
                  <a:pt x="48197" y="4582"/>
                </a:lnTo>
                <a:cubicBezTo>
                  <a:pt x="50176" y="4582"/>
                  <a:pt x="51796" y="6202"/>
                  <a:pt x="51796" y="8181"/>
                </a:cubicBezTo>
                <a:lnTo>
                  <a:pt x="51796" y="8181"/>
                </a:lnTo>
                <a:cubicBezTo>
                  <a:pt x="51796" y="10162"/>
                  <a:pt x="50176" y="11782"/>
                  <a:pt x="48197" y="11782"/>
                </a:cubicBezTo>
                <a:lnTo>
                  <a:pt x="24474" y="11782"/>
                </a:lnTo>
                <a:cubicBezTo>
                  <a:pt x="23214" y="11782"/>
                  <a:pt x="22183" y="12813"/>
                  <a:pt x="22183" y="14072"/>
                </a:cubicBezTo>
                <a:lnTo>
                  <a:pt x="22183" y="14072"/>
                </a:lnTo>
                <a:cubicBezTo>
                  <a:pt x="22183" y="15333"/>
                  <a:pt x="23214" y="16364"/>
                  <a:pt x="24474" y="16364"/>
                </a:cubicBezTo>
                <a:lnTo>
                  <a:pt x="26674" y="16364"/>
                </a:lnTo>
                <a:cubicBezTo>
                  <a:pt x="28500" y="16364"/>
                  <a:pt x="29994" y="17857"/>
                  <a:pt x="29994" y="19683"/>
                </a:cubicBezTo>
                <a:lnTo>
                  <a:pt x="29994" y="19683"/>
                </a:lnTo>
                <a:cubicBezTo>
                  <a:pt x="29994" y="21509"/>
                  <a:pt x="28500" y="23003"/>
                  <a:pt x="26674" y="23003"/>
                </a:cubicBezTo>
                <a:lnTo>
                  <a:pt x="23680" y="23003"/>
                </a:lnTo>
                <a:cubicBezTo>
                  <a:pt x="18990" y="23003"/>
                  <a:pt x="15154" y="26839"/>
                  <a:pt x="15154" y="31529"/>
                </a:cubicBezTo>
                <a:lnTo>
                  <a:pt x="15154" y="31529"/>
                </a:lnTo>
                <a:cubicBezTo>
                  <a:pt x="15154" y="36219"/>
                  <a:pt x="18990" y="40056"/>
                  <a:pt x="23680" y="40056"/>
                </a:cubicBezTo>
                <a:lnTo>
                  <a:pt x="24656" y="40056"/>
                </a:lnTo>
                <a:cubicBezTo>
                  <a:pt x="29167" y="40056"/>
                  <a:pt x="32858" y="43746"/>
                  <a:pt x="32858" y="48258"/>
                </a:cubicBezTo>
                <a:lnTo>
                  <a:pt x="32858" y="48258"/>
                </a:lnTo>
                <a:cubicBezTo>
                  <a:pt x="32858" y="52768"/>
                  <a:pt x="29167" y="56458"/>
                  <a:pt x="24656" y="56458"/>
                </a:cubicBezTo>
                <a:lnTo>
                  <a:pt x="8270" y="56458"/>
                </a:lnTo>
                <a:cubicBezTo>
                  <a:pt x="3722" y="56458"/>
                  <a:pt x="1" y="60180"/>
                  <a:pt x="1" y="64727"/>
                </a:cubicBezTo>
                <a:lnTo>
                  <a:pt x="1" y="64727"/>
                </a:lnTo>
                <a:cubicBezTo>
                  <a:pt x="1" y="69276"/>
                  <a:pt x="3722" y="72996"/>
                  <a:pt x="8270" y="72996"/>
                </a:cubicBezTo>
                <a:lnTo>
                  <a:pt x="117914" y="72996"/>
                </a:lnTo>
                <a:close/>
                <a:moveTo>
                  <a:pt x="35383" y="4582"/>
                </a:moveTo>
                <a:cubicBezTo>
                  <a:pt x="34118" y="4582"/>
                  <a:pt x="33093" y="3557"/>
                  <a:pt x="33093" y="2291"/>
                </a:cubicBezTo>
                <a:cubicBezTo>
                  <a:pt x="33093" y="1026"/>
                  <a:pt x="34118" y="0"/>
                  <a:pt x="35383" y="0"/>
                </a:cubicBezTo>
                <a:cubicBezTo>
                  <a:pt x="36648" y="0"/>
                  <a:pt x="37675" y="1026"/>
                  <a:pt x="37675" y="2291"/>
                </a:cubicBezTo>
                <a:cubicBezTo>
                  <a:pt x="37675" y="3557"/>
                  <a:pt x="36648" y="4582"/>
                  <a:pt x="35383" y="4582"/>
                </a:cubicBezTo>
                <a:close/>
                <a:moveTo>
                  <a:pt x="122981" y="12541"/>
                </a:moveTo>
                <a:cubicBezTo>
                  <a:pt x="122011" y="12541"/>
                  <a:pt x="121225" y="11755"/>
                  <a:pt x="121225" y="10784"/>
                </a:cubicBezTo>
                <a:cubicBezTo>
                  <a:pt x="121225" y="9815"/>
                  <a:pt x="122011" y="9029"/>
                  <a:pt x="122981" y="9029"/>
                </a:cubicBezTo>
                <a:cubicBezTo>
                  <a:pt x="123950" y="9029"/>
                  <a:pt x="124736" y="9815"/>
                  <a:pt x="124736" y="10784"/>
                </a:cubicBezTo>
                <a:cubicBezTo>
                  <a:pt x="124736" y="11755"/>
                  <a:pt x="123950" y="12541"/>
                  <a:pt x="122981" y="12541"/>
                </a:cubicBezTo>
                <a:close/>
              </a:path>
            </a:pathLst>
          </a:custGeom>
          <a:solidFill>
            <a:srgbClr val="FFF7F3">
              <a:alpha val="40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3"/>
          <p:cNvSpPr/>
          <p:nvPr/>
        </p:nvSpPr>
        <p:spPr>
          <a:xfrm flipH="1">
            <a:off x="-3630748" y="1891926"/>
            <a:ext cx="6213393" cy="3415848"/>
          </a:xfrm>
          <a:custGeom>
            <a:avLst/>
            <a:gdLst/>
            <a:ahLst/>
            <a:cxnLst/>
            <a:rect l="l" t="t" r="r" b="b"/>
            <a:pathLst>
              <a:path w="132779" h="72996" extrusionOk="0">
                <a:moveTo>
                  <a:pt x="117914" y="72996"/>
                </a:moveTo>
                <a:cubicBezTo>
                  <a:pt x="126089" y="72996"/>
                  <a:pt x="132779" y="66307"/>
                  <a:pt x="132779" y="58132"/>
                </a:cubicBezTo>
                <a:lnTo>
                  <a:pt x="132779" y="58132"/>
                </a:lnTo>
                <a:cubicBezTo>
                  <a:pt x="132779" y="49956"/>
                  <a:pt x="126089" y="43267"/>
                  <a:pt x="117914" y="43267"/>
                </a:cubicBezTo>
                <a:lnTo>
                  <a:pt x="117914" y="43267"/>
                </a:lnTo>
                <a:cubicBezTo>
                  <a:pt x="114457" y="43267"/>
                  <a:pt x="111629" y="40439"/>
                  <a:pt x="111629" y="36982"/>
                </a:cubicBezTo>
                <a:lnTo>
                  <a:pt x="111629" y="36982"/>
                </a:lnTo>
                <a:cubicBezTo>
                  <a:pt x="111629" y="33525"/>
                  <a:pt x="114458" y="30697"/>
                  <a:pt x="117914" y="30697"/>
                </a:cubicBezTo>
                <a:lnTo>
                  <a:pt x="118662" y="30697"/>
                </a:lnTo>
                <a:cubicBezTo>
                  <a:pt x="122256" y="30697"/>
                  <a:pt x="125196" y="27757"/>
                  <a:pt x="125196" y="24163"/>
                </a:cubicBezTo>
                <a:lnTo>
                  <a:pt x="125196" y="24163"/>
                </a:lnTo>
                <a:cubicBezTo>
                  <a:pt x="125196" y="20569"/>
                  <a:pt x="122256" y="17628"/>
                  <a:pt x="118662" y="17628"/>
                </a:cubicBezTo>
                <a:lnTo>
                  <a:pt x="116368" y="17628"/>
                </a:lnTo>
                <a:cubicBezTo>
                  <a:pt x="114968" y="17628"/>
                  <a:pt x="113823" y="16484"/>
                  <a:pt x="113823" y="15084"/>
                </a:cubicBezTo>
                <a:lnTo>
                  <a:pt x="113823" y="15084"/>
                </a:lnTo>
                <a:cubicBezTo>
                  <a:pt x="113823" y="13685"/>
                  <a:pt x="114968" y="12541"/>
                  <a:pt x="116368" y="12541"/>
                </a:cubicBezTo>
                <a:lnTo>
                  <a:pt x="118054" y="12541"/>
                </a:lnTo>
                <a:cubicBezTo>
                  <a:pt x="119019" y="12541"/>
                  <a:pt x="119809" y="11750"/>
                  <a:pt x="119809" y="10784"/>
                </a:cubicBezTo>
                <a:lnTo>
                  <a:pt x="119809" y="10784"/>
                </a:lnTo>
                <a:cubicBezTo>
                  <a:pt x="119809" y="9819"/>
                  <a:pt x="119019" y="9029"/>
                  <a:pt x="118054" y="9029"/>
                </a:cubicBezTo>
                <a:lnTo>
                  <a:pt x="106719" y="9029"/>
                </a:lnTo>
                <a:cubicBezTo>
                  <a:pt x="105202" y="9029"/>
                  <a:pt x="103960" y="7787"/>
                  <a:pt x="103960" y="6270"/>
                </a:cubicBezTo>
                <a:lnTo>
                  <a:pt x="103960" y="6270"/>
                </a:lnTo>
                <a:cubicBezTo>
                  <a:pt x="103960" y="4753"/>
                  <a:pt x="105202" y="3512"/>
                  <a:pt x="106719" y="3512"/>
                </a:cubicBezTo>
                <a:lnTo>
                  <a:pt x="110107" y="3512"/>
                </a:lnTo>
                <a:cubicBezTo>
                  <a:pt x="111073" y="3512"/>
                  <a:pt x="111864" y="2722"/>
                  <a:pt x="111864" y="1755"/>
                </a:cubicBezTo>
                <a:lnTo>
                  <a:pt x="111864" y="1755"/>
                </a:lnTo>
                <a:cubicBezTo>
                  <a:pt x="111864" y="790"/>
                  <a:pt x="111073" y="0"/>
                  <a:pt x="110107" y="0"/>
                </a:cubicBezTo>
                <a:lnTo>
                  <a:pt x="41245" y="0"/>
                </a:lnTo>
                <a:cubicBezTo>
                  <a:pt x="39985" y="0"/>
                  <a:pt x="38954" y="1031"/>
                  <a:pt x="38954" y="2291"/>
                </a:cubicBezTo>
                <a:lnTo>
                  <a:pt x="38954" y="2291"/>
                </a:lnTo>
                <a:cubicBezTo>
                  <a:pt x="38954" y="3551"/>
                  <a:pt x="39985" y="4582"/>
                  <a:pt x="41245" y="4582"/>
                </a:cubicBezTo>
                <a:lnTo>
                  <a:pt x="48197" y="4582"/>
                </a:lnTo>
                <a:cubicBezTo>
                  <a:pt x="50176" y="4582"/>
                  <a:pt x="51796" y="6202"/>
                  <a:pt x="51796" y="8181"/>
                </a:cubicBezTo>
                <a:lnTo>
                  <a:pt x="51796" y="8181"/>
                </a:lnTo>
                <a:cubicBezTo>
                  <a:pt x="51796" y="10162"/>
                  <a:pt x="50176" y="11782"/>
                  <a:pt x="48197" y="11782"/>
                </a:cubicBezTo>
                <a:lnTo>
                  <a:pt x="24474" y="11782"/>
                </a:lnTo>
                <a:cubicBezTo>
                  <a:pt x="23214" y="11782"/>
                  <a:pt x="22183" y="12813"/>
                  <a:pt x="22183" y="14072"/>
                </a:cubicBezTo>
                <a:lnTo>
                  <a:pt x="22183" y="14072"/>
                </a:lnTo>
                <a:cubicBezTo>
                  <a:pt x="22183" y="15333"/>
                  <a:pt x="23214" y="16364"/>
                  <a:pt x="24474" y="16364"/>
                </a:cubicBezTo>
                <a:lnTo>
                  <a:pt x="26674" y="16364"/>
                </a:lnTo>
                <a:cubicBezTo>
                  <a:pt x="28500" y="16364"/>
                  <a:pt x="29994" y="17857"/>
                  <a:pt x="29994" y="19683"/>
                </a:cubicBezTo>
                <a:lnTo>
                  <a:pt x="29994" y="19683"/>
                </a:lnTo>
                <a:cubicBezTo>
                  <a:pt x="29994" y="21509"/>
                  <a:pt x="28500" y="23003"/>
                  <a:pt x="26674" y="23003"/>
                </a:cubicBezTo>
                <a:lnTo>
                  <a:pt x="23680" y="23003"/>
                </a:lnTo>
                <a:cubicBezTo>
                  <a:pt x="18990" y="23003"/>
                  <a:pt x="15154" y="26839"/>
                  <a:pt x="15154" y="31529"/>
                </a:cubicBezTo>
                <a:lnTo>
                  <a:pt x="15154" y="31529"/>
                </a:lnTo>
                <a:cubicBezTo>
                  <a:pt x="15154" y="36219"/>
                  <a:pt x="18990" y="40056"/>
                  <a:pt x="23680" y="40056"/>
                </a:cubicBezTo>
                <a:lnTo>
                  <a:pt x="24656" y="40056"/>
                </a:lnTo>
                <a:cubicBezTo>
                  <a:pt x="29167" y="40056"/>
                  <a:pt x="32858" y="43746"/>
                  <a:pt x="32858" y="48258"/>
                </a:cubicBezTo>
                <a:lnTo>
                  <a:pt x="32858" y="48258"/>
                </a:lnTo>
                <a:cubicBezTo>
                  <a:pt x="32858" y="52768"/>
                  <a:pt x="29167" y="56458"/>
                  <a:pt x="24656" y="56458"/>
                </a:cubicBezTo>
                <a:lnTo>
                  <a:pt x="8270" y="56458"/>
                </a:lnTo>
                <a:cubicBezTo>
                  <a:pt x="3722" y="56458"/>
                  <a:pt x="1" y="60180"/>
                  <a:pt x="1" y="64727"/>
                </a:cubicBezTo>
                <a:lnTo>
                  <a:pt x="1" y="64727"/>
                </a:lnTo>
                <a:cubicBezTo>
                  <a:pt x="1" y="69276"/>
                  <a:pt x="3722" y="72996"/>
                  <a:pt x="8270" y="72996"/>
                </a:cubicBezTo>
                <a:lnTo>
                  <a:pt x="117914" y="72996"/>
                </a:lnTo>
                <a:close/>
                <a:moveTo>
                  <a:pt x="35383" y="4582"/>
                </a:moveTo>
                <a:cubicBezTo>
                  <a:pt x="34118" y="4582"/>
                  <a:pt x="33093" y="3557"/>
                  <a:pt x="33093" y="2291"/>
                </a:cubicBezTo>
                <a:cubicBezTo>
                  <a:pt x="33093" y="1026"/>
                  <a:pt x="34118" y="0"/>
                  <a:pt x="35383" y="0"/>
                </a:cubicBezTo>
                <a:cubicBezTo>
                  <a:pt x="36648" y="0"/>
                  <a:pt x="37675" y="1026"/>
                  <a:pt x="37675" y="2291"/>
                </a:cubicBezTo>
                <a:cubicBezTo>
                  <a:pt x="37675" y="3557"/>
                  <a:pt x="36648" y="4582"/>
                  <a:pt x="35383" y="4582"/>
                </a:cubicBezTo>
                <a:close/>
                <a:moveTo>
                  <a:pt x="122981" y="12541"/>
                </a:moveTo>
                <a:cubicBezTo>
                  <a:pt x="122011" y="12541"/>
                  <a:pt x="121225" y="11755"/>
                  <a:pt x="121225" y="10784"/>
                </a:cubicBezTo>
                <a:cubicBezTo>
                  <a:pt x="121225" y="9815"/>
                  <a:pt x="122011" y="9029"/>
                  <a:pt x="122981" y="9029"/>
                </a:cubicBezTo>
                <a:cubicBezTo>
                  <a:pt x="123950" y="9029"/>
                  <a:pt x="124736" y="9815"/>
                  <a:pt x="124736" y="10784"/>
                </a:cubicBezTo>
                <a:cubicBezTo>
                  <a:pt x="124736" y="11755"/>
                  <a:pt x="123950" y="12541"/>
                  <a:pt x="122981" y="12541"/>
                </a:cubicBezTo>
                <a:close/>
              </a:path>
            </a:pathLst>
          </a:custGeom>
          <a:solidFill>
            <a:srgbClr val="FFF7F3">
              <a:alpha val="40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3"/>
          <p:cNvSpPr/>
          <p:nvPr/>
        </p:nvSpPr>
        <p:spPr>
          <a:xfrm>
            <a:off x="234148" y="311548"/>
            <a:ext cx="1024673" cy="318648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3"/>
          <p:cNvSpPr/>
          <p:nvPr/>
        </p:nvSpPr>
        <p:spPr>
          <a:xfrm flipH="1">
            <a:off x="8569000" y="1063250"/>
            <a:ext cx="778525" cy="242102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3"/>
          <p:cNvSpPr/>
          <p:nvPr/>
        </p:nvSpPr>
        <p:spPr>
          <a:xfrm>
            <a:off x="436512" y="891128"/>
            <a:ext cx="553425" cy="172119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" name="Google Shape;331;p13"/>
          <p:cNvPicPr preferRelativeResize="0"/>
          <p:nvPr/>
        </p:nvPicPr>
        <p:blipFill rotWithShape="1">
          <a:blip r:embed="rId2">
            <a:alphaModFix amt="25000"/>
          </a:blip>
          <a:srcRect t="19" b="29"/>
          <a:stretch/>
        </p:blipFill>
        <p:spPr>
          <a:xfrm>
            <a:off x="0" y="1255"/>
            <a:ext cx="9144003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3"/>
          <p:cNvSpPr txBox="1">
            <a:spLocks noGrp="1"/>
          </p:cNvSpPr>
          <p:nvPr>
            <p:ph type="title"/>
          </p:nvPr>
        </p:nvSpPr>
        <p:spPr>
          <a:xfrm>
            <a:off x="713225" y="537175"/>
            <a:ext cx="77247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o"/>
              <a:buNone/>
              <a:defRPr sz="35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o"/>
              <a:buNone/>
              <a:defRPr sz="35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o"/>
              <a:buNone/>
              <a:defRPr sz="35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o"/>
              <a:buNone/>
              <a:defRPr sz="35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o"/>
              <a:buNone/>
              <a:defRPr sz="35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o"/>
              <a:buNone/>
              <a:defRPr sz="35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o"/>
              <a:buNone/>
              <a:defRPr sz="35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o"/>
              <a:buNone/>
              <a:defRPr sz="35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o"/>
              <a:buNone/>
              <a:defRPr sz="35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9pPr>
          </a:lstStyle>
          <a:p>
            <a:endParaRPr/>
          </a:p>
        </p:txBody>
      </p:sp>
      <p:sp>
        <p:nvSpPr>
          <p:cNvPr id="333" name="Google Shape;333;p13"/>
          <p:cNvSpPr txBox="1">
            <a:spLocks noGrp="1"/>
          </p:cNvSpPr>
          <p:nvPr>
            <p:ph type="title" idx="2" hasCustomPrompt="1"/>
          </p:nvPr>
        </p:nvSpPr>
        <p:spPr>
          <a:xfrm>
            <a:off x="804983" y="1487575"/>
            <a:ext cx="1266000" cy="12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13"/>
          <p:cNvSpPr txBox="1">
            <a:spLocks noGrp="1"/>
          </p:cNvSpPr>
          <p:nvPr>
            <p:ph type="subTitle" idx="1"/>
          </p:nvPr>
        </p:nvSpPr>
        <p:spPr>
          <a:xfrm>
            <a:off x="2070900" y="1487500"/>
            <a:ext cx="2048400" cy="79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1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3"/>
          </p:nvPr>
        </p:nvSpPr>
        <p:spPr>
          <a:xfrm>
            <a:off x="2079810" y="2213315"/>
            <a:ext cx="20484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3"/>
          <p:cNvSpPr txBox="1">
            <a:spLocks noGrp="1"/>
          </p:cNvSpPr>
          <p:nvPr>
            <p:ph type="title" idx="4" hasCustomPrompt="1"/>
          </p:nvPr>
        </p:nvSpPr>
        <p:spPr>
          <a:xfrm>
            <a:off x="804983" y="2883700"/>
            <a:ext cx="1266000" cy="12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7" name="Google Shape;337;p13"/>
          <p:cNvSpPr txBox="1">
            <a:spLocks noGrp="1"/>
          </p:cNvSpPr>
          <p:nvPr>
            <p:ph type="subTitle" idx="5"/>
          </p:nvPr>
        </p:nvSpPr>
        <p:spPr>
          <a:xfrm>
            <a:off x="2070900" y="2883711"/>
            <a:ext cx="2048400" cy="79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1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6"/>
          </p:nvPr>
        </p:nvSpPr>
        <p:spPr>
          <a:xfrm>
            <a:off x="2070900" y="3604521"/>
            <a:ext cx="20484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/>
          <p:cNvSpPr txBox="1">
            <a:spLocks noGrp="1"/>
          </p:cNvSpPr>
          <p:nvPr>
            <p:ph type="title" idx="7" hasCustomPrompt="1"/>
          </p:nvPr>
        </p:nvSpPr>
        <p:spPr>
          <a:xfrm>
            <a:off x="5019819" y="1487575"/>
            <a:ext cx="1261800" cy="12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0" name="Google Shape;340;p13"/>
          <p:cNvSpPr txBox="1">
            <a:spLocks noGrp="1"/>
          </p:cNvSpPr>
          <p:nvPr>
            <p:ph type="subTitle" idx="8"/>
          </p:nvPr>
        </p:nvSpPr>
        <p:spPr>
          <a:xfrm>
            <a:off x="6281617" y="1487508"/>
            <a:ext cx="2057400" cy="79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1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9"/>
          </p:nvPr>
        </p:nvSpPr>
        <p:spPr>
          <a:xfrm>
            <a:off x="6281617" y="2213318"/>
            <a:ext cx="20574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 txBox="1">
            <a:spLocks noGrp="1"/>
          </p:cNvSpPr>
          <p:nvPr>
            <p:ph type="title" idx="13" hasCustomPrompt="1"/>
          </p:nvPr>
        </p:nvSpPr>
        <p:spPr>
          <a:xfrm>
            <a:off x="5019819" y="2883700"/>
            <a:ext cx="1261800" cy="12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>
            <a:spLocks noGrp="1"/>
          </p:cNvSpPr>
          <p:nvPr>
            <p:ph type="subTitle" idx="14"/>
          </p:nvPr>
        </p:nvSpPr>
        <p:spPr>
          <a:xfrm>
            <a:off x="6281617" y="2883708"/>
            <a:ext cx="2057400" cy="79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1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Font typeface="Aleo"/>
              <a:buNone/>
              <a:defRPr sz="2300">
                <a:latin typeface="Aleo"/>
                <a:ea typeface="Aleo"/>
                <a:cs typeface="Aleo"/>
                <a:sym typeface="Aleo"/>
              </a:defRPr>
            </a:lvl9pPr>
          </a:lstStyle>
          <a:p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subTitle" idx="15"/>
          </p:nvPr>
        </p:nvSpPr>
        <p:spPr>
          <a:xfrm>
            <a:off x="6281617" y="3604513"/>
            <a:ext cx="20574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IG_NUMBER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14"/>
          <p:cNvGrpSpPr/>
          <p:nvPr/>
        </p:nvGrpSpPr>
        <p:grpSpPr>
          <a:xfrm rot="217013" flipH="1">
            <a:off x="3997168" y="4539100"/>
            <a:ext cx="1149657" cy="961430"/>
            <a:chOff x="3801445" y="2382105"/>
            <a:chExt cx="1060315" cy="886715"/>
          </a:xfrm>
        </p:grpSpPr>
        <p:grpSp>
          <p:nvGrpSpPr>
            <p:cNvPr id="347" name="Google Shape;347;p14"/>
            <p:cNvGrpSpPr/>
            <p:nvPr/>
          </p:nvGrpSpPr>
          <p:grpSpPr>
            <a:xfrm>
              <a:off x="4063808" y="2382105"/>
              <a:ext cx="797953" cy="766545"/>
              <a:chOff x="3921875" y="2167100"/>
              <a:chExt cx="270575" cy="259925"/>
            </a:xfrm>
          </p:grpSpPr>
          <p:sp>
            <p:nvSpPr>
              <p:cNvPr id="348" name="Google Shape;348;p14"/>
              <p:cNvSpPr/>
              <p:nvPr/>
            </p:nvSpPr>
            <p:spPr>
              <a:xfrm>
                <a:off x="3921875" y="2167100"/>
                <a:ext cx="270575" cy="259925"/>
              </a:xfrm>
              <a:custGeom>
                <a:avLst/>
                <a:gdLst/>
                <a:ahLst/>
                <a:cxnLst/>
                <a:rect l="l" t="t" r="r" b="b"/>
                <a:pathLst>
                  <a:path w="10823" h="10397" extrusionOk="0">
                    <a:moveTo>
                      <a:pt x="70" y="444"/>
                    </a:moveTo>
                    <a:cubicBezTo>
                      <a:pt x="70" y="444"/>
                      <a:pt x="1" y="0"/>
                      <a:pt x="496" y="65"/>
                    </a:cubicBezTo>
                    <a:cubicBezTo>
                      <a:pt x="5090" y="660"/>
                      <a:pt x="9338" y="6232"/>
                      <a:pt x="10822" y="9569"/>
                    </a:cubicBezTo>
                    <a:lnTo>
                      <a:pt x="6994" y="10396"/>
                    </a:lnTo>
                    <a:cubicBezTo>
                      <a:pt x="3840" y="8026"/>
                      <a:pt x="155" y="3759"/>
                      <a:pt x="70" y="4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4"/>
              <p:cNvSpPr/>
              <p:nvPr/>
            </p:nvSpPr>
            <p:spPr>
              <a:xfrm>
                <a:off x="3923675" y="2171675"/>
                <a:ext cx="249150" cy="241825"/>
              </a:xfrm>
              <a:custGeom>
                <a:avLst/>
                <a:gdLst/>
                <a:ahLst/>
                <a:cxnLst/>
                <a:rect l="l" t="t" r="r" b="b"/>
                <a:pathLst>
                  <a:path w="9966" h="9673" extrusionOk="0">
                    <a:moveTo>
                      <a:pt x="51" y="1"/>
                    </a:moveTo>
                    <a:cubicBezTo>
                      <a:pt x="321" y="165"/>
                      <a:pt x="798" y="468"/>
                      <a:pt x="1421" y="908"/>
                    </a:cubicBezTo>
                    <a:lnTo>
                      <a:pt x="1298" y="398"/>
                    </a:lnTo>
                    <a:cubicBezTo>
                      <a:pt x="1289" y="363"/>
                      <a:pt x="1311" y="327"/>
                      <a:pt x="1347" y="318"/>
                    </a:cubicBezTo>
                    <a:cubicBezTo>
                      <a:pt x="1383" y="309"/>
                      <a:pt x="1419" y="331"/>
                      <a:pt x="1428" y="367"/>
                    </a:cubicBezTo>
                    <a:lnTo>
                      <a:pt x="1588" y="1028"/>
                    </a:lnTo>
                    <a:cubicBezTo>
                      <a:pt x="1980" y="1310"/>
                      <a:pt x="2424" y="1642"/>
                      <a:pt x="2908" y="2026"/>
                    </a:cubicBezTo>
                    <a:lnTo>
                      <a:pt x="2726" y="1139"/>
                    </a:lnTo>
                    <a:cubicBezTo>
                      <a:pt x="2719" y="1104"/>
                      <a:pt x="2742" y="1068"/>
                      <a:pt x="2778" y="1061"/>
                    </a:cubicBezTo>
                    <a:cubicBezTo>
                      <a:pt x="2815" y="1053"/>
                      <a:pt x="2850" y="1077"/>
                      <a:pt x="2857" y="1113"/>
                    </a:cubicBezTo>
                    <a:lnTo>
                      <a:pt x="3070" y="2157"/>
                    </a:lnTo>
                    <a:cubicBezTo>
                      <a:pt x="3282" y="2327"/>
                      <a:pt x="3499" y="2506"/>
                      <a:pt x="3722" y="2696"/>
                    </a:cubicBezTo>
                    <a:lnTo>
                      <a:pt x="3684" y="1888"/>
                    </a:lnTo>
                    <a:cubicBezTo>
                      <a:pt x="3681" y="1851"/>
                      <a:pt x="3711" y="1820"/>
                      <a:pt x="3746" y="1818"/>
                    </a:cubicBezTo>
                    <a:cubicBezTo>
                      <a:pt x="3783" y="1817"/>
                      <a:pt x="3815" y="1845"/>
                      <a:pt x="3817" y="1882"/>
                    </a:cubicBezTo>
                    <a:lnTo>
                      <a:pt x="3861" y="2814"/>
                    </a:lnTo>
                    <a:cubicBezTo>
                      <a:pt x="4242" y="3140"/>
                      <a:pt x="4640" y="3494"/>
                      <a:pt x="5047" y="3874"/>
                    </a:cubicBezTo>
                    <a:lnTo>
                      <a:pt x="5215" y="2858"/>
                    </a:lnTo>
                    <a:cubicBezTo>
                      <a:pt x="5221" y="2821"/>
                      <a:pt x="5255" y="2796"/>
                      <a:pt x="5292" y="2803"/>
                    </a:cubicBezTo>
                    <a:cubicBezTo>
                      <a:pt x="5328" y="2809"/>
                      <a:pt x="5353" y="2843"/>
                      <a:pt x="5347" y="2879"/>
                    </a:cubicBezTo>
                    <a:lnTo>
                      <a:pt x="5165" y="3985"/>
                    </a:lnTo>
                    <a:cubicBezTo>
                      <a:pt x="5716" y="4504"/>
                      <a:pt x="6284" y="5072"/>
                      <a:pt x="6859" y="5691"/>
                    </a:cubicBezTo>
                    <a:lnTo>
                      <a:pt x="6925" y="4553"/>
                    </a:lnTo>
                    <a:cubicBezTo>
                      <a:pt x="6926" y="4516"/>
                      <a:pt x="6958" y="4488"/>
                      <a:pt x="6995" y="4490"/>
                    </a:cubicBezTo>
                    <a:cubicBezTo>
                      <a:pt x="7032" y="4491"/>
                      <a:pt x="7060" y="4524"/>
                      <a:pt x="7058" y="4561"/>
                    </a:cubicBezTo>
                    <a:lnTo>
                      <a:pt x="6984" y="5828"/>
                    </a:lnTo>
                    <a:cubicBezTo>
                      <a:pt x="7391" y="6271"/>
                      <a:pt x="7800" y="6738"/>
                      <a:pt x="8208" y="7232"/>
                    </a:cubicBezTo>
                    <a:lnTo>
                      <a:pt x="8297" y="5997"/>
                    </a:lnTo>
                    <a:cubicBezTo>
                      <a:pt x="8299" y="5960"/>
                      <a:pt x="8331" y="5932"/>
                      <a:pt x="8368" y="5934"/>
                    </a:cubicBezTo>
                    <a:cubicBezTo>
                      <a:pt x="8405" y="5938"/>
                      <a:pt x="8433" y="5969"/>
                      <a:pt x="8430" y="6006"/>
                    </a:cubicBezTo>
                    <a:lnTo>
                      <a:pt x="8331" y="7382"/>
                    </a:lnTo>
                    <a:cubicBezTo>
                      <a:pt x="8706" y="7842"/>
                      <a:pt x="9079" y="8322"/>
                      <a:pt x="9447" y="8826"/>
                    </a:cubicBezTo>
                    <a:lnTo>
                      <a:pt x="9601" y="8058"/>
                    </a:lnTo>
                    <a:cubicBezTo>
                      <a:pt x="9609" y="8022"/>
                      <a:pt x="9644" y="7999"/>
                      <a:pt x="9680" y="8007"/>
                    </a:cubicBezTo>
                    <a:cubicBezTo>
                      <a:pt x="9717" y="8014"/>
                      <a:pt x="9740" y="8049"/>
                      <a:pt x="9732" y="8085"/>
                    </a:cubicBezTo>
                    <a:lnTo>
                      <a:pt x="9553" y="8973"/>
                    </a:lnTo>
                    <a:cubicBezTo>
                      <a:pt x="9692" y="9164"/>
                      <a:pt x="9829" y="9358"/>
                      <a:pt x="9965" y="9555"/>
                    </a:cubicBezTo>
                    <a:lnTo>
                      <a:pt x="9824" y="9586"/>
                    </a:lnTo>
                    <a:lnTo>
                      <a:pt x="9796" y="9546"/>
                    </a:lnTo>
                    <a:lnTo>
                      <a:pt x="8288" y="9670"/>
                    </a:lnTo>
                    <a:cubicBezTo>
                      <a:pt x="8251" y="9672"/>
                      <a:pt x="8220" y="9646"/>
                      <a:pt x="8217" y="9609"/>
                    </a:cubicBezTo>
                    <a:cubicBezTo>
                      <a:pt x="8213" y="9572"/>
                      <a:pt x="8241" y="9539"/>
                      <a:pt x="8277" y="9537"/>
                    </a:cubicBezTo>
                    <a:lnTo>
                      <a:pt x="9708" y="9419"/>
                    </a:lnTo>
                    <a:cubicBezTo>
                      <a:pt x="9617" y="9291"/>
                      <a:pt x="9525" y="9162"/>
                      <a:pt x="9435" y="9035"/>
                    </a:cubicBezTo>
                    <a:cubicBezTo>
                      <a:pt x="9429" y="9031"/>
                      <a:pt x="9426" y="9025"/>
                      <a:pt x="9422" y="9019"/>
                    </a:cubicBezTo>
                    <a:cubicBezTo>
                      <a:pt x="9088" y="8556"/>
                      <a:pt x="8747" y="8113"/>
                      <a:pt x="8405" y="7686"/>
                    </a:cubicBezTo>
                    <a:lnTo>
                      <a:pt x="6503" y="7980"/>
                    </a:lnTo>
                    <a:cubicBezTo>
                      <a:pt x="6466" y="7985"/>
                      <a:pt x="6432" y="7960"/>
                      <a:pt x="6426" y="7924"/>
                    </a:cubicBezTo>
                    <a:cubicBezTo>
                      <a:pt x="6421" y="7887"/>
                      <a:pt x="6446" y="7853"/>
                      <a:pt x="6482" y="7848"/>
                    </a:cubicBezTo>
                    <a:lnTo>
                      <a:pt x="8308" y="7566"/>
                    </a:lnTo>
                    <a:cubicBezTo>
                      <a:pt x="8278" y="7529"/>
                      <a:pt x="8248" y="7493"/>
                      <a:pt x="8219" y="7456"/>
                    </a:cubicBezTo>
                    <a:cubicBezTo>
                      <a:pt x="8212" y="7450"/>
                      <a:pt x="8207" y="7443"/>
                      <a:pt x="8202" y="7437"/>
                    </a:cubicBezTo>
                    <a:cubicBezTo>
                      <a:pt x="7824" y="6973"/>
                      <a:pt x="7442" y="6532"/>
                      <a:pt x="7062" y="6112"/>
                    </a:cubicBezTo>
                    <a:lnTo>
                      <a:pt x="4255" y="6545"/>
                    </a:lnTo>
                    <a:cubicBezTo>
                      <a:pt x="4218" y="6550"/>
                      <a:pt x="4184" y="6525"/>
                      <a:pt x="4178" y="6489"/>
                    </a:cubicBezTo>
                    <a:cubicBezTo>
                      <a:pt x="4173" y="6452"/>
                      <a:pt x="4198" y="6418"/>
                      <a:pt x="4234" y="6412"/>
                    </a:cubicBezTo>
                    <a:lnTo>
                      <a:pt x="6955" y="5995"/>
                    </a:lnTo>
                    <a:cubicBezTo>
                      <a:pt x="6929" y="5966"/>
                      <a:pt x="6903" y="5938"/>
                      <a:pt x="6878" y="5910"/>
                    </a:cubicBezTo>
                    <a:cubicBezTo>
                      <a:pt x="6870" y="5904"/>
                      <a:pt x="6862" y="5896"/>
                      <a:pt x="6857" y="5888"/>
                    </a:cubicBezTo>
                    <a:cubicBezTo>
                      <a:pt x="6295" y="5277"/>
                      <a:pt x="5738" y="4715"/>
                      <a:pt x="5197" y="4200"/>
                    </a:cubicBezTo>
                    <a:lnTo>
                      <a:pt x="2653" y="4580"/>
                    </a:lnTo>
                    <a:cubicBezTo>
                      <a:pt x="2616" y="4585"/>
                      <a:pt x="2582" y="4560"/>
                      <a:pt x="2576" y="4524"/>
                    </a:cubicBezTo>
                    <a:cubicBezTo>
                      <a:pt x="2571" y="4487"/>
                      <a:pt x="2597" y="4452"/>
                      <a:pt x="2634" y="4448"/>
                    </a:cubicBezTo>
                    <a:lnTo>
                      <a:pt x="5073" y="4083"/>
                    </a:lnTo>
                    <a:lnTo>
                      <a:pt x="5058" y="4069"/>
                    </a:lnTo>
                    <a:cubicBezTo>
                      <a:pt x="5049" y="4064"/>
                      <a:pt x="5043" y="4057"/>
                      <a:pt x="5036" y="4048"/>
                    </a:cubicBezTo>
                    <a:cubicBezTo>
                      <a:pt x="4598" y="3637"/>
                      <a:pt x="4173" y="3256"/>
                      <a:pt x="3764" y="2907"/>
                    </a:cubicBezTo>
                    <a:cubicBezTo>
                      <a:pt x="3755" y="2903"/>
                      <a:pt x="3747" y="2896"/>
                      <a:pt x="3742" y="2888"/>
                    </a:cubicBezTo>
                    <a:cubicBezTo>
                      <a:pt x="3707" y="2859"/>
                      <a:pt x="3672" y="2829"/>
                      <a:pt x="3638" y="2800"/>
                    </a:cubicBezTo>
                    <a:lnTo>
                      <a:pt x="1424" y="3035"/>
                    </a:lnTo>
                    <a:cubicBezTo>
                      <a:pt x="1388" y="3039"/>
                      <a:pt x="1355" y="3012"/>
                      <a:pt x="1351" y="2975"/>
                    </a:cubicBezTo>
                    <a:cubicBezTo>
                      <a:pt x="1347" y="2940"/>
                      <a:pt x="1374" y="2906"/>
                      <a:pt x="1410" y="2903"/>
                    </a:cubicBezTo>
                    <a:lnTo>
                      <a:pt x="3496" y="2681"/>
                    </a:lnTo>
                    <a:cubicBezTo>
                      <a:pt x="3320" y="2533"/>
                      <a:pt x="3147" y="2391"/>
                      <a:pt x="2979" y="2257"/>
                    </a:cubicBezTo>
                    <a:cubicBezTo>
                      <a:pt x="2972" y="2252"/>
                      <a:pt x="2964" y="2246"/>
                      <a:pt x="2957" y="2238"/>
                    </a:cubicBezTo>
                    <a:cubicBezTo>
                      <a:pt x="2713" y="2042"/>
                      <a:pt x="2479" y="1858"/>
                      <a:pt x="2255" y="1688"/>
                    </a:cubicBezTo>
                    <a:lnTo>
                      <a:pt x="603" y="1764"/>
                    </a:lnTo>
                    <a:cubicBezTo>
                      <a:pt x="566" y="1766"/>
                      <a:pt x="534" y="1737"/>
                      <a:pt x="532" y="1701"/>
                    </a:cubicBezTo>
                    <a:cubicBezTo>
                      <a:pt x="531" y="1665"/>
                      <a:pt x="559" y="1633"/>
                      <a:pt x="596" y="1631"/>
                    </a:cubicBezTo>
                    <a:lnTo>
                      <a:pt x="2088" y="1563"/>
                    </a:lnTo>
                    <a:cubicBezTo>
                      <a:pt x="1881" y="1406"/>
                      <a:pt x="1684" y="1262"/>
                      <a:pt x="1498" y="1128"/>
                    </a:cubicBezTo>
                    <a:cubicBezTo>
                      <a:pt x="1492" y="1125"/>
                      <a:pt x="1485" y="1120"/>
                      <a:pt x="1479" y="1115"/>
                    </a:cubicBezTo>
                    <a:cubicBezTo>
                      <a:pt x="808" y="635"/>
                      <a:pt x="292" y="305"/>
                      <a:pt x="0" y="129"/>
                    </a:cubicBezTo>
                    <a:cubicBezTo>
                      <a:pt x="8" y="87"/>
                      <a:pt x="23" y="42"/>
                      <a:pt x="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0" name="Google Shape;350;p14"/>
            <p:cNvGrpSpPr/>
            <p:nvPr/>
          </p:nvGrpSpPr>
          <p:grpSpPr>
            <a:xfrm>
              <a:off x="3801445" y="2631969"/>
              <a:ext cx="988317" cy="629117"/>
              <a:chOff x="3850600" y="2262175"/>
              <a:chExt cx="335125" cy="213325"/>
            </a:xfrm>
          </p:grpSpPr>
          <p:sp>
            <p:nvSpPr>
              <p:cNvPr id="351" name="Google Shape;351;p14"/>
              <p:cNvSpPr/>
              <p:nvPr/>
            </p:nvSpPr>
            <p:spPr>
              <a:xfrm>
                <a:off x="3850600" y="2262175"/>
                <a:ext cx="335125" cy="213325"/>
              </a:xfrm>
              <a:custGeom>
                <a:avLst/>
                <a:gdLst/>
                <a:ahLst/>
                <a:cxnLst/>
                <a:rect l="l" t="t" r="r" b="b"/>
                <a:pathLst>
                  <a:path w="13405" h="8533" extrusionOk="0">
                    <a:moveTo>
                      <a:pt x="214" y="1480"/>
                    </a:moveTo>
                    <a:cubicBezTo>
                      <a:pt x="214" y="1480"/>
                      <a:pt x="0" y="1086"/>
                      <a:pt x="487" y="980"/>
                    </a:cubicBezTo>
                    <a:cubicBezTo>
                      <a:pt x="5016" y="0"/>
                      <a:pt x="10885" y="3825"/>
                      <a:pt x="13404" y="6469"/>
                    </a:cubicBezTo>
                    <a:lnTo>
                      <a:pt x="10076" y="8532"/>
                    </a:lnTo>
                    <a:cubicBezTo>
                      <a:pt x="6309" y="7358"/>
                      <a:pt x="1407" y="4575"/>
                      <a:pt x="214" y="14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4"/>
              <p:cNvSpPr/>
              <p:nvPr/>
            </p:nvSpPr>
            <p:spPr>
              <a:xfrm>
                <a:off x="3854675" y="2288675"/>
                <a:ext cx="313975" cy="162950"/>
              </a:xfrm>
              <a:custGeom>
                <a:avLst/>
                <a:gdLst/>
                <a:ahLst/>
                <a:cxnLst/>
                <a:rect l="l" t="t" r="r" b="b"/>
                <a:pathLst>
                  <a:path w="12559" h="6518" extrusionOk="0">
                    <a:moveTo>
                      <a:pt x="13" y="158"/>
                    </a:moveTo>
                    <a:cubicBezTo>
                      <a:pt x="322" y="222"/>
                      <a:pt x="873" y="346"/>
                      <a:pt x="1608" y="552"/>
                    </a:cubicBezTo>
                    <a:lnTo>
                      <a:pt x="1322" y="114"/>
                    </a:lnTo>
                    <a:cubicBezTo>
                      <a:pt x="1301" y="82"/>
                      <a:pt x="1310" y="42"/>
                      <a:pt x="1341" y="21"/>
                    </a:cubicBezTo>
                    <a:cubicBezTo>
                      <a:pt x="1372" y="1"/>
                      <a:pt x="1414" y="9"/>
                      <a:pt x="1434" y="41"/>
                    </a:cubicBezTo>
                    <a:lnTo>
                      <a:pt x="1806" y="608"/>
                    </a:lnTo>
                    <a:cubicBezTo>
                      <a:pt x="2270" y="743"/>
                      <a:pt x="2801" y="907"/>
                      <a:pt x="3384" y="1108"/>
                    </a:cubicBezTo>
                    <a:lnTo>
                      <a:pt x="2916" y="333"/>
                    </a:lnTo>
                    <a:cubicBezTo>
                      <a:pt x="2897" y="301"/>
                      <a:pt x="2907" y="259"/>
                      <a:pt x="2938" y="241"/>
                    </a:cubicBezTo>
                    <a:cubicBezTo>
                      <a:pt x="2970" y="222"/>
                      <a:pt x="3011" y="232"/>
                      <a:pt x="3030" y="264"/>
                    </a:cubicBezTo>
                    <a:lnTo>
                      <a:pt x="3582" y="1176"/>
                    </a:lnTo>
                    <a:cubicBezTo>
                      <a:pt x="3837" y="1264"/>
                      <a:pt x="4103" y="1361"/>
                      <a:pt x="4376" y="1464"/>
                    </a:cubicBezTo>
                    <a:lnTo>
                      <a:pt x="4069" y="717"/>
                    </a:lnTo>
                    <a:cubicBezTo>
                      <a:pt x="4055" y="683"/>
                      <a:pt x="4071" y="644"/>
                      <a:pt x="4105" y="630"/>
                    </a:cubicBezTo>
                    <a:cubicBezTo>
                      <a:pt x="4140" y="615"/>
                      <a:pt x="4179" y="632"/>
                      <a:pt x="4192" y="666"/>
                    </a:cubicBezTo>
                    <a:lnTo>
                      <a:pt x="4547" y="1530"/>
                    </a:lnTo>
                    <a:cubicBezTo>
                      <a:pt x="5015" y="1709"/>
                      <a:pt x="5509" y="1908"/>
                      <a:pt x="6020" y="2131"/>
                    </a:cubicBezTo>
                    <a:lnTo>
                      <a:pt x="5837" y="1117"/>
                    </a:lnTo>
                    <a:cubicBezTo>
                      <a:pt x="5830" y="1080"/>
                      <a:pt x="5855" y="1045"/>
                      <a:pt x="5891" y="1038"/>
                    </a:cubicBezTo>
                    <a:cubicBezTo>
                      <a:pt x="5928" y="1032"/>
                      <a:pt x="5962" y="1056"/>
                      <a:pt x="5969" y="1092"/>
                    </a:cubicBezTo>
                    <a:lnTo>
                      <a:pt x="6168" y="2195"/>
                    </a:lnTo>
                    <a:cubicBezTo>
                      <a:pt x="6861" y="2499"/>
                      <a:pt x="7588" y="2844"/>
                      <a:pt x="8336" y="3235"/>
                    </a:cubicBezTo>
                    <a:lnTo>
                      <a:pt x="8017" y="2140"/>
                    </a:lnTo>
                    <a:cubicBezTo>
                      <a:pt x="8005" y="2104"/>
                      <a:pt x="8026" y="2067"/>
                      <a:pt x="8061" y="2057"/>
                    </a:cubicBezTo>
                    <a:cubicBezTo>
                      <a:pt x="8097" y="2046"/>
                      <a:pt x="8134" y="2067"/>
                      <a:pt x="8144" y="2102"/>
                    </a:cubicBezTo>
                    <a:lnTo>
                      <a:pt x="8500" y="3321"/>
                    </a:lnTo>
                    <a:cubicBezTo>
                      <a:pt x="9032" y="3601"/>
                      <a:pt x="9575" y="3904"/>
                      <a:pt x="10124" y="4232"/>
                    </a:cubicBezTo>
                    <a:lnTo>
                      <a:pt x="9793" y="3039"/>
                    </a:lnTo>
                    <a:cubicBezTo>
                      <a:pt x="9783" y="3003"/>
                      <a:pt x="9804" y="2967"/>
                      <a:pt x="9840" y="2957"/>
                    </a:cubicBezTo>
                    <a:cubicBezTo>
                      <a:pt x="9875" y="2947"/>
                      <a:pt x="9912" y="2968"/>
                      <a:pt x="9922" y="3003"/>
                    </a:cubicBezTo>
                    <a:lnTo>
                      <a:pt x="10289" y="4332"/>
                    </a:lnTo>
                    <a:cubicBezTo>
                      <a:pt x="10797" y="4640"/>
                      <a:pt x="11310" y="4968"/>
                      <a:pt x="11825" y="5318"/>
                    </a:cubicBezTo>
                    <a:lnTo>
                      <a:pt x="11714" y="4544"/>
                    </a:lnTo>
                    <a:cubicBezTo>
                      <a:pt x="11709" y="4507"/>
                      <a:pt x="11734" y="4473"/>
                      <a:pt x="11770" y="4467"/>
                    </a:cubicBezTo>
                    <a:cubicBezTo>
                      <a:pt x="11807" y="4463"/>
                      <a:pt x="11842" y="4489"/>
                      <a:pt x="11846" y="4524"/>
                    </a:cubicBezTo>
                    <a:lnTo>
                      <a:pt x="11975" y="5421"/>
                    </a:lnTo>
                    <a:cubicBezTo>
                      <a:pt x="12170" y="5554"/>
                      <a:pt x="12365" y="5692"/>
                      <a:pt x="12558" y="5832"/>
                    </a:cubicBezTo>
                    <a:lnTo>
                      <a:pt x="12436" y="5907"/>
                    </a:lnTo>
                    <a:lnTo>
                      <a:pt x="12397" y="5879"/>
                    </a:lnTo>
                    <a:lnTo>
                      <a:pt x="11018" y="6502"/>
                    </a:lnTo>
                    <a:cubicBezTo>
                      <a:pt x="10984" y="6517"/>
                      <a:pt x="10944" y="6503"/>
                      <a:pt x="10930" y="6469"/>
                    </a:cubicBezTo>
                    <a:cubicBezTo>
                      <a:pt x="10914" y="6435"/>
                      <a:pt x="10930" y="6395"/>
                      <a:pt x="10963" y="6381"/>
                    </a:cubicBezTo>
                    <a:lnTo>
                      <a:pt x="12271" y="5790"/>
                    </a:lnTo>
                    <a:cubicBezTo>
                      <a:pt x="12142" y="5699"/>
                      <a:pt x="12013" y="5608"/>
                      <a:pt x="11885" y="5520"/>
                    </a:cubicBezTo>
                    <a:cubicBezTo>
                      <a:pt x="11878" y="5517"/>
                      <a:pt x="11872" y="5513"/>
                      <a:pt x="11868" y="5509"/>
                    </a:cubicBezTo>
                    <a:cubicBezTo>
                      <a:pt x="11396" y="5186"/>
                      <a:pt x="10927" y="4882"/>
                      <a:pt x="10462" y="4594"/>
                    </a:cubicBezTo>
                    <a:lnTo>
                      <a:pt x="8769" y="5509"/>
                    </a:lnTo>
                    <a:cubicBezTo>
                      <a:pt x="8736" y="5526"/>
                      <a:pt x="8695" y="5514"/>
                      <a:pt x="8678" y="5482"/>
                    </a:cubicBezTo>
                    <a:cubicBezTo>
                      <a:pt x="8660" y="5449"/>
                      <a:pt x="8673" y="5409"/>
                      <a:pt x="8705" y="5391"/>
                    </a:cubicBezTo>
                    <a:lnTo>
                      <a:pt x="10331" y="4513"/>
                    </a:lnTo>
                    <a:cubicBezTo>
                      <a:pt x="10290" y="4489"/>
                      <a:pt x="10250" y="4464"/>
                      <a:pt x="10209" y="4439"/>
                    </a:cubicBezTo>
                    <a:cubicBezTo>
                      <a:pt x="10201" y="4437"/>
                      <a:pt x="10194" y="4433"/>
                      <a:pt x="10187" y="4427"/>
                    </a:cubicBezTo>
                    <a:cubicBezTo>
                      <a:pt x="9676" y="4118"/>
                      <a:pt x="9169" y="3829"/>
                      <a:pt x="8670" y="3562"/>
                    </a:cubicBezTo>
                    <a:lnTo>
                      <a:pt x="6169" y="4911"/>
                    </a:lnTo>
                    <a:cubicBezTo>
                      <a:pt x="6137" y="4929"/>
                      <a:pt x="6096" y="4916"/>
                      <a:pt x="6079" y="4884"/>
                    </a:cubicBezTo>
                    <a:cubicBezTo>
                      <a:pt x="6061" y="4851"/>
                      <a:pt x="6073" y="4811"/>
                      <a:pt x="6106" y="4793"/>
                    </a:cubicBezTo>
                    <a:lnTo>
                      <a:pt x="8528" y="3487"/>
                    </a:lnTo>
                    <a:cubicBezTo>
                      <a:pt x="8495" y="3469"/>
                      <a:pt x="8461" y="3451"/>
                      <a:pt x="8427" y="3433"/>
                    </a:cubicBezTo>
                    <a:cubicBezTo>
                      <a:pt x="8417" y="3431"/>
                      <a:pt x="8408" y="3425"/>
                      <a:pt x="8401" y="3420"/>
                    </a:cubicBezTo>
                    <a:cubicBezTo>
                      <a:pt x="7666" y="3032"/>
                      <a:pt x="6952" y="2690"/>
                      <a:pt x="6270" y="2386"/>
                    </a:cubicBezTo>
                    <a:lnTo>
                      <a:pt x="4001" y="3598"/>
                    </a:lnTo>
                    <a:cubicBezTo>
                      <a:pt x="3968" y="3614"/>
                      <a:pt x="3927" y="3602"/>
                      <a:pt x="3910" y="3570"/>
                    </a:cubicBezTo>
                    <a:cubicBezTo>
                      <a:pt x="3893" y="3537"/>
                      <a:pt x="3906" y="3497"/>
                      <a:pt x="3938" y="3479"/>
                    </a:cubicBezTo>
                    <a:lnTo>
                      <a:pt x="6115" y="2317"/>
                    </a:lnTo>
                    <a:lnTo>
                      <a:pt x="6097" y="2309"/>
                    </a:lnTo>
                    <a:cubicBezTo>
                      <a:pt x="6087" y="2308"/>
                      <a:pt x="6076" y="2303"/>
                      <a:pt x="6069" y="2298"/>
                    </a:cubicBezTo>
                    <a:cubicBezTo>
                      <a:pt x="5518" y="2056"/>
                      <a:pt x="4988" y="1841"/>
                      <a:pt x="4487" y="1650"/>
                    </a:cubicBezTo>
                    <a:cubicBezTo>
                      <a:pt x="4477" y="1647"/>
                      <a:pt x="4468" y="1644"/>
                      <a:pt x="4460" y="1638"/>
                    </a:cubicBezTo>
                    <a:cubicBezTo>
                      <a:pt x="4416" y="1623"/>
                      <a:pt x="4374" y="1606"/>
                      <a:pt x="4331" y="1590"/>
                    </a:cubicBezTo>
                    <a:lnTo>
                      <a:pt x="2326" y="2554"/>
                    </a:lnTo>
                    <a:cubicBezTo>
                      <a:pt x="2293" y="2571"/>
                      <a:pt x="2252" y="2556"/>
                      <a:pt x="2237" y="2523"/>
                    </a:cubicBezTo>
                    <a:cubicBezTo>
                      <a:pt x="2221" y="2490"/>
                      <a:pt x="2234" y="2450"/>
                      <a:pt x="2268" y="2434"/>
                    </a:cubicBezTo>
                    <a:lnTo>
                      <a:pt x="4159" y="1525"/>
                    </a:lnTo>
                    <a:cubicBezTo>
                      <a:pt x="3943" y="1446"/>
                      <a:pt x="3733" y="1370"/>
                      <a:pt x="3530" y="1299"/>
                    </a:cubicBezTo>
                    <a:cubicBezTo>
                      <a:pt x="3521" y="1298"/>
                      <a:pt x="3511" y="1295"/>
                      <a:pt x="3503" y="1289"/>
                    </a:cubicBezTo>
                    <a:cubicBezTo>
                      <a:pt x="3207" y="1186"/>
                      <a:pt x="2924" y="1092"/>
                      <a:pt x="2656" y="1007"/>
                    </a:cubicBezTo>
                    <a:lnTo>
                      <a:pt x="1125" y="1634"/>
                    </a:lnTo>
                    <a:cubicBezTo>
                      <a:pt x="1091" y="1647"/>
                      <a:pt x="1052" y="1631"/>
                      <a:pt x="1038" y="1597"/>
                    </a:cubicBezTo>
                    <a:cubicBezTo>
                      <a:pt x="1024" y="1562"/>
                      <a:pt x="1041" y="1524"/>
                      <a:pt x="1074" y="1510"/>
                    </a:cubicBezTo>
                    <a:lnTo>
                      <a:pt x="2457" y="943"/>
                    </a:lnTo>
                    <a:cubicBezTo>
                      <a:pt x="2210" y="866"/>
                      <a:pt x="1976" y="796"/>
                      <a:pt x="1756" y="734"/>
                    </a:cubicBezTo>
                    <a:cubicBezTo>
                      <a:pt x="1748" y="733"/>
                      <a:pt x="1741" y="730"/>
                      <a:pt x="1734" y="727"/>
                    </a:cubicBezTo>
                    <a:cubicBezTo>
                      <a:pt x="940" y="499"/>
                      <a:pt x="343" y="363"/>
                      <a:pt x="10" y="294"/>
                    </a:cubicBezTo>
                    <a:cubicBezTo>
                      <a:pt x="3" y="252"/>
                      <a:pt x="1" y="204"/>
                      <a:pt x="13" y="1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3" name="Google Shape;353;p14"/>
            <p:cNvGrpSpPr/>
            <p:nvPr/>
          </p:nvGrpSpPr>
          <p:grpSpPr>
            <a:xfrm>
              <a:off x="4313547" y="2607116"/>
              <a:ext cx="516904" cy="661704"/>
              <a:chOff x="4020925" y="2134300"/>
              <a:chExt cx="175275" cy="224375"/>
            </a:xfrm>
          </p:grpSpPr>
          <p:sp>
            <p:nvSpPr>
              <p:cNvPr id="354" name="Google Shape;354;p14"/>
              <p:cNvSpPr/>
              <p:nvPr/>
            </p:nvSpPr>
            <p:spPr>
              <a:xfrm>
                <a:off x="4020925" y="2134300"/>
                <a:ext cx="175275" cy="224375"/>
              </a:xfrm>
              <a:custGeom>
                <a:avLst/>
                <a:gdLst/>
                <a:ahLst/>
                <a:cxnLst/>
                <a:rect l="l" t="t" r="r" b="b"/>
                <a:pathLst>
                  <a:path w="7011" h="8975" extrusionOk="0">
                    <a:moveTo>
                      <a:pt x="7010" y="6464"/>
                    </a:moveTo>
                    <a:lnTo>
                      <a:pt x="7002" y="6431"/>
                    </a:lnTo>
                    <a:cubicBezTo>
                      <a:pt x="6718" y="5127"/>
                      <a:pt x="5756" y="5425"/>
                      <a:pt x="5533" y="4837"/>
                    </a:cubicBezTo>
                    <a:cubicBezTo>
                      <a:pt x="5310" y="4248"/>
                      <a:pt x="5421" y="3051"/>
                      <a:pt x="4889" y="2795"/>
                    </a:cubicBezTo>
                    <a:cubicBezTo>
                      <a:pt x="4356" y="2537"/>
                      <a:pt x="3889" y="2901"/>
                      <a:pt x="3476" y="2186"/>
                    </a:cubicBezTo>
                    <a:cubicBezTo>
                      <a:pt x="3063" y="1470"/>
                      <a:pt x="2765" y="41"/>
                      <a:pt x="1868" y="20"/>
                    </a:cubicBezTo>
                    <a:cubicBezTo>
                      <a:pt x="973" y="0"/>
                      <a:pt x="1" y="1064"/>
                      <a:pt x="967" y="2255"/>
                    </a:cubicBezTo>
                    <a:cubicBezTo>
                      <a:pt x="1933" y="3446"/>
                      <a:pt x="1868" y="3882"/>
                      <a:pt x="1692" y="4351"/>
                    </a:cubicBezTo>
                    <a:cubicBezTo>
                      <a:pt x="1517" y="4820"/>
                      <a:pt x="1713" y="5449"/>
                      <a:pt x="2314" y="5635"/>
                    </a:cubicBezTo>
                    <a:cubicBezTo>
                      <a:pt x="2914" y="5818"/>
                      <a:pt x="3122" y="6446"/>
                      <a:pt x="3056" y="6824"/>
                    </a:cubicBezTo>
                    <a:cubicBezTo>
                      <a:pt x="2991" y="7200"/>
                      <a:pt x="2777" y="8533"/>
                      <a:pt x="3653" y="8804"/>
                    </a:cubicBezTo>
                    <a:cubicBezTo>
                      <a:pt x="3826" y="8858"/>
                      <a:pt x="3975" y="8915"/>
                      <a:pt x="4106" y="8974"/>
                    </a:cubicBezTo>
                    <a:cubicBezTo>
                      <a:pt x="4160" y="8953"/>
                      <a:pt x="4212" y="8934"/>
                      <a:pt x="4267" y="8916"/>
                    </a:cubicBezTo>
                    <a:lnTo>
                      <a:pt x="5008" y="8671"/>
                    </a:lnTo>
                    <a:cubicBezTo>
                      <a:pt x="6048" y="8327"/>
                      <a:pt x="6779" y="7465"/>
                      <a:pt x="7010" y="64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4"/>
              <p:cNvSpPr/>
              <p:nvPr/>
            </p:nvSpPr>
            <p:spPr>
              <a:xfrm>
                <a:off x="4057550" y="2156000"/>
                <a:ext cx="117300" cy="180175"/>
              </a:xfrm>
              <a:custGeom>
                <a:avLst/>
                <a:gdLst/>
                <a:ahLst/>
                <a:cxnLst/>
                <a:rect l="l" t="t" r="r" b="b"/>
                <a:pathLst>
                  <a:path w="4692" h="7207" extrusionOk="0">
                    <a:moveTo>
                      <a:pt x="160" y="23"/>
                    </a:moveTo>
                    <a:cubicBezTo>
                      <a:pt x="146" y="4"/>
                      <a:pt x="119" y="1"/>
                      <a:pt x="100" y="16"/>
                    </a:cubicBezTo>
                    <a:cubicBezTo>
                      <a:pt x="81" y="30"/>
                      <a:pt x="77" y="57"/>
                      <a:pt x="92" y="76"/>
                    </a:cubicBezTo>
                    <a:cubicBezTo>
                      <a:pt x="94" y="80"/>
                      <a:pt x="380" y="450"/>
                      <a:pt x="820" y="1062"/>
                    </a:cubicBezTo>
                    <a:cubicBezTo>
                      <a:pt x="821" y="1065"/>
                      <a:pt x="823" y="1068"/>
                      <a:pt x="824" y="1070"/>
                    </a:cubicBezTo>
                    <a:cubicBezTo>
                      <a:pt x="873" y="1137"/>
                      <a:pt x="923" y="1208"/>
                      <a:pt x="975" y="1281"/>
                    </a:cubicBezTo>
                    <a:lnTo>
                      <a:pt x="54" y="1137"/>
                    </a:lnTo>
                    <a:cubicBezTo>
                      <a:pt x="30" y="1134"/>
                      <a:pt x="8" y="1150"/>
                      <a:pt x="5" y="1174"/>
                    </a:cubicBezTo>
                    <a:cubicBezTo>
                      <a:pt x="0" y="1198"/>
                      <a:pt x="17" y="1220"/>
                      <a:pt x="40" y="1224"/>
                    </a:cubicBezTo>
                    <a:lnTo>
                      <a:pt x="1045" y="1379"/>
                    </a:lnTo>
                    <a:cubicBezTo>
                      <a:pt x="1271" y="1698"/>
                      <a:pt x="1526" y="2065"/>
                      <a:pt x="1798" y="2468"/>
                    </a:cubicBezTo>
                    <a:cubicBezTo>
                      <a:pt x="1800" y="2472"/>
                      <a:pt x="1803" y="2476"/>
                      <a:pt x="1806" y="2480"/>
                    </a:cubicBezTo>
                    <a:cubicBezTo>
                      <a:pt x="2032" y="2815"/>
                      <a:pt x="2269" y="3176"/>
                      <a:pt x="2511" y="3553"/>
                    </a:cubicBezTo>
                    <a:lnTo>
                      <a:pt x="893" y="3339"/>
                    </a:lnTo>
                    <a:cubicBezTo>
                      <a:pt x="870" y="3336"/>
                      <a:pt x="848" y="3353"/>
                      <a:pt x="844" y="3377"/>
                    </a:cubicBezTo>
                    <a:cubicBezTo>
                      <a:pt x="842" y="3401"/>
                      <a:pt x="859" y="3422"/>
                      <a:pt x="882" y="3426"/>
                    </a:cubicBezTo>
                    <a:lnTo>
                      <a:pt x="2573" y="3650"/>
                    </a:lnTo>
                    <a:cubicBezTo>
                      <a:pt x="2763" y="3948"/>
                      <a:pt x="2956" y="4260"/>
                      <a:pt x="3147" y="4576"/>
                    </a:cubicBezTo>
                    <a:cubicBezTo>
                      <a:pt x="3149" y="4581"/>
                      <a:pt x="3152" y="4584"/>
                      <a:pt x="3155" y="4588"/>
                    </a:cubicBezTo>
                    <a:cubicBezTo>
                      <a:pt x="3204" y="4669"/>
                      <a:pt x="3253" y="4752"/>
                      <a:pt x="3303" y="4835"/>
                    </a:cubicBezTo>
                    <a:lnTo>
                      <a:pt x="2275" y="4740"/>
                    </a:lnTo>
                    <a:cubicBezTo>
                      <a:pt x="2251" y="4738"/>
                      <a:pt x="2230" y="4756"/>
                      <a:pt x="2228" y="4779"/>
                    </a:cubicBezTo>
                    <a:cubicBezTo>
                      <a:pt x="2226" y="4804"/>
                      <a:pt x="2244" y="4825"/>
                      <a:pt x="2267" y="4827"/>
                    </a:cubicBezTo>
                    <a:lnTo>
                      <a:pt x="3356" y="4927"/>
                    </a:lnTo>
                    <a:cubicBezTo>
                      <a:pt x="3599" y="5339"/>
                      <a:pt x="3838" y="5759"/>
                      <a:pt x="4064" y="6182"/>
                    </a:cubicBezTo>
                    <a:cubicBezTo>
                      <a:pt x="4065" y="6185"/>
                      <a:pt x="4067" y="6187"/>
                      <a:pt x="4070" y="6191"/>
                    </a:cubicBezTo>
                    <a:cubicBezTo>
                      <a:pt x="4158" y="6355"/>
                      <a:pt x="4244" y="6521"/>
                      <a:pt x="4328" y="6686"/>
                    </a:cubicBezTo>
                    <a:lnTo>
                      <a:pt x="2474" y="6426"/>
                    </a:lnTo>
                    <a:cubicBezTo>
                      <a:pt x="2451" y="6423"/>
                      <a:pt x="2428" y="6439"/>
                      <a:pt x="2426" y="6463"/>
                    </a:cubicBezTo>
                    <a:cubicBezTo>
                      <a:pt x="2423" y="6486"/>
                      <a:pt x="2440" y="6509"/>
                      <a:pt x="2463" y="6512"/>
                    </a:cubicBezTo>
                    <a:lnTo>
                      <a:pt x="4375" y="6781"/>
                    </a:lnTo>
                    <a:cubicBezTo>
                      <a:pt x="4447" y="6923"/>
                      <a:pt x="4517" y="7065"/>
                      <a:pt x="4586" y="7206"/>
                    </a:cubicBezTo>
                    <a:cubicBezTo>
                      <a:pt x="4608" y="7187"/>
                      <a:pt x="4630" y="7167"/>
                      <a:pt x="4653" y="7146"/>
                    </a:cubicBezTo>
                    <a:cubicBezTo>
                      <a:pt x="4585" y="7006"/>
                      <a:pt x="4515" y="6865"/>
                      <a:pt x="4445" y="6725"/>
                    </a:cubicBezTo>
                    <a:cubicBezTo>
                      <a:pt x="4443" y="6723"/>
                      <a:pt x="4442" y="6720"/>
                      <a:pt x="4441" y="6718"/>
                    </a:cubicBezTo>
                    <a:cubicBezTo>
                      <a:pt x="4348" y="6536"/>
                      <a:pt x="4253" y="6352"/>
                      <a:pt x="4156" y="6170"/>
                    </a:cubicBezTo>
                    <a:lnTo>
                      <a:pt x="4679" y="5461"/>
                    </a:lnTo>
                    <a:cubicBezTo>
                      <a:pt x="4692" y="5441"/>
                      <a:pt x="4689" y="5414"/>
                      <a:pt x="4670" y="5399"/>
                    </a:cubicBezTo>
                    <a:cubicBezTo>
                      <a:pt x="4649" y="5386"/>
                      <a:pt x="4623" y="5389"/>
                      <a:pt x="4608" y="5409"/>
                    </a:cubicBezTo>
                    <a:lnTo>
                      <a:pt x="4110" y="6086"/>
                    </a:lnTo>
                    <a:cubicBezTo>
                      <a:pt x="3831" y="5566"/>
                      <a:pt x="3534" y="5051"/>
                      <a:pt x="3233" y="4552"/>
                    </a:cubicBezTo>
                    <a:lnTo>
                      <a:pt x="3483" y="3302"/>
                    </a:lnTo>
                    <a:cubicBezTo>
                      <a:pt x="3487" y="3279"/>
                      <a:pt x="3472" y="3255"/>
                      <a:pt x="3448" y="3251"/>
                    </a:cubicBezTo>
                    <a:cubicBezTo>
                      <a:pt x="3425" y="3246"/>
                      <a:pt x="3402" y="3262"/>
                      <a:pt x="3398" y="3286"/>
                    </a:cubicBezTo>
                    <a:lnTo>
                      <a:pt x="3167" y="4442"/>
                    </a:lnTo>
                    <a:cubicBezTo>
                      <a:pt x="2731" y="3722"/>
                      <a:pt x="2287" y="3040"/>
                      <a:pt x="1881" y="2437"/>
                    </a:cubicBezTo>
                    <a:lnTo>
                      <a:pt x="1889" y="1747"/>
                    </a:lnTo>
                    <a:cubicBezTo>
                      <a:pt x="1889" y="1724"/>
                      <a:pt x="1870" y="1704"/>
                      <a:pt x="1845" y="1704"/>
                    </a:cubicBezTo>
                    <a:cubicBezTo>
                      <a:pt x="1822" y="1704"/>
                      <a:pt x="1801" y="1723"/>
                      <a:pt x="1801" y="1746"/>
                    </a:cubicBezTo>
                    <a:lnTo>
                      <a:pt x="1796" y="2311"/>
                    </a:lnTo>
                    <a:cubicBezTo>
                      <a:pt x="1462" y="1818"/>
                      <a:pt x="1155" y="1382"/>
                      <a:pt x="900" y="1026"/>
                    </a:cubicBezTo>
                    <a:lnTo>
                      <a:pt x="891" y="316"/>
                    </a:lnTo>
                    <a:cubicBezTo>
                      <a:pt x="891" y="291"/>
                      <a:pt x="871" y="272"/>
                      <a:pt x="848" y="273"/>
                    </a:cubicBezTo>
                    <a:cubicBezTo>
                      <a:pt x="824" y="273"/>
                      <a:pt x="804" y="292"/>
                      <a:pt x="805" y="317"/>
                    </a:cubicBezTo>
                    <a:lnTo>
                      <a:pt x="812" y="904"/>
                    </a:lnTo>
                    <a:cubicBezTo>
                      <a:pt x="415" y="355"/>
                      <a:pt x="164" y="27"/>
                      <a:pt x="160" y="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6" name="Google Shape;356;p14"/>
          <p:cNvSpPr/>
          <p:nvPr/>
        </p:nvSpPr>
        <p:spPr>
          <a:xfrm>
            <a:off x="357973" y="263923"/>
            <a:ext cx="1024673" cy="318648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4"/>
          <p:cNvSpPr/>
          <p:nvPr/>
        </p:nvSpPr>
        <p:spPr>
          <a:xfrm>
            <a:off x="1224749" y="216298"/>
            <a:ext cx="412083" cy="128148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4"/>
          <p:cNvSpPr/>
          <p:nvPr/>
        </p:nvSpPr>
        <p:spPr>
          <a:xfrm flipH="1">
            <a:off x="8489334" y="1130698"/>
            <a:ext cx="1024673" cy="318648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4"/>
          <p:cNvSpPr/>
          <p:nvPr/>
        </p:nvSpPr>
        <p:spPr>
          <a:xfrm flipH="1">
            <a:off x="8235148" y="1083073"/>
            <a:ext cx="412083" cy="128148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4"/>
          <p:cNvSpPr/>
          <p:nvPr/>
        </p:nvSpPr>
        <p:spPr>
          <a:xfrm flipH="1">
            <a:off x="-4335598" y="1887501"/>
            <a:ext cx="6213393" cy="3415848"/>
          </a:xfrm>
          <a:custGeom>
            <a:avLst/>
            <a:gdLst/>
            <a:ahLst/>
            <a:cxnLst/>
            <a:rect l="l" t="t" r="r" b="b"/>
            <a:pathLst>
              <a:path w="132779" h="72996" extrusionOk="0">
                <a:moveTo>
                  <a:pt x="117914" y="72996"/>
                </a:moveTo>
                <a:cubicBezTo>
                  <a:pt x="126089" y="72996"/>
                  <a:pt x="132779" y="66307"/>
                  <a:pt x="132779" y="58132"/>
                </a:cubicBezTo>
                <a:lnTo>
                  <a:pt x="132779" y="58132"/>
                </a:lnTo>
                <a:cubicBezTo>
                  <a:pt x="132779" y="49956"/>
                  <a:pt x="126089" y="43267"/>
                  <a:pt x="117914" y="43267"/>
                </a:cubicBezTo>
                <a:lnTo>
                  <a:pt x="117914" y="43267"/>
                </a:lnTo>
                <a:cubicBezTo>
                  <a:pt x="114457" y="43267"/>
                  <a:pt x="111629" y="40439"/>
                  <a:pt x="111629" y="36982"/>
                </a:cubicBezTo>
                <a:lnTo>
                  <a:pt x="111629" y="36982"/>
                </a:lnTo>
                <a:cubicBezTo>
                  <a:pt x="111629" y="33525"/>
                  <a:pt x="114458" y="30697"/>
                  <a:pt x="117914" y="30697"/>
                </a:cubicBezTo>
                <a:lnTo>
                  <a:pt x="118662" y="30697"/>
                </a:lnTo>
                <a:cubicBezTo>
                  <a:pt x="122256" y="30697"/>
                  <a:pt x="125196" y="27757"/>
                  <a:pt x="125196" y="24163"/>
                </a:cubicBezTo>
                <a:lnTo>
                  <a:pt x="125196" y="24163"/>
                </a:lnTo>
                <a:cubicBezTo>
                  <a:pt x="125196" y="20569"/>
                  <a:pt x="122256" y="17628"/>
                  <a:pt x="118662" y="17628"/>
                </a:cubicBezTo>
                <a:lnTo>
                  <a:pt x="116368" y="17628"/>
                </a:lnTo>
                <a:cubicBezTo>
                  <a:pt x="114968" y="17628"/>
                  <a:pt x="113823" y="16484"/>
                  <a:pt x="113823" y="15084"/>
                </a:cubicBezTo>
                <a:lnTo>
                  <a:pt x="113823" y="15084"/>
                </a:lnTo>
                <a:cubicBezTo>
                  <a:pt x="113823" y="13685"/>
                  <a:pt x="114968" y="12541"/>
                  <a:pt x="116368" y="12541"/>
                </a:cubicBezTo>
                <a:lnTo>
                  <a:pt x="118054" y="12541"/>
                </a:lnTo>
                <a:cubicBezTo>
                  <a:pt x="119019" y="12541"/>
                  <a:pt x="119809" y="11750"/>
                  <a:pt x="119809" y="10784"/>
                </a:cubicBezTo>
                <a:lnTo>
                  <a:pt x="119809" y="10784"/>
                </a:lnTo>
                <a:cubicBezTo>
                  <a:pt x="119809" y="9819"/>
                  <a:pt x="119019" y="9029"/>
                  <a:pt x="118054" y="9029"/>
                </a:cubicBezTo>
                <a:lnTo>
                  <a:pt x="106719" y="9029"/>
                </a:lnTo>
                <a:cubicBezTo>
                  <a:pt x="105202" y="9029"/>
                  <a:pt x="103960" y="7787"/>
                  <a:pt x="103960" y="6270"/>
                </a:cubicBezTo>
                <a:lnTo>
                  <a:pt x="103960" y="6270"/>
                </a:lnTo>
                <a:cubicBezTo>
                  <a:pt x="103960" y="4753"/>
                  <a:pt x="105202" y="3512"/>
                  <a:pt x="106719" y="3512"/>
                </a:cubicBezTo>
                <a:lnTo>
                  <a:pt x="110107" y="3512"/>
                </a:lnTo>
                <a:cubicBezTo>
                  <a:pt x="111073" y="3512"/>
                  <a:pt x="111864" y="2722"/>
                  <a:pt x="111864" y="1755"/>
                </a:cubicBezTo>
                <a:lnTo>
                  <a:pt x="111864" y="1755"/>
                </a:lnTo>
                <a:cubicBezTo>
                  <a:pt x="111864" y="790"/>
                  <a:pt x="111073" y="0"/>
                  <a:pt x="110107" y="0"/>
                </a:cubicBezTo>
                <a:lnTo>
                  <a:pt x="41245" y="0"/>
                </a:lnTo>
                <a:cubicBezTo>
                  <a:pt x="39985" y="0"/>
                  <a:pt x="38954" y="1031"/>
                  <a:pt x="38954" y="2291"/>
                </a:cubicBezTo>
                <a:lnTo>
                  <a:pt x="38954" y="2291"/>
                </a:lnTo>
                <a:cubicBezTo>
                  <a:pt x="38954" y="3551"/>
                  <a:pt x="39985" y="4582"/>
                  <a:pt x="41245" y="4582"/>
                </a:cubicBezTo>
                <a:lnTo>
                  <a:pt x="48197" y="4582"/>
                </a:lnTo>
                <a:cubicBezTo>
                  <a:pt x="50176" y="4582"/>
                  <a:pt x="51796" y="6202"/>
                  <a:pt x="51796" y="8181"/>
                </a:cubicBezTo>
                <a:lnTo>
                  <a:pt x="51796" y="8181"/>
                </a:lnTo>
                <a:cubicBezTo>
                  <a:pt x="51796" y="10162"/>
                  <a:pt x="50176" y="11782"/>
                  <a:pt x="48197" y="11782"/>
                </a:cubicBezTo>
                <a:lnTo>
                  <a:pt x="24474" y="11782"/>
                </a:lnTo>
                <a:cubicBezTo>
                  <a:pt x="23214" y="11782"/>
                  <a:pt x="22183" y="12813"/>
                  <a:pt x="22183" y="14072"/>
                </a:cubicBezTo>
                <a:lnTo>
                  <a:pt x="22183" y="14072"/>
                </a:lnTo>
                <a:cubicBezTo>
                  <a:pt x="22183" y="15333"/>
                  <a:pt x="23214" y="16364"/>
                  <a:pt x="24474" y="16364"/>
                </a:cubicBezTo>
                <a:lnTo>
                  <a:pt x="26674" y="16364"/>
                </a:lnTo>
                <a:cubicBezTo>
                  <a:pt x="28500" y="16364"/>
                  <a:pt x="29994" y="17857"/>
                  <a:pt x="29994" y="19683"/>
                </a:cubicBezTo>
                <a:lnTo>
                  <a:pt x="29994" y="19683"/>
                </a:lnTo>
                <a:cubicBezTo>
                  <a:pt x="29994" y="21509"/>
                  <a:pt x="28500" y="23003"/>
                  <a:pt x="26674" y="23003"/>
                </a:cubicBezTo>
                <a:lnTo>
                  <a:pt x="23680" y="23003"/>
                </a:lnTo>
                <a:cubicBezTo>
                  <a:pt x="18990" y="23003"/>
                  <a:pt x="15154" y="26839"/>
                  <a:pt x="15154" y="31529"/>
                </a:cubicBezTo>
                <a:lnTo>
                  <a:pt x="15154" y="31529"/>
                </a:lnTo>
                <a:cubicBezTo>
                  <a:pt x="15154" y="36219"/>
                  <a:pt x="18990" y="40056"/>
                  <a:pt x="23680" y="40056"/>
                </a:cubicBezTo>
                <a:lnTo>
                  <a:pt x="24656" y="40056"/>
                </a:lnTo>
                <a:cubicBezTo>
                  <a:pt x="29167" y="40056"/>
                  <a:pt x="32858" y="43746"/>
                  <a:pt x="32858" y="48258"/>
                </a:cubicBezTo>
                <a:lnTo>
                  <a:pt x="32858" y="48258"/>
                </a:lnTo>
                <a:cubicBezTo>
                  <a:pt x="32858" y="52768"/>
                  <a:pt x="29167" y="56458"/>
                  <a:pt x="24656" y="56458"/>
                </a:cubicBezTo>
                <a:lnTo>
                  <a:pt x="8270" y="56458"/>
                </a:lnTo>
                <a:cubicBezTo>
                  <a:pt x="3722" y="56458"/>
                  <a:pt x="1" y="60180"/>
                  <a:pt x="1" y="64727"/>
                </a:cubicBezTo>
                <a:lnTo>
                  <a:pt x="1" y="64727"/>
                </a:lnTo>
                <a:cubicBezTo>
                  <a:pt x="1" y="69276"/>
                  <a:pt x="3722" y="72996"/>
                  <a:pt x="8270" y="72996"/>
                </a:cubicBezTo>
                <a:lnTo>
                  <a:pt x="117914" y="72996"/>
                </a:lnTo>
                <a:close/>
                <a:moveTo>
                  <a:pt x="35383" y="4582"/>
                </a:moveTo>
                <a:cubicBezTo>
                  <a:pt x="34118" y="4582"/>
                  <a:pt x="33093" y="3557"/>
                  <a:pt x="33093" y="2291"/>
                </a:cubicBezTo>
                <a:cubicBezTo>
                  <a:pt x="33093" y="1026"/>
                  <a:pt x="34118" y="0"/>
                  <a:pt x="35383" y="0"/>
                </a:cubicBezTo>
                <a:cubicBezTo>
                  <a:pt x="36648" y="0"/>
                  <a:pt x="37675" y="1026"/>
                  <a:pt x="37675" y="2291"/>
                </a:cubicBezTo>
                <a:cubicBezTo>
                  <a:pt x="37675" y="3557"/>
                  <a:pt x="36648" y="4582"/>
                  <a:pt x="35383" y="4582"/>
                </a:cubicBezTo>
                <a:close/>
                <a:moveTo>
                  <a:pt x="122981" y="12541"/>
                </a:moveTo>
                <a:cubicBezTo>
                  <a:pt x="122011" y="12541"/>
                  <a:pt x="121225" y="11755"/>
                  <a:pt x="121225" y="10784"/>
                </a:cubicBezTo>
                <a:cubicBezTo>
                  <a:pt x="121225" y="9815"/>
                  <a:pt x="122011" y="9029"/>
                  <a:pt x="122981" y="9029"/>
                </a:cubicBezTo>
                <a:cubicBezTo>
                  <a:pt x="123950" y="9029"/>
                  <a:pt x="124736" y="9815"/>
                  <a:pt x="124736" y="10784"/>
                </a:cubicBezTo>
                <a:cubicBezTo>
                  <a:pt x="124736" y="11755"/>
                  <a:pt x="123950" y="12541"/>
                  <a:pt x="122981" y="12541"/>
                </a:cubicBezTo>
                <a:close/>
              </a:path>
            </a:pathLst>
          </a:custGeom>
          <a:solidFill>
            <a:srgbClr val="FFF7F3">
              <a:alpha val="40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4"/>
          <p:cNvSpPr/>
          <p:nvPr/>
        </p:nvSpPr>
        <p:spPr>
          <a:xfrm flipH="1">
            <a:off x="7370977" y="263926"/>
            <a:ext cx="6213393" cy="3415848"/>
          </a:xfrm>
          <a:custGeom>
            <a:avLst/>
            <a:gdLst/>
            <a:ahLst/>
            <a:cxnLst/>
            <a:rect l="l" t="t" r="r" b="b"/>
            <a:pathLst>
              <a:path w="132779" h="72996" extrusionOk="0">
                <a:moveTo>
                  <a:pt x="117914" y="72996"/>
                </a:moveTo>
                <a:cubicBezTo>
                  <a:pt x="126089" y="72996"/>
                  <a:pt x="132779" y="66307"/>
                  <a:pt x="132779" y="58132"/>
                </a:cubicBezTo>
                <a:lnTo>
                  <a:pt x="132779" y="58132"/>
                </a:lnTo>
                <a:cubicBezTo>
                  <a:pt x="132779" y="49956"/>
                  <a:pt x="126089" y="43267"/>
                  <a:pt x="117914" y="43267"/>
                </a:cubicBezTo>
                <a:lnTo>
                  <a:pt x="117914" y="43267"/>
                </a:lnTo>
                <a:cubicBezTo>
                  <a:pt x="114457" y="43267"/>
                  <a:pt x="111629" y="40439"/>
                  <a:pt x="111629" y="36982"/>
                </a:cubicBezTo>
                <a:lnTo>
                  <a:pt x="111629" y="36982"/>
                </a:lnTo>
                <a:cubicBezTo>
                  <a:pt x="111629" y="33525"/>
                  <a:pt x="114458" y="30697"/>
                  <a:pt x="117914" y="30697"/>
                </a:cubicBezTo>
                <a:lnTo>
                  <a:pt x="118662" y="30697"/>
                </a:lnTo>
                <a:cubicBezTo>
                  <a:pt x="122256" y="30697"/>
                  <a:pt x="125196" y="27757"/>
                  <a:pt x="125196" y="24163"/>
                </a:cubicBezTo>
                <a:lnTo>
                  <a:pt x="125196" y="24163"/>
                </a:lnTo>
                <a:cubicBezTo>
                  <a:pt x="125196" y="20569"/>
                  <a:pt x="122256" y="17628"/>
                  <a:pt x="118662" y="17628"/>
                </a:cubicBezTo>
                <a:lnTo>
                  <a:pt x="116368" y="17628"/>
                </a:lnTo>
                <a:cubicBezTo>
                  <a:pt x="114968" y="17628"/>
                  <a:pt x="113823" y="16484"/>
                  <a:pt x="113823" y="15084"/>
                </a:cubicBezTo>
                <a:lnTo>
                  <a:pt x="113823" y="15084"/>
                </a:lnTo>
                <a:cubicBezTo>
                  <a:pt x="113823" y="13685"/>
                  <a:pt x="114968" y="12541"/>
                  <a:pt x="116368" y="12541"/>
                </a:cubicBezTo>
                <a:lnTo>
                  <a:pt x="118054" y="12541"/>
                </a:lnTo>
                <a:cubicBezTo>
                  <a:pt x="119019" y="12541"/>
                  <a:pt x="119809" y="11750"/>
                  <a:pt x="119809" y="10784"/>
                </a:cubicBezTo>
                <a:lnTo>
                  <a:pt x="119809" y="10784"/>
                </a:lnTo>
                <a:cubicBezTo>
                  <a:pt x="119809" y="9819"/>
                  <a:pt x="119019" y="9029"/>
                  <a:pt x="118054" y="9029"/>
                </a:cubicBezTo>
                <a:lnTo>
                  <a:pt x="106719" y="9029"/>
                </a:lnTo>
                <a:cubicBezTo>
                  <a:pt x="105202" y="9029"/>
                  <a:pt x="103960" y="7787"/>
                  <a:pt x="103960" y="6270"/>
                </a:cubicBezTo>
                <a:lnTo>
                  <a:pt x="103960" y="6270"/>
                </a:lnTo>
                <a:cubicBezTo>
                  <a:pt x="103960" y="4753"/>
                  <a:pt x="105202" y="3512"/>
                  <a:pt x="106719" y="3512"/>
                </a:cubicBezTo>
                <a:lnTo>
                  <a:pt x="110107" y="3512"/>
                </a:lnTo>
                <a:cubicBezTo>
                  <a:pt x="111073" y="3512"/>
                  <a:pt x="111864" y="2722"/>
                  <a:pt x="111864" y="1755"/>
                </a:cubicBezTo>
                <a:lnTo>
                  <a:pt x="111864" y="1755"/>
                </a:lnTo>
                <a:cubicBezTo>
                  <a:pt x="111864" y="790"/>
                  <a:pt x="111073" y="0"/>
                  <a:pt x="110107" y="0"/>
                </a:cubicBezTo>
                <a:lnTo>
                  <a:pt x="41245" y="0"/>
                </a:lnTo>
                <a:cubicBezTo>
                  <a:pt x="39985" y="0"/>
                  <a:pt x="38954" y="1031"/>
                  <a:pt x="38954" y="2291"/>
                </a:cubicBezTo>
                <a:lnTo>
                  <a:pt x="38954" y="2291"/>
                </a:lnTo>
                <a:cubicBezTo>
                  <a:pt x="38954" y="3551"/>
                  <a:pt x="39985" y="4582"/>
                  <a:pt x="41245" y="4582"/>
                </a:cubicBezTo>
                <a:lnTo>
                  <a:pt x="48197" y="4582"/>
                </a:lnTo>
                <a:cubicBezTo>
                  <a:pt x="50176" y="4582"/>
                  <a:pt x="51796" y="6202"/>
                  <a:pt x="51796" y="8181"/>
                </a:cubicBezTo>
                <a:lnTo>
                  <a:pt x="51796" y="8181"/>
                </a:lnTo>
                <a:cubicBezTo>
                  <a:pt x="51796" y="10162"/>
                  <a:pt x="50176" y="11782"/>
                  <a:pt x="48197" y="11782"/>
                </a:cubicBezTo>
                <a:lnTo>
                  <a:pt x="24474" y="11782"/>
                </a:lnTo>
                <a:cubicBezTo>
                  <a:pt x="23214" y="11782"/>
                  <a:pt x="22183" y="12813"/>
                  <a:pt x="22183" y="14072"/>
                </a:cubicBezTo>
                <a:lnTo>
                  <a:pt x="22183" y="14072"/>
                </a:lnTo>
                <a:cubicBezTo>
                  <a:pt x="22183" y="15333"/>
                  <a:pt x="23214" y="16364"/>
                  <a:pt x="24474" y="16364"/>
                </a:cubicBezTo>
                <a:lnTo>
                  <a:pt x="26674" y="16364"/>
                </a:lnTo>
                <a:cubicBezTo>
                  <a:pt x="28500" y="16364"/>
                  <a:pt x="29994" y="17857"/>
                  <a:pt x="29994" y="19683"/>
                </a:cubicBezTo>
                <a:lnTo>
                  <a:pt x="29994" y="19683"/>
                </a:lnTo>
                <a:cubicBezTo>
                  <a:pt x="29994" y="21509"/>
                  <a:pt x="28500" y="23003"/>
                  <a:pt x="26674" y="23003"/>
                </a:cubicBezTo>
                <a:lnTo>
                  <a:pt x="23680" y="23003"/>
                </a:lnTo>
                <a:cubicBezTo>
                  <a:pt x="18990" y="23003"/>
                  <a:pt x="15154" y="26839"/>
                  <a:pt x="15154" y="31529"/>
                </a:cubicBezTo>
                <a:lnTo>
                  <a:pt x="15154" y="31529"/>
                </a:lnTo>
                <a:cubicBezTo>
                  <a:pt x="15154" y="36219"/>
                  <a:pt x="18990" y="40056"/>
                  <a:pt x="23680" y="40056"/>
                </a:cubicBezTo>
                <a:lnTo>
                  <a:pt x="24656" y="40056"/>
                </a:lnTo>
                <a:cubicBezTo>
                  <a:pt x="29167" y="40056"/>
                  <a:pt x="32858" y="43746"/>
                  <a:pt x="32858" y="48258"/>
                </a:cubicBezTo>
                <a:lnTo>
                  <a:pt x="32858" y="48258"/>
                </a:lnTo>
                <a:cubicBezTo>
                  <a:pt x="32858" y="52768"/>
                  <a:pt x="29167" y="56458"/>
                  <a:pt x="24656" y="56458"/>
                </a:cubicBezTo>
                <a:lnTo>
                  <a:pt x="8270" y="56458"/>
                </a:lnTo>
                <a:cubicBezTo>
                  <a:pt x="3722" y="56458"/>
                  <a:pt x="1" y="60180"/>
                  <a:pt x="1" y="64727"/>
                </a:cubicBezTo>
                <a:lnTo>
                  <a:pt x="1" y="64727"/>
                </a:lnTo>
                <a:cubicBezTo>
                  <a:pt x="1" y="69276"/>
                  <a:pt x="3722" y="72996"/>
                  <a:pt x="8270" y="72996"/>
                </a:cubicBezTo>
                <a:lnTo>
                  <a:pt x="117914" y="72996"/>
                </a:lnTo>
                <a:close/>
                <a:moveTo>
                  <a:pt x="35383" y="4582"/>
                </a:moveTo>
                <a:cubicBezTo>
                  <a:pt x="34118" y="4582"/>
                  <a:pt x="33093" y="3557"/>
                  <a:pt x="33093" y="2291"/>
                </a:cubicBezTo>
                <a:cubicBezTo>
                  <a:pt x="33093" y="1026"/>
                  <a:pt x="34118" y="0"/>
                  <a:pt x="35383" y="0"/>
                </a:cubicBezTo>
                <a:cubicBezTo>
                  <a:pt x="36648" y="0"/>
                  <a:pt x="37675" y="1026"/>
                  <a:pt x="37675" y="2291"/>
                </a:cubicBezTo>
                <a:cubicBezTo>
                  <a:pt x="37675" y="3557"/>
                  <a:pt x="36648" y="4582"/>
                  <a:pt x="35383" y="4582"/>
                </a:cubicBezTo>
                <a:close/>
                <a:moveTo>
                  <a:pt x="122981" y="12541"/>
                </a:moveTo>
                <a:cubicBezTo>
                  <a:pt x="122011" y="12541"/>
                  <a:pt x="121225" y="11755"/>
                  <a:pt x="121225" y="10784"/>
                </a:cubicBezTo>
                <a:cubicBezTo>
                  <a:pt x="121225" y="9815"/>
                  <a:pt x="122011" y="9029"/>
                  <a:pt x="122981" y="9029"/>
                </a:cubicBezTo>
                <a:cubicBezTo>
                  <a:pt x="123950" y="9029"/>
                  <a:pt x="124736" y="9815"/>
                  <a:pt x="124736" y="10784"/>
                </a:cubicBezTo>
                <a:cubicBezTo>
                  <a:pt x="124736" y="11755"/>
                  <a:pt x="123950" y="12541"/>
                  <a:pt x="122981" y="12541"/>
                </a:cubicBezTo>
                <a:close/>
              </a:path>
            </a:pathLst>
          </a:custGeom>
          <a:solidFill>
            <a:srgbClr val="FFF7F3">
              <a:alpha val="40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2" name="Google Shape;362;p14"/>
          <p:cNvPicPr preferRelativeResize="0"/>
          <p:nvPr/>
        </p:nvPicPr>
        <p:blipFill rotWithShape="1">
          <a:blip r:embed="rId2">
            <a:alphaModFix amt="25000"/>
          </a:blip>
          <a:srcRect t="19" b="29"/>
          <a:stretch/>
        </p:blipFill>
        <p:spPr>
          <a:xfrm>
            <a:off x="0" y="1255"/>
            <a:ext cx="9144003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4"/>
          <p:cNvSpPr txBox="1">
            <a:spLocks noGrp="1"/>
          </p:cNvSpPr>
          <p:nvPr>
            <p:ph type="title" hasCustomPrompt="1"/>
          </p:nvPr>
        </p:nvSpPr>
        <p:spPr>
          <a:xfrm>
            <a:off x="722300" y="988325"/>
            <a:ext cx="27429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364" name="Google Shape;364;p14"/>
          <p:cNvSpPr txBox="1">
            <a:spLocks noGrp="1"/>
          </p:cNvSpPr>
          <p:nvPr>
            <p:ph type="subTitle" idx="1"/>
          </p:nvPr>
        </p:nvSpPr>
        <p:spPr>
          <a:xfrm>
            <a:off x="722090" y="1719725"/>
            <a:ext cx="27429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65" name="Google Shape;365;p14"/>
          <p:cNvSpPr txBox="1">
            <a:spLocks noGrp="1"/>
          </p:cNvSpPr>
          <p:nvPr>
            <p:ph type="title" idx="2" hasCustomPrompt="1"/>
          </p:nvPr>
        </p:nvSpPr>
        <p:spPr>
          <a:xfrm>
            <a:off x="5679010" y="988325"/>
            <a:ext cx="27429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366" name="Google Shape;366;p14"/>
          <p:cNvSpPr txBox="1">
            <a:spLocks noGrp="1"/>
          </p:cNvSpPr>
          <p:nvPr>
            <p:ph type="subTitle" idx="3"/>
          </p:nvPr>
        </p:nvSpPr>
        <p:spPr>
          <a:xfrm>
            <a:off x="5678800" y="1719725"/>
            <a:ext cx="27429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67" name="Google Shape;367;p14"/>
          <p:cNvSpPr txBox="1">
            <a:spLocks noGrp="1"/>
          </p:cNvSpPr>
          <p:nvPr>
            <p:ph type="title" idx="4" hasCustomPrompt="1"/>
          </p:nvPr>
        </p:nvSpPr>
        <p:spPr>
          <a:xfrm>
            <a:off x="722300" y="3050575"/>
            <a:ext cx="27429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368" name="Google Shape;368;p14"/>
          <p:cNvSpPr txBox="1">
            <a:spLocks noGrp="1"/>
          </p:cNvSpPr>
          <p:nvPr>
            <p:ph type="subTitle" idx="5"/>
          </p:nvPr>
        </p:nvSpPr>
        <p:spPr>
          <a:xfrm>
            <a:off x="722090" y="3781975"/>
            <a:ext cx="27429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69" name="Google Shape;369;p14"/>
          <p:cNvSpPr txBox="1">
            <a:spLocks noGrp="1"/>
          </p:cNvSpPr>
          <p:nvPr>
            <p:ph type="title" idx="6" hasCustomPrompt="1"/>
          </p:nvPr>
        </p:nvSpPr>
        <p:spPr>
          <a:xfrm>
            <a:off x="5679010" y="3050575"/>
            <a:ext cx="27429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370" name="Google Shape;370;p14"/>
          <p:cNvSpPr txBox="1">
            <a:spLocks noGrp="1"/>
          </p:cNvSpPr>
          <p:nvPr>
            <p:ph type="subTitle" idx="7"/>
          </p:nvPr>
        </p:nvSpPr>
        <p:spPr>
          <a:xfrm>
            <a:off x="5678800" y="3781975"/>
            <a:ext cx="27429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n columns">
  <p:cSld name="CUSTOM_1_1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"/>
          <p:cNvSpPr/>
          <p:nvPr/>
        </p:nvSpPr>
        <p:spPr>
          <a:xfrm flipH="1">
            <a:off x="8281310" y="938173"/>
            <a:ext cx="1024673" cy="318648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17"/>
          <p:cNvGrpSpPr/>
          <p:nvPr/>
        </p:nvGrpSpPr>
        <p:grpSpPr>
          <a:xfrm>
            <a:off x="3" y="1616115"/>
            <a:ext cx="553450" cy="603521"/>
            <a:chOff x="3031550" y="1054425"/>
            <a:chExt cx="388250" cy="423375"/>
          </a:xfrm>
        </p:grpSpPr>
        <p:sp>
          <p:nvSpPr>
            <p:cNvPr id="423" name="Google Shape;423;p17"/>
            <p:cNvSpPr/>
            <p:nvPr/>
          </p:nvSpPr>
          <p:spPr>
            <a:xfrm>
              <a:off x="3031550" y="1165650"/>
              <a:ext cx="272500" cy="312150"/>
            </a:xfrm>
            <a:custGeom>
              <a:avLst/>
              <a:gdLst/>
              <a:ahLst/>
              <a:cxnLst/>
              <a:rect l="l" t="t" r="r" b="b"/>
              <a:pathLst>
                <a:path w="10900" h="12486" fill="none" extrusionOk="0">
                  <a:moveTo>
                    <a:pt x="1" y="12486"/>
                  </a:moveTo>
                  <a:cubicBezTo>
                    <a:pt x="4681" y="9421"/>
                    <a:pt x="8495" y="5051"/>
                    <a:pt x="10899" y="1"/>
                  </a:cubicBezTo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2"/>
              </a:solidFill>
              <a:prstDash val="solid"/>
              <a:miter lim="11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3078325" y="1232500"/>
              <a:ext cx="65325" cy="175075"/>
            </a:xfrm>
            <a:custGeom>
              <a:avLst/>
              <a:gdLst/>
              <a:ahLst/>
              <a:cxnLst/>
              <a:rect l="l" t="t" r="r" b="b"/>
              <a:pathLst>
                <a:path w="2613" h="7003" extrusionOk="0">
                  <a:moveTo>
                    <a:pt x="1247" y="0"/>
                  </a:moveTo>
                  <a:cubicBezTo>
                    <a:pt x="415" y="1037"/>
                    <a:pt x="1" y="2399"/>
                    <a:pt x="117" y="3724"/>
                  </a:cubicBezTo>
                  <a:cubicBezTo>
                    <a:pt x="222" y="4928"/>
                    <a:pt x="779" y="6275"/>
                    <a:pt x="1757" y="7003"/>
                  </a:cubicBezTo>
                  <a:cubicBezTo>
                    <a:pt x="2613" y="4922"/>
                    <a:pt x="2092" y="202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3148575" y="1165300"/>
              <a:ext cx="65325" cy="175050"/>
            </a:xfrm>
            <a:custGeom>
              <a:avLst/>
              <a:gdLst/>
              <a:ahLst/>
              <a:cxnLst/>
              <a:rect l="l" t="t" r="r" b="b"/>
              <a:pathLst>
                <a:path w="2613" h="7002" extrusionOk="0">
                  <a:moveTo>
                    <a:pt x="1247" y="0"/>
                  </a:moveTo>
                  <a:cubicBezTo>
                    <a:pt x="415" y="1036"/>
                    <a:pt x="1" y="2399"/>
                    <a:pt x="117" y="3724"/>
                  </a:cubicBezTo>
                  <a:cubicBezTo>
                    <a:pt x="222" y="4928"/>
                    <a:pt x="779" y="6275"/>
                    <a:pt x="1757" y="7002"/>
                  </a:cubicBezTo>
                  <a:cubicBezTo>
                    <a:pt x="2612" y="4922"/>
                    <a:pt x="2093" y="202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3207275" y="1082000"/>
              <a:ext cx="65325" cy="175075"/>
            </a:xfrm>
            <a:custGeom>
              <a:avLst/>
              <a:gdLst/>
              <a:ahLst/>
              <a:cxnLst/>
              <a:rect l="l" t="t" r="r" b="b"/>
              <a:pathLst>
                <a:path w="2613" h="7003" extrusionOk="0">
                  <a:moveTo>
                    <a:pt x="1246" y="1"/>
                  </a:moveTo>
                  <a:cubicBezTo>
                    <a:pt x="415" y="1036"/>
                    <a:pt x="0" y="2400"/>
                    <a:pt x="117" y="3724"/>
                  </a:cubicBezTo>
                  <a:cubicBezTo>
                    <a:pt x="222" y="4929"/>
                    <a:pt x="778" y="6276"/>
                    <a:pt x="1757" y="7002"/>
                  </a:cubicBezTo>
                  <a:cubicBezTo>
                    <a:pt x="2612" y="4922"/>
                    <a:pt x="2093" y="2020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3245050" y="1216950"/>
              <a:ext cx="174750" cy="51925"/>
            </a:xfrm>
            <a:custGeom>
              <a:avLst/>
              <a:gdLst/>
              <a:ahLst/>
              <a:cxnLst/>
              <a:rect l="l" t="t" r="r" b="b"/>
              <a:pathLst>
                <a:path w="6990" h="2077" extrusionOk="0">
                  <a:moveTo>
                    <a:pt x="3903" y="1"/>
                  </a:moveTo>
                  <a:cubicBezTo>
                    <a:pt x="3761" y="1"/>
                    <a:pt x="3620" y="7"/>
                    <a:pt x="3482" y="18"/>
                  </a:cubicBezTo>
                  <a:cubicBezTo>
                    <a:pt x="2158" y="125"/>
                    <a:pt x="883" y="761"/>
                    <a:pt x="1" y="1755"/>
                  </a:cubicBezTo>
                  <a:cubicBezTo>
                    <a:pt x="855" y="1953"/>
                    <a:pt x="1839" y="2076"/>
                    <a:pt x="2836" y="2076"/>
                  </a:cubicBezTo>
                  <a:cubicBezTo>
                    <a:pt x="4328" y="2076"/>
                    <a:pt x="5846" y="1800"/>
                    <a:pt x="6990" y="1087"/>
                  </a:cubicBezTo>
                  <a:cubicBezTo>
                    <a:pt x="6209" y="339"/>
                    <a:pt x="5006" y="1"/>
                    <a:pt x="39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3190550" y="1297475"/>
              <a:ext cx="174725" cy="51925"/>
            </a:xfrm>
            <a:custGeom>
              <a:avLst/>
              <a:gdLst/>
              <a:ahLst/>
              <a:cxnLst/>
              <a:rect l="l" t="t" r="r" b="b"/>
              <a:pathLst>
                <a:path w="6989" h="2077" extrusionOk="0">
                  <a:moveTo>
                    <a:pt x="3904" y="1"/>
                  </a:moveTo>
                  <a:cubicBezTo>
                    <a:pt x="3761" y="1"/>
                    <a:pt x="3621" y="6"/>
                    <a:pt x="3483" y="18"/>
                  </a:cubicBezTo>
                  <a:cubicBezTo>
                    <a:pt x="2157" y="124"/>
                    <a:pt x="883" y="760"/>
                    <a:pt x="1" y="1754"/>
                  </a:cubicBezTo>
                  <a:cubicBezTo>
                    <a:pt x="855" y="1953"/>
                    <a:pt x="1841" y="2076"/>
                    <a:pt x="2838" y="2076"/>
                  </a:cubicBezTo>
                  <a:cubicBezTo>
                    <a:pt x="4329" y="2076"/>
                    <a:pt x="5846" y="1800"/>
                    <a:pt x="6989" y="1087"/>
                  </a:cubicBezTo>
                  <a:cubicBezTo>
                    <a:pt x="6210" y="339"/>
                    <a:pt x="5006" y="1"/>
                    <a:pt x="3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3190550" y="1297475"/>
              <a:ext cx="174725" cy="51925"/>
            </a:xfrm>
            <a:custGeom>
              <a:avLst/>
              <a:gdLst/>
              <a:ahLst/>
              <a:cxnLst/>
              <a:rect l="l" t="t" r="r" b="b"/>
              <a:pathLst>
                <a:path w="6989" h="2077" extrusionOk="0">
                  <a:moveTo>
                    <a:pt x="3904" y="1"/>
                  </a:moveTo>
                  <a:cubicBezTo>
                    <a:pt x="3761" y="1"/>
                    <a:pt x="3621" y="6"/>
                    <a:pt x="3483" y="18"/>
                  </a:cubicBezTo>
                  <a:cubicBezTo>
                    <a:pt x="2157" y="124"/>
                    <a:pt x="883" y="760"/>
                    <a:pt x="1" y="1754"/>
                  </a:cubicBezTo>
                  <a:cubicBezTo>
                    <a:pt x="855" y="1953"/>
                    <a:pt x="1841" y="2076"/>
                    <a:pt x="2838" y="2076"/>
                  </a:cubicBezTo>
                  <a:cubicBezTo>
                    <a:pt x="4329" y="2076"/>
                    <a:pt x="5846" y="1800"/>
                    <a:pt x="6989" y="1087"/>
                  </a:cubicBezTo>
                  <a:cubicBezTo>
                    <a:pt x="6210" y="339"/>
                    <a:pt x="5006" y="1"/>
                    <a:pt x="3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3118250" y="1369275"/>
              <a:ext cx="174750" cy="51900"/>
            </a:xfrm>
            <a:custGeom>
              <a:avLst/>
              <a:gdLst/>
              <a:ahLst/>
              <a:cxnLst/>
              <a:rect l="l" t="t" r="r" b="b"/>
              <a:pathLst>
                <a:path w="6990" h="2076" extrusionOk="0">
                  <a:moveTo>
                    <a:pt x="3904" y="0"/>
                  </a:moveTo>
                  <a:cubicBezTo>
                    <a:pt x="3761" y="0"/>
                    <a:pt x="3621" y="6"/>
                    <a:pt x="3483" y="17"/>
                  </a:cubicBezTo>
                  <a:cubicBezTo>
                    <a:pt x="2157" y="125"/>
                    <a:pt x="883" y="761"/>
                    <a:pt x="0" y="1755"/>
                  </a:cubicBezTo>
                  <a:cubicBezTo>
                    <a:pt x="854" y="1953"/>
                    <a:pt x="1839" y="2076"/>
                    <a:pt x="2835" y="2076"/>
                  </a:cubicBezTo>
                  <a:cubicBezTo>
                    <a:pt x="4327" y="2076"/>
                    <a:pt x="5845" y="1800"/>
                    <a:pt x="6989" y="1086"/>
                  </a:cubicBezTo>
                  <a:cubicBezTo>
                    <a:pt x="6210" y="339"/>
                    <a:pt x="5006" y="0"/>
                    <a:pt x="3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7"/>
            <p:cNvSpPr/>
            <p:nvPr/>
          </p:nvSpPr>
          <p:spPr>
            <a:xfrm>
              <a:off x="3277500" y="1054425"/>
              <a:ext cx="97100" cy="152550"/>
            </a:xfrm>
            <a:custGeom>
              <a:avLst/>
              <a:gdLst/>
              <a:ahLst/>
              <a:cxnLst/>
              <a:rect l="l" t="t" r="r" b="b"/>
              <a:pathLst>
                <a:path w="3884" h="6102" extrusionOk="0">
                  <a:moveTo>
                    <a:pt x="3884" y="1"/>
                  </a:moveTo>
                  <a:lnTo>
                    <a:pt x="3884" y="1"/>
                  </a:lnTo>
                  <a:cubicBezTo>
                    <a:pt x="2615" y="398"/>
                    <a:pt x="1513" y="1300"/>
                    <a:pt x="872" y="2464"/>
                  </a:cubicBezTo>
                  <a:cubicBezTo>
                    <a:pt x="289" y="3524"/>
                    <a:pt x="0" y="4953"/>
                    <a:pt x="409" y="6101"/>
                  </a:cubicBezTo>
                  <a:cubicBezTo>
                    <a:pt x="2856" y="4786"/>
                    <a:pt x="3729" y="2879"/>
                    <a:pt x="3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3284625" y="1054425"/>
              <a:ext cx="89975" cy="152550"/>
            </a:xfrm>
            <a:custGeom>
              <a:avLst/>
              <a:gdLst/>
              <a:ahLst/>
              <a:cxnLst/>
              <a:rect l="l" t="t" r="r" b="b"/>
              <a:pathLst>
                <a:path w="3599" h="6102" extrusionOk="0">
                  <a:moveTo>
                    <a:pt x="3599" y="1"/>
                  </a:moveTo>
                  <a:lnTo>
                    <a:pt x="3599" y="1"/>
                  </a:lnTo>
                  <a:cubicBezTo>
                    <a:pt x="3490" y="35"/>
                    <a:pt x="3385" y="77"/>
                    <a:pt x="3279" y="118"/>
                  </a:cubicBezTo>
                  <a:lnTo>
                    <a:pt x="3279" y="120"/>
                  </a:lnTo>
                  <a:cubicBezTo>
                    <a:pt x="3013" y="579"/>
                    <a:pt x="2811" y="1078"/>
                    <a:pt x="2593" y="1564"/>
                  </a:cubicBezTo>
                  <a:cubicBezTo>
                    <a:pt x="1933" y="3040"/>
                    <a:pt x="1053" y="4417"/>
                    <a:pt x="1" y="5647"/>
                  </a:cubicBezTo>
                  <a:cubicBezTo>
                    <a:pt x="31" y="5802"/>
                    <a:pt x="71" y="5953"/>
                    <a:pt x="124" y="6101"/>
                  </a:cubicBezTo>
                  <a:cubicBezTo>
                    <a:pt x="2571" y="4786"/>
                    <a:pt x="3444" y="2879"/>
                    <a:pt x="3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3248550" y="1241575"/>
              <a:ext cx="171250" cy="27275"/>
            </a:xfrm>
            <a:custGeom>
              <a:avLst/>
              <a:gdLst/>
              <a:ahLst/>
              <a:cxnLst/>
              <a:rect l="l" t="t" r="r" b="b"/>
              <a:pathLst>
                <a:path w="6850" h="1091" extrusionOk="0">
                  <a:moveTo>
                    <a:pt x="6727" y="0"/>
                  </a:moveTo>
                  <a:cubicBezTo>
                    <a:pt x="6300" y="132"/>
                    <a:pt x="5870" y="253"/>
                    <a:pt x="5431" y="337"/>
                  </a:cubicBezTo>
                  <a:cubicBezTo>
                    <a:pt x="4853" y="448"/>
                    <a:pt x="4266" y="492"/>
                    <a:pt x="3678" y="492"/>
                  </a:cubicBezTo>
                  <a:cubicBezTo>
                    <a:pt x="3149" y="492"/>
                    <a:pt x="2618" y="456"/>
                    <a:pt x="2092" y="400"/>
                  </a:cubicBezTo>
                  <a:cubicBezTo>
                    <a:pt x="1804" y="369"/>
                    <a:pt x="1222" y="224"/>
                    <a:pt x="744" y="224"/>
                  </a:cubicBezTo>
                  <a:cubicBezTo>
                    <a:pt x="617" y="224"/>
                    <a:pt x="498" y="235"/>
                    <a:pt x="394" y="260"/>
                  </a:cubicBezTo>
                  <a:cubicBezTo>
                    <a:pt x="259" y="373"/>
                    <a:pt x="132" y="491"/>
                    <a:pt x="11" y="618"/>
                  </a:cubicBezTo>
                  <a:cubicBezTo>
                    <a:pt x="1" y="672"/>
                    <a:pt x="1" y="733"/>
                    <a:pt x="8" y="802"/>
                  </a:cubicBezTo>
                  <a:cubicBezTo>
                    <a:pt x="828" y="981"/>
                    <a:pt x="1759" y="1091"/>
                    <a:pt x="2700" y="1091"/>
                  </a:cubicBezTo>
                  <a:cubicBezTo>
                    <a:pt x="4190" y="1091"/>
                    <a:pt x="5706" y="815"/>
                    <a:pt x="6850" y="102"/>
                  </a:cubicBezTo>
                  <a:cubicBezTo>
                    <a:pt x="6812" y="65"/>
                    <a:pt x="6767" y="35"/>
                    <a:pt x="6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3196025" y="1317375"/>
              <a:ext cx="169250" cy="32000"/>
            </a:xfrm>
            <a:custGeom>
              <a:avLst/>
              <a:gdLst/>
              <a:ahLst/>
              <a:cxnLst/>
              <a:rect l="l" t="t" r="r" b="b"/>
              <a:pathLst>
                <a:path w="6770" h="1280" extrusionOk="0">
                  <a:moveTo>
                    <a:pt x="6418" y="1"/>
                  </a:moveTo>
                  <a:cubicBezTo>
                    <a:pt x="5003" y="290"/>
                    <a:pt x="3576" y="522"/>
                    <a:pt x="2141" y="692"/>
                  </a:cubicBezTo>
                  <a:cubicBezTo>
                    <a:pt x="1796" y="733"/>
                    <a:pt x="172" y="690"/>
                    <a:pt x="13" y="970"/>
                  </a:cubicBezTo>
                  <a:cubicBezTo>
                    <a:pt x="6" y="983"/>
                    <a:pt x="5" y="994"/>
                    <a:pt x="0" y="1005"/>
                  </a:cubicBezTo>
                  <a:cubicBezTo>
                    <a:pt x="803" y="1175"/>
                    <a:pt x="1707" y="1279"/>
                    <a:pt x="2622" y="1279"/>
                  </a:cubicBezTo>
                  <a:cubicBezTo>
                    <a:pt x="4112" y="1279"/>
                    <a:pt x="5627" y="1003"/>
                    <a:pt x="6770" y="291"/>
                  </a:cubicBezTo>
                  <a:lnTo>
                    <a:pt x="6770" y="290"/>
                  </a:lnTo>
                  <a:cubicBezTo>
                    <a:pt x="6661" y="186"/>
                    <a:pt x="6544" y="89"/>
                    <a:pt x="6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3144950" y="1383975"/>
              <a:ext cx="148050" cy="37175"/>
            </a:xfrm>
            <a:custGeom>
              <a:avLst/>
              <a:gdLst/>
              <a:ahLst/>
              <a:cxnLst/>
              <a:rect l="l" t="t" r="r" b="b"/>
              <a:pathLst>
                <a:path w="5922" h="1487" extrusionOk="0">
                  <a:moveTo>
                    <a:pt x="5235" y="0"/>
                  </a:moveTo>
                  <a:cubicBezTo>
                    <a:pt x="5122" y="56"/>
                    <a:pt x="5011" y="112"/>
                    <a:pt x="4904" y="168"/>
                  </a:cubicBezTo>
                  <a:cubicBezTo>
                    <a:pt x="4176" y="546"/>
                    <a:pt x="3401" y="834"/>
                    <a:pt x="2604" y="1028"/>
                  </a:cubicBezTo>
                  <a:cubicBezTo>
                    <a:pt x="1898" y="1199"/>
                    <a:pt x="1174" y="1298"/>
                    <a:pt x="448" y="1319"/>
                  </a:cubicBezTo>
                  <a:cubicBezTo>
                    <a:pt x="287" y="1323"/>
                    <a:pt x="133" y="1332"/>
                    <a:pt x="0" y="1361"/>
                  </a:cubicBezTo>
                  <a:cubicBezTo>
                    <a:pt x="570" y="1441"/>
                    <a:pt x="1170" y="1487"/>
                    <a:pt x="1774" y="1487"/>
                  </a:cubicBezTo>
                  <a:cubicBezTo>
                    <a:pt x="3264" y="1487"/>
                    <a:pt x="4778" y="1211"/>
                    <a:pt x="5921" y="498"/>
                  </a:cubicBezTo>
                  <a:cubicBezTo>
                    <a:pt x="5719" y="304"/>
                    <a:pt x="5485" y="140"/>
                    <a:pt x="5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3209125" y="1085425"/>
              <a:ext cx="35175" cy="163550"/>
            </a:xfrm>
            <a:custGeom>
              <a:avLst/>
              <a:gdLst/>
              <a:ahLst/>
              <a:cxnLst/>
              <a:rect l="l" t="t" r="r" b="b"/>
              <a:pathLst>
                <a:path w="1407" h="6542" extrusionOk="0">
                  <a:moveTo>
                    <a:pt x="1150" y="0"/>
                  </a:moveTo>
                  <a:cubicBezTo>
                    <a:pt x="382" y="1012"/>
                    <a:pt x="0" y="2312"/>
                    <a:pt x="112" y="3578"/>
                  </a:cubicBezTo>
                  <a:cubicBezTo>
                    <a:pt x="204" y="4628"/>
                    <a:pt x="642" y="5787"/>
                    <a:pt x="1406" y="6542"/>
                  </a:cubicBezTo>
                  <a:cubicBezTo>
                    <a:pt x="1276" y="5195"/>
                    <a:pt x="1187" y="3844"/>
                    <a:pt x="1145" y="2491"/>
                  </a:cubicBezTo>
                  <a:cubicBezTo>
                    <a:pt x="1123" y="1743"/>
                    <a:pt x="1104" y="992"/>
                    <a:pt x="1117" y="244"/>
                  </a:cubicBezTo>
                  <a:cubicBezTo>
                    <a:pt x="1119" y="197"/>
                    <a:pt x="1133" y="105"/>
                    <a:pt x="11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3149025" y="1177375"/>
              <a:ext cx="40825" cy="157550"/>
            </a:xfrm>
            <a:custGeom>
              <a:avLst/>
              <a:gdLst/>
              <a:ahLst/>
              <a:cxnLst/>
              <a:rect l="l" t="t" r="r" b="b"/>
              <a:pathLst>
                <a:path w="1633" h="6302" extrusionOk="0">
                  <a:moveTo>
                    <a:pt x="889" y="1"/>
                  </a:moveTo>
                  <a:lnTo>
                    <a:pt x="889" y="1"/>
                  </a:lnTo>
                  <a:cubicBezTo>
                    <a:pt x="288" y="959"/>
                    <a:pt x="1" y="2114"/>
                    <a:pt x="99" y="3241"/>
                  </a:cubicBezTo>
                  <a:cubicBezTo>
                    <a:pt x="195" y="4336"/>
                    <a:pt x="668" y="5544"/>
                    <a:pt x="1488" y="6302"/>
                  </a:cubicBezTo>
                  <a:cubicBezTo>
                    <a:pt x="1552" y="6214"/>
                    <a:pt x="1595" y="6108"/>
                    <a:pt x="1608" y="6000"/>
                  </a:cubicBezTo>
                  <a:cubicBezTo>
                    <a:pt x="1633" y="5793"/>
                    <a:pt x="1578" y="5587"/>
                    <a:pt x="1528" y="5386"/>
                  </a:cubicBezTo>
                  <a:cubicBezTo>
                    <a:pt x="1155" y="3890"/>
                    <a:pt x="998" y="2335"/>
                    <a:pt x="882" y="801"/>
                  </a:cubicBezTo>
                  <a:cubicBezTo>
                    <a:pt x="865" y="592"/>
                    <a:pt x="922" y="245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3079475" y="1266775"/>
              <a:ext cx="42625" cy="137900"/>
            </a:xfrm>
            <a:custGeom>
              <a:avLst/>
              <a:gdLst/>
              <a:ahLst/>
              <a:cxnLst/>
              <a:rect l="l" t="t" r="r" b="b"/>
              <a:pathLst>
                <a:path w="1705" h="5516" extrusionOk="0">
                  <a:moveTo>
                    <a:pt x="416" y="1"/>
                  </a:moveTo>
                  <a:cubicBezTo>
                    <a:pt x="126" y="746"/>
                    <a:pt x="1" y="1557"/>
                    <a:pt x="71" y="2353"/>
                  </a:cubicBezTo>
                  <a:cubicBezTo>
                    <a:pt x="171" y="3499"/>
                    <a:pt x="685" y="4769"/>
                    <a:pt x="1578" y="5515"/>
                  </a:cubicBezTo>
                  <a:cubicBezTo>
                    <a:pt x="1704" y="5296"/>
                    <a:pt x="1673" y="4995"/>
                    <a:pt x="1597" y="4739"/>
                  </a:cubicBezTo>
                  <a:cubicBezTo>
                    <a:pt x="1444" y="4229"/>
                    <a:pt x="1204" y="3751"/>
                    <a:pt x="1009" y="3256"/>
                  </a:cubicBezTo>
                  <a:cubicBezTo>
                    <a:pt x="587" y="2182"/>
                    <a:pt x="491" y="1134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" name="Google Shape;439;p17"/>
          <p:cNvSpPr/>
          <p:nvPr/>
        </p:nvSpPr>
        <p:spPr>
          <a:xfrm>
            <a:off x="553448" y="260448"/>
            <a:ext cx="560514" cy="174306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7"/>
          <p:cNvSpPr/>
          <p:nvPr/>
        </p:nvSpPr>
        <p:spPr>
          <a:xfrm>
            <a:off x="-3359825" y="2717250"/>
            <a:ext cx="4287434" cy="2357041"/>
          </a:xfrm>
          <a:custGeom>
            <a:avLst/>
            <a:gdLst/>
            <a:ahLst/>
            <a:cxnLst/>
            <a:rect l="l" t="t" r="r" b="b"/>
            <a:pathLst>
              <a:path w="132779" h="72996" extrusionOk="0">
                <a:moveTo>
                  <a:pt x="117914" y="72996"/>
                </a:moveTo>
                <a:cubicBezTo>
                  <a:pt x="126089" y="72996"/>
                  <a:pt x="132779" y="66307"/>
                  <a:pt x="132779" y="58132"/>
                </a:cubicBezTo>
                <a:lnTo>
                  <a:pt x="132779" y="58132"/>
                </a:lnTo>
                <a:cubicBezTo>
                  <a:pt x="132779" y="49956"/>
                  <a:pt x="126089" y="43267"/>
                  <a:pt x="117914" y="43267"/>
                </a:cubicBezTo>
                <a:lnTo>
                  <a:pt x="117914" y="43267"/>
                </a:lnTo>
                <a:cubicBezTo>
                  <a:pt x="114457" y="43267"/>
                  <a:pt x="111629" y="40439"/>
                  <a:pt x="111629" y="36982"/>
                </a:cubicBezTo>
                <a:lnTo>
                  <a:pt x="111629" y="36982"/>
                </a:lnTo>
                <a:cubicBezTo>
                  <a:pt x="111629" y="33525"/>
                  <a:pt x="114458" y="30697"/>
                  <a:pt x="117914" y="30697"/>
                </a:cubicBezTo>
                <a:lnTo>
                  <a:pt x="118662" y="30697"/>
                </a:lnTo>
                <a:cubicBezTo>
                  <a:pt x="122256" y="30697"/>
                  <a:pt x="125196" y="27757"/>
                  <a:pt x="125196" y="24163"/>
                </a:cubicBezTo>
                <a:lnTo>
                  <a:pt x="125196" y="24163"/>
                </a:lnTo>
                <a:cubicBezTo>
                  <a:pt x="125196" y="20569"/>
                  <a:pt x="122256" y="17628"/>
                  <a:pt x="118662" y="17628"/>
                </a:cubicBezTo>
                <a:lnTo>
                  <a:pt x="116368" y="17628"/>
                </a:lnTo>
                <a:cubicBezTo>
                  <a:pt x="114968" y="17628"/>
                  <a:pt x="113823" y="16484"/>
                  <a:pt x="113823" y="15084"/>
                </a:cubicBezTo>
                <a:lnTo>
                  <a:pt x="113823" y="15084"/>
                </a:lnTo>
                <a:cubicBezTo>
                  <a:pt x="113823" y="13685"/>
                  <a:pt x="114968" y="12541"/>
                  <a:pt x="116368" y="12541"/>
                </a:cubicBezTo>
                <a:lnTo>
                  <a:pt x="118054" y="12541"/>
                </a:lnTo>
                <a:cubicBezTo>
                  <a:pt x="119019" y="12541"/>
                  <a:pt x="119809" y="11750"/>
                  <a:pt x="119809" y="10784"/>
                </a:cubicBezTo>
                <a:lnTo>
                  <a:pt x="119809" y="10784"/>
                </a:lnTo>
                <a:cubicBezTo>
                  <a:pt x="119809" y="9819"/>
                  <a:pt x="119019" y="9029"/>
                  <a:pt x="118054" y="9029"/>
                </a:cubicBezTo>
                <a:lnTo>
                  <a:pt x="106719" y="9029"/>
                </a:lnTo>
                <a:cubicBezTo>
                  <a:pt x="105202" y="9029"/>
                  <a:pt x="103960" y="7787"/>
                  <a:pt x="103960" y="6270"/>
                </a:cubicBezTo>
                <a:lnTo>
                  <a:pt x="103960" y="6270"/>
                </a:lnTo>
                <a:cubicBezTo>
                  <a:pt x="103960" y="4753"/>
                  <a:pt x="105202" y="3512"/>
                  <a:pt x="106719" y="3512"/>
                </a:cubicBezTo>
                <a:lnTo>
                  <a:pt x="110107" y="3512"/>
                </a:lnTo>
                <a:cubicBezTo>
                  <a:pt x="111073" y="3512"/>
                  <a:pt x="111864" y="2722"/>
                  <a:pt x="111864" y="1755"/>
                </a:cubicBezTo>
                <a:lnTo>
                  <a:pt x="111864" y="1755"/>
                </a:lnTo>
                <a:cubicBezTo>
                  <a:pt x="111864" y="790"/>
                  <a:pt x="111073" y="0"/>
                  <a:pt x="110107" y="0"/>
                </a:cubicBezTo>
                <a:lnTo>
                  <a:pt x="41245" y="0"/>
                </a:lnTo>
                <a:cubicBezTo>
                  <a:pt x="39985" y="0"/>
                  <a:pt x="38954" y="1031"/>
                  <a:pt x="38954" y="2291"/>
                </a:cubicBezTo>
                <a:lnTo>
                  <a:pt x="38954" y="2291"/>
                </a:lnTo>
                <a:cubicBezTo>
                  <a:pt x="38954" y="3551"/>
                  <a:pt x="39985" y="4582"/>
                  <a:pt x="41245" y="4582"/>
                </a:cubicBezTo>
                <a:lnTo>
                  <a:pt x="48197" y="4582"/>
                </a:lnTo>
                <a:cubicBezTo>
                  <a:pt x="50176" y="4582"/>
                  <a:pt x="51796" y="6202"/>
                  <a:pt x="51796" y="8181"/>
                </a:cubicBezTo>
                <a:lnTo>
                  <a:pt x="51796" y="8181"/>
                </a:lnTo>
                <a:cubicBezTo>
                  <a:pt x="51796" y="10162"/>
                  <a:pt x="50176" y="11782"/>
                  <a:pt x="48197" y="11782"/>
                </a:cubicBezTo>
                <a:lnTo>
                  <a:pt x="24474" y="11782"/>
                </a:lnTo>
                <a:cubicBezTo>
                  <a:pt x="23214" y="11782"/>
                  <a:pt x="22183" y="12813"/>
                  <a:pt x="22183" y="14072"/>
                </a:cubicBezTo>
                <a:lnTo>
                  <a:pt x="22183" y="14072"/>
                </a:lnTo>
                <a:cubicBezTo>
                  <a:pt x="22183" y="15333"/>
                  <a:pt x="23214" y="16364"/>
                  <a:pt x="24474" y="16364"/>
                </a:cubicBezTo>
                <a:lnTo>
                  <a:pt x="26674" y="16364"/>
                </a:lnTo>
                <a:cubicBezTo>
                  <a:pt x="28500" y="16364"/>
                  <a:pt x="29994" y="17857"/>
                  <a:pt x="29994" y="19683"/>
                </a:cubicBezTo>
                <a:lnTo>
                  <a:pt x="29994" y="19683"/>
                </a:lnTo>
                <a:cubicBezTo>
                  <a:pt x="29994" y="21509"/>
                  <a:pt x="28500" y="23003"/>
                  <a:pt x="26674" y="23003"/>
                </a:cubicBezTo>
                <a:lnTo>
                  <a:pt x="23680" y="23003"/>
                </a:lnTo>
                <a:cubicBezTo>
                  <a:pt x="18990" y="23003"/>
                  <a:pt x="15154" y="26839"/>
                  <a:pt x="15154" y="31529"/>
                </a:cubicBezTo>
                <a:lnTo>
                  <a:pt x="15154" y="31529"/>
                </a:lnTo>
                <a:cubicBezTo>
                  <a:pt x="15154" y="36219"/>
                  <a:pt x="18990" y="40056"/>
                  <a:pt x="23680" y="40056"/>
                </a:cubicBezTo>
                <a:lnTo>
                  <a:pt x="24656" y="40056"/>
                </a:lnTo>
                <a:cubicBezTo>
                  <a:pt x="29167" y="40056"/>
                  <a:pt x="32858" y="43746"/>
                  <a:pt x="32858" y="48258"/>
                </a:cubicBezTo>
                <a:lnTo>
                  <a:pt x="32858" y="48258"/>
                </a:lnTo>
                <a:cubicBezTo>
                  <a:pt x="32858" y="52768"/>
                  <a:pt x="29167" y="56458"/>
                  <a:pt x="24656" y="56458"/>
                </a:cubicBezTo>
                <a:lnTo>
                  <a:pt x="8270" y="56458"/>
                </a:lnTo>
                <a:cubicBezTo>
                  <a:pt x="3722" y="56458"/>
                  <a:pt x="1" y="60180"/>
                  <a:pt x="1" y="64727"/>
                </a:cubicBezTo>
                <a:lnTo>
                  <a:pt x="1" y="64727"/>
                </a:lnTo>
                <a:cubicBezTo>
                  <a:pt x="1" y="69276"/>
                  <a:pt x="3722" y="72996"/>
                  <a:pt x="8270" y="72996"/>
                </a:cubicBezTo>
                <a:lnTo>
                  <a:pt x="117914" y="72996"/>
                </a:lnTo>
                <a:close/>
                <a:moveTo>
                  <a:pt x="35383" y="4582"/>
                </a:moveTo>
                <a:cubicBezTo>
                  <a:pt x="34118" y="4582"/>
                  <a:pt x="33093" y="3557"/>
                  <a:pt x="33093" y="2291"/>
                </a:cubicBezTo>
                <a:cubicBezTo>
                  <a:pt x="33093" y="1026"/>
                  <a:pt x="34118" y="0"/>
                  <a:pt x="35383" y="0"/>
                </a:cubicBezTo>
                <a:cubicBezTo>
                  <a:pt x="36648" y="0"/>
                  <a:pt x="37675" y="1026"/>
                  <a:pt x="37675" y="2291"/>
                </a:cubicBezTo>
                <a:cubicBezTo>
                  <a:pt x="37675" y="3557"/>
                  <a:pt x="36648" y="4582"/>
                  <a:pt x="35383" y="4582"/>
                </a:cubicBezTo>
                <a:close/>
                <a:moveTo>
                  <a:pt x="122981" y="12541"/>
                </a:moveTo>
                <a:cubicBezTo>
                  <a:pt x="122011" y="12541"/>
                  <a:pt x="121225" y="11755"/>
                  <a:pt x="121225" y="10784"/>
                </a:cubicBezTo>
                <a:cubicBezTo>
                  <a:pt x="121225" y="9815"/>
                  <a:pt x="122011" y="9029"/>
                  <a:pt x="122981" y="9029"/>
                </a:cubicBezTo>
                <a:cubicBezTo>
                  <a:pt x="123950" y="9029"/>
                  <a:pt x="124736" y="9815"/>
                  <a:pt x="124736" y="10784"/>
                </a:cubicBezTo>
                <a:cubicBezTo>
                  <a:pt x="124736" y="11755"/>
                  <a:pt x="123950" y="12541"/>
                  <a:pt x="122981" y="12541"/>
                </a:cubicBezTo>
                <a:close/>
              </a:path>
            </a:pathLst>
          </a:custGeom>
          <a:solidFill>
            <a:srgbClr val="FFF7F3">
              <a:alpha val="40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7"/>
          <p:cNvSpPr/>
          <p:nvPr/>
        </p:nvSpPr>
        <p:spPr>
          <a:xfrm>
            <a:off x="7949200" y="2717250"/>
            <a:ext cx="4287434" cy="2357041"/>
          </a:xfrm>
          <a:custGeom>
            <a:avLst/>
            <a:gdLst/>
            <a:ahLst/>
            <a:cxnLst/>
            <a:rect l="l" t="t" r="r" b="b"/>
            <a:pathLst>
              <a:path w="132779" h="72996" extrusionOk="0">
                <a:moveTo>
                  <a:pt x="117914" y="72996"/>
                </a:moveTo>
                <a:cubicBezTo>
                  <a:pt x="126089" y="72996"/>
                  <a:pt x="132779" y="66307"/>
                  <a:pt x="132779" y="58132"/>
                </a:cubicBezTo>
                <a:lnTo>
                  <a:pt x="132779" y="58132"/>
                </a:lnTo>
                <a:cubicBezTo>
                  <a:pt x="132779" y="49956"/>
                  <a:pt x="126089" y="43267"/>
                  <a:pt x="117914" y="43267"/>
                </a:cubicBezTo>
                <a:lnTo>
                  <a:pt x="117914" y="43267"/>
                </a:lnTo>
                <a:cubicBezTo>
                  <a:pt x="114457" y="43267"/>
                  <a:pt x="111629" y="40439"/>
                  <a:pt x="111629" y="36982"/>
                </a:cubicBezTo>
                <a:lnTo>
                  <a:pt x="111629" y="36982"/>
                </a:lnTo>
                <a:cubicBezTo>
                  <a:pt x="111629" y="33525"/>
                  <a:pt x="114458" y="30697"/>
                  <a:pt x="117914" y="30697"/>
                </a:cubicBezTo>
                <a:lnTo>
                  <a:pt x="118662" y="30697"/>
                </a:lnTo>
                <a:cubicBezTo>
                  <a:pt x="122256" y="30697"/>
                  <a:pt x="125196" y="27757"/>
                  <a:pt x="125196" y="24163"/>
                </a:cubicBezTo>
                <a:lnTo>
                  <a:pt x="125196" y="24163"/>
                </a:lnTo>
                <a:cubicBezTo>
                  <a:pt x="125196" y="20569"/>
                  <a:pt x="122256" y="17628"/>
                  <a:pt x="118662" y="17628"/>
                </a:cubicBezTo>
                <a:lnTo>
                  <a:pt x="116368" y="17628"/>
                </a:lnTo>
                <a:cubicBezTo>
                  <a:pt x="114968" y="17628"/>
                  <a:pt x="113823" y="16484"/>
                  <a:pt x="113823" y="15084"/>
                </a:cubicBezTo>
                <a:lnTo>
                  <a:pt x="113823" y="15084"/>
                </a:lnTo>
                <a:cubicBezTo>
                  <a:pt x="113823" y="13685"/>
                  <a:pt x="114968" y="12541"/>
                  <a:pt x="116368" y="12541"/>
                </a:cubicBezTo>
                <a:lnTo>
                  <a:pt x="118054" y="12541"/>
                </a:lnTo>
                <a:cubicBezTo>
                  <a:pt x="119019" y="12541"/>
                  <a:pt x="119809" y="11750"/>
                  <a:pt x="119809" y="10784"/>
                </a:cubicBezTo>
                <a:lnTo>
                  <a:pt x="119809" y="10784"/>
                </a:lnTo>
                <a:cubicBezTo>
                  <a:pt x="119809" y="9819"/>
                  <a:pt x="119019" y="9029"/>
                  <a:pt x="118054" y="9029"/>
                </a:cubicBezTo>
                <a:lnTo>
                  <a:pt x="106719" y="9029"/>
                </a:lnTo>
                <a:cubicBezTo>
                  <a:pt x="105202" y="9029"/>
                  <a:pt x="103960" y="7787"/>
                  <a:pt x="103960" y="6270"/>
                </a:cubicBezTo>
                <a:lnTo>
                  <a:pt x="103960" y="6270"/>
                </a:lnTo>
                <a:cubicBezTo>
                  <a:pt x="103960" y="4753"/>
                  <a:pt x="105202" y="3512"/>
                  <a:pt x="106719" y="3512"/>
                </a:cubicBezTo>
                <a:lnTo>
                  <a:pt x="110107" y="3512"/>
                </a:lnTo>
                <a:cubicBezTo>
                  <a:pt x="111073" y="3512"/>
                  <a:pt x="111864" y="2722"/>
                  <a:pt x="111864" y="1755"/>
                </a:cubicBezTo>
                <a:lnTo>
                  <a:pt x="111864" y="1755"/>
                </a:lnTo>
                <a:cubicBezTo>
                  <a:pt x="111864" y="790"/>
                  <a:pt x="111073" y="0"/>
                  <a:pt x="110107" y="0"/>
                </a:cubicBezTo>
                <a:lnTo>
                  <a:pt x="41245" y="0"/>
                </a:lnTo>
                <a:cubicBezTo>
                  <a:pt x="39985" y="0"/>
                  <a:pt x="38954" y="1031"/>
                  <a:pt x="38954" y="2291"/>
                </a:cubicBezTo>
                <a:lnTo>
                  <a:pt x="38954" y="2291"/>
                </a:lnTo>
                <a:cubicBezTo>
                  <a:pt x="38954" y="3551"/>
                  <a:pt x="39985" y="4582"/>
                  <a:pt x="41245" y="4582"/>
                </a:cubicBezTo>
                <a:lnTo>
                  <a:pt x="48197" y="4582"/>
                </a:lnTo>
                <a:cubicBezTo>
                  <a:pt x="50176" y="4582"/>
                  <a:pt x="51796" y="6202"/>
                  <a:pt x="51796" y="8181"/>
                </a:cubicBezTo>
                <a:lnTo>
                  <a:pt x="51796" y="8181"/>
                </a:lnTo>
                <a:cubicBezTo>
                  <a:pt x="51796" y="10162"/>
                  <a:pt x="50176" y="11782"/>
                  <a:pt x="48197" y="11782"/>
                </a:cubicBezTo>
                <a:lnTo>
                  <a:pt x="24474" y="11782"/>
                </a:lnTo>
                <a:cubicBezTo>
                  <a:pt x="23214" y="11782"/>
                  <a:pt x="22183" y="12813"/>
                  <a:pt x="22183" y="14072"/>
                </a:cubicBezTo>
                <a:lnTo>
                  <a:pt x="22183" y="14072"/>
                </a:lnTo>
                <a:cubicBezTo>
                  <a:pt x="22183" y="15333"/>
                  <a:pt x="23214" y="16364"/>
                  <a:pt x="24474" y="16364"/>
                </a:cubicBezTo>
                <a:lnTo>
                  <a:pt x="26674" y="16364"/>
                </a:lnTo>
                <a:cubicBezTo>
                  <a:pt x="28500" y="16364"/>
                  <a:pt x="29994" y="17857"/>
                  <a:pt x="29994" y="19683"/>
                </a:cubicBezTo>
                <a:lnTo>
                  <a:pt x="29994" y="19683"/>
                </a:lnTo>
                <a:cubicBezTo>
                  <a:pt x="29994" y="21509"/>
                  <a:pt x="28500" y="23003"/>
                  <a:pt x="26674" y="23003"/>
                </a:cubicBezTo>
                <a:lnTo>
                  <a:pt x="23680" y="23003"/>
                </a:lnTo>
                <a:cubicBezTo>
                  <a:pt x="18990" y="23003"/>
                  <a:pt x="15154" y="26839"/>
                  <a:pt x="15154" y="31529"/>
                </a:cubicBezTo>
                <a:lnTo>
                  <a:pt x="15154" y="31529"/>
                </a:lnTo>
                <a:cubicBezTo>
                  <a:pt x="15154" y="36219"/>
                  <a:pt x="18990" y="40056"/>
                  <a:pt x="23680" y="40056"/>
                </a:cubicBezTo>
                <a:lnTo>
                  <a:pt x="24656" y="40056"/>
                </a:lnTo>
                <a:cubicBezTo>
                  <a:pt x="29167" y="40056"/>
                  <a:pt x="32858" y="43746"/>
                  <a:pt x="32858" y="48258"/>
                </a:cubicBezTo>
                <a:lnTo>
                  <a:pt x="32858" y="48258"/>
                </a:lnTo>
                <a:cubicBezTo>
                  <a:pt x="32858" y="52768"/>
                  <a:pt x="29167" y="56458"/>
                  <a:pt x="24656" y="56458"/>
                </a:cubicBezTo>
                <a:lnTo>
                  <a:pt x="8270" y="56458"/>
                </a:lnTo>
                <a:cubicBezTo>
                  <a:pt x="3722" y="56458"/>
                  <a:pt x="1" y="60180"/>
                  <a:pt x="1" y="64727"/>
                </a:cubicBezTo>
                <a:lnTo>
                  <a:pt x="1" y="64727"/>
                </a:lnTo>
                <a:cubicBezTo>
                  <a:pt x="1" y="69276"/>
                  <a:pt x="3722" y="72996"/>
                  <a:pt x="8270" y="72996"/>
                </a:cubicBezTo>
                <a:lnTo>
                  <a:pt x="117914" y="72996"/>
                </a:lnTo>
                <a:close/>
                <a:moveTo>
                  <a:pt x="35383" y="4582"/>
                </a:moveTo>
                <a:cubicBezTo>
                  <a:pt x="34118" y="4582"/>
                  <a:pt x="33093" y="3557"/>
                  <a:pt x="33093" y="2291"/>
                </a:cubicBezTo>
                <a:cubicBezTo>
                  <a:pt x="33093" y="1026"/>
                  <a:pt x="34118" y="0"/>
                  <a:pt x="35383" y="0"/>
                </a:cubicBezTo>
                <a:cubicBezTo>
                  <a:pt x="36648" y="0"/>
                  <a:pt x="37675" y="1026"/>
                  <a:pt x="37675" y="2291"/>
                </a:cubicBezTo>
                <a:cubicBezTo>
                  <a:pt x="37675" y="3557"/>
                  <a:pt x="36648" y="4582"/>
                  <a:pt x="35383" y="4582"/>
                </a:cubicBezTo>
                <a:close/>
                <a:moveTo>
                  <a:pt x="122981" y="12541"/>
                </a:moveTo>
                <a:cubicBezTo>
                  <a:pt x="122011" y="12541"/>
                  <a:pt x="121225" y="11755"/>
                  <a:pt x="121225" y="10784"/>
                </a:cubicBezTo>
                <a:cubicBezTo>
                  <a:pt x="121225" y="9815"/>
                  <a:pt x="122011" y="9029"/>
                  <a:pt x="122981" y="9029"/>
                </a:cubicBezTo>
                <a:cubicBezTo>
                  <a:pt x="123950" y="9029"/>
                  <a:pt x="124736" y="9815"/>
                  <a:pt x="124736" y="10784"/>
                </a:cubicBezTo>
                <a:cubicBezTo>
                  <a:pt x="124736" y="11755"/>
                  <a:pt x="123950" y="12541"/>
                  <a:pt x="122981" y="12541"/>
                </a:cubicBezTo>
                <a:close/>
              </a:path>
            </a:pathLst>
          </a:custGeom>
          <a:solidFill>
            <a:srgbClr val="FFF7F3">
              <a:alpha val="40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2" name="Google Shape;442;p17"/>
          <p:cNvPicPr preferRelativeResize="0"/>
          <p:nvPr/>
        </p:nvPicPr>
        <p:blipFill rotWithShape="1">
          <a:blip r:embed="rId2">
            <a:alphaModFix amt="25000"/>
          </a:blip>
          <a:srcRect t="19" b="29"/>
          <a:stretch/>
        </p:blipFill>
        <p:spPr>
          <a:xfrm>
            <a:off x="0" y="1255"/>
            <a:ext cx="9144003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7"/>
          <p:cNvSpPr txBox="1">
            <a:spLocks noGrp="1"/>
          </p:cNvSpPr>
          <p:nvPr>
            <p:ph type="title"/>
          </p:nvPr>
        </p:nvSpPr>
        <p:spPr>
          <a:xfrm>
            <a:off x="713225" y="537175"/>
            <a:ext cx="77247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o"/>
              <a:buNone/>
              <a:defRPr sz="35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o"/>
              <a:buNone/>
              <a:defRPr sz="35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o"/>
              <a:buNone/>
              <a:defRPr sz="35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o"/>
              <a:buNone/>
              <a:defRPr sz="35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o"/>
              <a:buNone/>
              <a:defRPr sz="35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o"/>
              <a:buNone/>
              <a:defRPr sz="35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o"/>
              <a:buNone/>
              <a:defRPr sz="35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o"/>
              <a:buNone/>
              <a:defRPr sz="35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9pPr>
          </a:lstStyle>
          <a:p>
            <a:endParaRPr/>
          </a:p>
        </p:txBody>
      </p:sp>
      <p:sp>
        <p:nvSpPr>
          <p:cNvPr id="444" name="Google Shape;444;p17"/>
          <p:cNvSpPr txBox="1">
            <a:spLocks noGrp="1"/>
          </p:cNvSpPr>
          <p:nvPr>
            <p:ph type="subTitle" idx="1"/>
          </p:nvPr>
        </p:nvSpPr>
        <p:spPr>
          <a:xfrm>
            <a:off x="2285988" y="1407450"/>
            <a:ext cx="22860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7"/>
          <p:cNvSpPr txBox="1">
            <a:spLocks noGrp="1"/>
          </p:cNvSpPr>
          <p:nvPr>
            <p:ph type="title" idx="2" hasCustomPrompt="1"/>
          </p:nvPr>
        </p:nvSpPr>
        <p:spPr>
          <a:xfrm>
            <a:off x="1543888" y="1407610"/>
            <a:ext cx="7422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6" name="Google Shape;446;p17"/>
          <p:cNvSpPr txBox="1">
            <a:spLocks noGrp="1"/>
          </p:cNvSpPr>
          <p:nvPr>
            <p:ph type="subTitle" idx="3"/>
          </p:nvPr>
        </p:nvSpPr>
        <p:spPr>
          <a:xfrm>
            <a:off x="2285988" y="2089788"/>
            <a:ext cx="22860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7"/>
          <p:cNvSpPr txBox="1">
            <a:spLocks noGrp="1"/>
          </p:cNvSpPr>
          <p:nvPr>
            <p:ph type="title" idx="4" hasCustomPrompt="1"/>
          </p:nvPr>
        </p:nvSpPr>
        <p:spPr>
          <a:xfrm>
            <a:off x="1543888" y="2089947"/>
            <a:ext cx="7422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8" name="Google Shape;448;p17"/>
          <p:cNvSpPr txBox="1">
            <a:spLocks noGrp="1"/>
          </p:cNvSpPr>
          <p:nvPr>
            <p:ph type="subTitle" idx="5"/>
          </p:nvPr>
        </p:nvSpPr>
        <p:spPr>
          <a:xfrm>
            <a:off x="2285988" y="2772125"/>
            <a:ext cx="22860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17"/>
          <p:cNvSpPr txBox="1">
            <a:spLocks noGrp="1"/>
          </p:cNvSpPr>
          <p:nvPr>
            <p:ph type="title" idx="6" hasCustomPrompt="1"/>
          </p:nvPr>
        </p:nvSpPr>
        <p:spPr>
          <a:xfrm>
            <a:off x="1543888" y="2772285"/>
            <a:ext cx="7422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0" name="Google Shape;450;p17"/>
          <p:cNvSpPr txBox="1">
            <a:spLocks noGrp="1"/>
          </p:cNvSpPr>
          <p:nvPr>
            <p:ph type="subTitle" idx="7"/>
          </p:nvPr>
        </p:nvSpPr>
        <p:spPr>
          <a:xfrm>
            <a:off x="2285988" y="3454463"/>
            <a:ext cx="22860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17"/>
          <p:cNvSpPr txBox="1">
            <a:spLocks noGrp="1"/>
          </p:cNvSpPr>
          <p:nvPr>
            <p:ph type="title" idx="8" hasCustomPrompt="1"/>
          </p:nvPr>
        </p:nvSpPr>
        <p:spPr>
          <a:xfrm>
            <a:off x="1543888" y="3454622"/>
            <a:ext cx="7422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2" name="Google Shape;452;p17"/>
          <p:cNvSpPr txBox="1">
            <a:spLocks noGrp="1"/>
          </p:cNvSpPr>
          <p:nvPr>
            <p:ph type="subTitle" idx="9"/>
          </p:nvPr>
        </p:nvSpPr>
        <p:spPr>
          <a:xfrm>
            <a:off x="2285988" y="4136800"/>
            <a:ext cx="22860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17"/>
          <p:cNvSpPr txBox="1">
            <a:spLocks noGrp="1"/>
          </p:cNvSpPr>
          <p:nvPr>
            <p:ph type="title" idx="13" hasCustomPrompt="1"/>
          </p:nvPr>
        </p:nvSpPr>
        <p:spPr>
          <a:xfrm>
            <a:off x="1543888" y="4136960"/>
            <a:ext cx="7422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4" name="Google Shape;454;p17"/>
          <p:cNvSpPr txBox="1">
            <a:spLocks noGrp="1"/>
          </p:cNvSpPr>
          <p:nvPr>
            <p:ph type="subTitle" idx="14"/>
          </p:nvPr>
        </p:nvSpPr>
        <p:spPr>
          <a:xfrm>
            <a:off x="5314088" y="1407450"/>
            <a:ext cx="22860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17"/>
          <p:cNvSpPr txBox="1">
            <a:spLocks noGrp="1"/>
          </p:cNvSpPr>
          <p:nvPr>
            <p:ph type="title" idx="15" hasCustomPrompt="1"/>
          </p:nvPr>
        </p:nvSpPr>
        <p:spPr>
          <a:xfrm>
            <a:off x="4571988" y="1407610"/>
            <a:ext cx="7422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6" name="Google Shape;456;p17"/>
          <p:cNvSpPr txBox="1">
            <a:spLocks noGrp="1"/>
          </p:cNvSpPr>
          <p:nvPr>
            <p:ph type="subTitle" idx="16"/>
          </p:nvPr>
        </p:nvSpPr>
        <p:spPr>
          <a:xfrm>
            <a:off x="5314088" y="2089788"/>
            <a:ext cx="22860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17"/>
          <p:cNvSpPr txBox="1">
            <a:spLocks noGrp="1"/>
          </p:cNvSpPr>
          <p:nvPr>
            <p:ph type="title" idx="17" hasCustomPrompt="1"/>
          </p:nvPr>
        </p:nvSpPr>
        <p:spPr>
          <a:xfrm>
            <a:off x="4571988" y="2089947"/>
            <a:ext cx="7422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8" name="Google Shape;458;p17"/>
          <p:cNvSpPr txBox="1">
            <a:spLocks noGrp="1"/>
          </p:cNvSpPr>
          <p:nvPr>
            <p:ph type="subTitle" idx="18"/>
          </p:nvPr>
        </p:nvSpPr>
        <p:spPr>
          <a:xfrm>
            <a:off x="5314088" y="2772125"/>
            <a:ext cx="22860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17"/>
          <p:cNvSpPr txBox="1">
            <a:spLocks noGrp="1"/>
          </p:cNvSpPr>
          <p:nvPr>
            <p:ph type="title" idx="19" hasCustomPrompt="1"/>
          </p:nvPr>
        </p:nvSpPr>
        <p:spPr>
          <a:xfrm>
            <a:off x="4571988" y="2772285"/>
            <a:ext cx="7422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0" name="Google Shape;460;p17"/>
          <p:cNvSpPr txBox="1">
            <a:spLocks noGrp="1"/>
          </p:cNvSpPr>
          <p:nvPr>
            <p:ph type="subTitle" idx="20"/>
          </p:nvPr>
        </p:nvSpPr>
        <p:spPr>
          <a:xfrm>
            <a:off x="5314088" y="3454463"/>
            <a:ext cx="22860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17"/>
          <p:cNvSpPr txBox="1">
            <a:spLocks noGrp="1"/>
          </p:cNvSpPr>
          <p:nvPr>
            <p:ph type="title" idx="21" hasCustomPrompt="1"/>
          </p:nvPr>
        </p:nvSpPr>
        <p:spPr>
          <a:xfrm>
            <a:off x="4571988" y="3454622"/>
            <a:ext cx="7422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2" name="Google Shape;462;p17"/>
          <p:cNvSpPr txBox="1">
            <a:spLocks noGrp="1"/>
          </p:cNvSpPr>
          <p:nvPr>
            <p:ph type="subTitle" idx="22"/>
          </p:nvPr>
        </p:nvSpPr>
        <p:spPr>
          <a:xfrm>
            <a:off x="5314088" y="4136800"/>
            <a:ext cx="22860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17"/>
          <p:cNvSpPr txBox="1">
            <a:spLocks noGrp="1"/>
          </p:cNvSpPr>
          <p:nvPr>
            <p:ph type="title" idx="23" hasCustomPrompt="1"/>
          </p:nvPr>
        </p:nvSpPr>
        <p:spPr>
          <a:xfrm>
            <a:off x="4571988" y="4136960"/>
            <a:ext cx="7422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None/>
              <a:defRPr sz="25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2"/>
          <p:cNvSpPr/>
          <p:nvPr/>
        </p:nvSpPr>
        <p:spPr>
          <a:xfrm>
            <a:off x="7246375" y="195001"/>
            <a:ext cx="4947014" cy="2719648"/>
          </a:xfrm>
          <a:custGeom>
            <a:avLst/>
            <a:gdLst/>
            <a:ahLst/>
            <a:cxnLst/>
            <a:rect l="l" t="t" r="r" b="b"/>
            <a:pathLst>
              <a:path w="132779" h="72996" extrusionOk="0">
                <a:moveTo>
                  <a:pt x="117914" y="72996"/>
                </a:moveTo>
                <a:cubicBezTo>
                  <a:pt x="126089" y="72996"/>
                  <a:pt x="132779" y="66307"/>
                  <a:pt x="132779" y="58132"/>
                </a:cubicBezTo>
                <a:lnTo>
                  <a:pt x="132779" y="58132"/>
                </a:lnTo>
                <a:cubicBezTo>
                  <a:pt x="132779" y="49956"/>
                  <a:pt x="126089" y="43267"/>
                  <a:pt x="117914" y="43267"/>
                </a:cubicBezTo>
                <a:lnTo>
                  <a:pt x="117914" y="43267"/>
                </a:lnTo>
                <a:cubicBezTo>
                  <a:pt x="114457" y="43267"/>
                  <a:pt x="111629" y="40439"/>
                  <a:pt x="111629" y="36982"/>
                </a:cubicBezTo>
                <a:lnTo>
                  <a:pt x="111629" y="36982"/>
                </a:lnTo>
                <a:cubicBezTo>
                  <a:pt x="111629" y="33525"/>
                  <a:pt x="114458" y="30697"/>
                  <a:pt x="117914" y="30697"/>
                </a:cubicBezTo>
                <a:lnTo>
                  <a:pt x="118662" y="30697"/>
                </a:lnTo>
                <a:cubicBezTo>
                  <a:pt x="122256" y="30697"/>
                  <a:pt x="125196" y="27757"/>
                  <a:pt x="125196" y="24163"/>
                </a:cubicBezTo>
                <a:lnTo>
                  <a:pt x="125196" y="24163"/>
                </a:lnTo>
                <a:cubicBezTo>
                  <a:pt x="125196" y="20569"/>
                  <a:pt x="122256" y="17628"/>
                  <a:pt x="118662" y="17628"/>
                </a:cubicBezTo>
                <a:lnTo>
                  <a:pt x="116368" y="17628"/>
                </a:lnTo>
                <a:cubicBezTo>
                  <a:pt x="114968" y="17628"/>
                  <a:pt x="113823" y="16484"/>
                  <a:pt x="113823" y="15084"/>
                </a:cubicBezTo>
                <a:lnTo>
                  <a:pt x="113823" y="15084"/>
                </a:lnTo>
                <a:cubicBezTo>
                  <a:pt x="113823" y="13685"/>
                  <a:pt x="114968" y="12541"/>
                  <a:pt x="116368" y="12541"/>
                </a:cubicBezTo>
                <a:lnTo>
                  <a:pt x="118054" y="12541"/>
                </a:lnTo>
                <a:cubicBezTo>
                  <a:pt x="119019" y="12541"/>
                  <a:pt x="119809" y="11750"/>
                  <a:pt x="119809" y="10784"/>
                </a:cubicBezTo>
                <a:lnTo>
                  <a:pt x="119809" y="10784"/>
                </a:lnTo>
                <a:cubicBezTo>
                  <a:pt x="119809" y="9819"/>
                  <a:pt x="119019" y="9029"/>
                  <a:pt x="118054" y="9029"/>
                </a:cubicBezTo>
                <a:lnTo>
                  <a:pt x="106719" y="9029"/>
                </a:lnTo>
                <a:cubicBezTo>
                  <a:pt x="105202" y="9029"/>
                  <a:pt x="103960" y="7787"/>
                  <a:pt x="103960" y="6270"/>
                </a:cubicBezTo>
                <a:lnTo>
                  <a:pt x="103960" y="6270"/>
                </a:lnTo>
                <a:cubicBezTo>
                  <a:pt x="103960" y="4753"/>
                  <a:pt x="105202" y="3512"/>
                  <a:pt x="106719" y="3512"/>
                </a:cubicBezTo>
                <a:lnTo>
                  <a:pt x="110107" y="3512"/>
                </a:lnTo>
                <a:cubicBezTo>
                  <a:pt x="111073" y="3512"/>
                  <a:pt x="111864" y="2722"/>
                  <a:pt x="111864" y="1755"/>
                </a:cubicBezTo>
                <a:lnTo>
                  <a:pt x="111864" y="1755"/>
                </a:lnTo>
                <a:cubicBezTo>
                  <a:pt x="111864" y="790"/>
                  <a:pt x="111073" y="0"/>
                  <a:pt x="110107" y="0"/>
                </a:cubicBezTo>
                <a:lnTo>
                  <a:pt x="41245" y="0"/>
                </a:lnTo>
                <a:cubicBezTo>
                  <a:pt x="39985" y="0"/>
                  <a:pt x="38954" y="1031"/>
                  <a:pt x="38954" y="2291"/>
                </a:cubicBezTo>
                <a:lnTo>
                  <a:pt x="38954" y="2291"/>
                </a:lnTo>
                <a:cubicBezTo>
                  <a:pt x="38954" y="3551"/>
                  <a:pt x="39985" y="4582"/>
                  <a:pt x="41245" y="4582"/>
                </a:cubicBezTo>
                <a:lnTo>
                  <a:pt x="48197" y="4582"/>
                </a:lnTo>
                <a:cubicBezTo>
                  <a:pt x="50176" y="4582"/>
                  <a:pt x="51796" y="6202"/>
                  <a:pt x="51796" y="8181"/>
                </a:cubicBezTo>
                <a:lnTo>
                  <a:pt x="51796" y="8181"/>
                </a:lnTo>
                <a:cubicBezTo>
                  <a:pt x="51796" y="10162"/>
                  <a:pt x="50176" y="11782"/>
                  <a:pt x="48197" y="11782"/>
                </a:cubicBezTo>
                <a:lnTo>
                  <a:pt x="24474" y="11782"/>
                </a:lnTo>
                <a:cubicBezTo>
                  <a:pt x="23214" y="11782"/>
                  <a:pt x="22183" y="12813"/>
                  <a:pt x="22183" y="14072"/>
                </a:cubicBezTo>
                <a:lnTo>
                  <a:pt x="22183" y="14072"/>
                </a:lnTo>
                <a:cubicBezTo>
                  <a:pt x="22183" y="15333"/>
                  <a:pt x="23214" y="16364"/>
                  <a:pt x="24474" y="16364"/>
                </a:cubicBezTo>
                <a:lnTo>
                  <a:pt x="26674" y="16364"/>
                </a:lnTo>
                <a:cubicBezTo>
                  <a:pt x="28500" y="16364"/>
                  <a:pt x="29994" y="17857"/>
                  <a:pt x="29994" y="19683"/>
                </a:cubicBezTo>
                <a:lnTo>
                  <a:pt x="29994" y="19683"/>
                </a:lnTo>
                <a:cubicBezTo>
                  <a:pt x="29994" y="21509"/>
                  <a:pt x="28500" y="23003"/>
                  <a:pt x="26674" y="23003"/>
                </a:cubicBezTo>
                <a:lnTo>
                  <a:pt x="23680" y="23003"/>
                </a:lnTo>
                <a:cubicBezTo>
                  <a:pt x="18990" y="23003"/>
                  <a:pt x="15154" y="26839"/>
                  <a:pt x="15154" y="31529"/>
                </a:cubicBezTo>
                <a:lnTo>
                  <a:pt x="15154" y="31529"/>
                </a:lnTo>
                <a:cubicBezTo>
                  <a:pt x="15154" y="36219"/>
                  <a:pt x="18990" y="40056"/>
                  <a:pt x="23680" y="40056"/>
                </a:cubicBezTo>
                <a:lnTo>
                  <a:pt x="24656" y="40056"/>
                </a:lnTo>
                <a:cubicBezTo>
                  <a:pt x="29167" y="40056"/>
                  <a:pt x="32858" y="43746"/>
                  <a:pt x="32858" y="48258"/>
                </a:cubicBezTo>
                <a:lnTo>
                  <a:pt x="32858" y="48258"/>
                </a:lnTo>
                <a:cubicBezTo>
                  <a:pt x="32858" y="52768"/>
                  <a:pt x="29167" y="56458"/>
                  <a:pt x="24656" y="56458"/>
                </a:cubicBezTo>
                <a:lnTo>
                  <a:pt x="8270" y="56458"/>
                </a:lnTo>
                <a:cubicBezTo>
                  <a:pt x="3722" y="56458"/>
                  <a:pt x="1" y="60180"/>
                  <a:pt x="1" y="64727"/>
                </a:cubicBezTo>
                <a:lnTo>
                  <a:pt x="1" y="64727"/>
                </a:lnTo>
                <a:cubicBezTo>
                  <a:pt x="1" y="69276"/>
                  <a:pt x="3722" y="72996"/>
                  <a:pt x="8270" y="72996"/>
                </a:cubicBezTo>
                <a:lnTo>
                  <a:pt x="117914" y="72996"/>
                </a:lnTo>
                <a:close/>
                <a:moveTo>
                  <a:pt x="35383" y="4582"/>
                </a:moveTo>
                <a:cubicBezTo>
                  <a:pt x="34118" y="4582"/>
                  <a:pt x="33093" y="3557"/>
                  <a:pt x="33093" y="2291"/>
                </a:cubicBezTo>
                <a:cubicBezTo>
                  <a:pt x="33093" y="1026"/>
                  <a:pt x="34118" y="0"/>
                  <a:pt x="35383" y="0"/>
                </a:cubicBezTo>
                <a:cubicBezTo>
                  <a:pt x="36648" y="0"/>
                  <a:pt x="37675" y="1026"/>
                  <a:pt x="37675" y="2291"/>
                </a:cubicBezTo>
                <a:cubicBezTo>
                  <a:pt x="37675" y="3557"/>
                  <a:pt x="36648" y="4582"/>
                  <a:pt x="35383" y="4582"/>
                </a:cubicBezTo>
                <a:close/>
                <a:moveTo>
                  <a:pt x="122981" y="12541"/>
                </a:moveTo>
                <a:cubicBezTo>
                  <a:pt x="122011" y="12541"/>
                  <a:pt x="121225" y="11755"/>
                  <a:pt x="121225" y="10784"/>
                </a:cubicBezTo>
                <a:cubicBezTo>
                  <a:pt x="121225" y="9815"/>
                  <a:pt x="122011" y="9029"/>
                  <a:pt x="122981" y="9029"/>
                </a:cubicBezTo>
                <a:cubicBezTo>
                  <a:pt x="123950" y="9029"/>
                  <a:pt x="124736" y="9815"/>
                  <a:pt x="124736" y="10784"/>
                </a:cubicBezTo>
                <a:cubicBezTo>
                  <a:pt x="124736" y="11755"/>
                  <a:pt x="123950" y="12541"/>
                  <a:pt x="122981" y="12541"/>
                </a:cubicBezTo>
                <a:close/>
              </a:path>
            </a:pathLst>
          </a:custGeom>
          <a:solidFill>
            <a:srgbClr val="FFF7F3">
              <a:alpha val="40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2"/>
          <p:cNvSpPr/>
          <p:nvPr/>
        </p:nvSpPr>
        <p:spPr>
          <a:xfrm>
            <a:off x="-3335900" y="195001"/>
            <a:ext cx="4947014" cy="2719648"/>
          </a:xfrm>
          <a:custGeom>
            <a:avLst/>
            <a:gdLst/>
            <a:ahLst/>
            <a:cxnLst/>
            <a:rect l="l" t="t" r="r" b="b"/>
            <a:pathLst>
              <a:path w="132779" h="72996" extrusionOk="0">
                <a:moveTo>
                  <a:pt x="117914" y="72996"/>
                </a:moveTo>
                <a:cubicBezTo>
                  <a:pt x="126089" y="72996"/>
                  <a:pt x="132779" y="66307"/>
                  <a:pt x="132779" y="58132"/>
                </a:cubicBezTo>
                <a:lnTo>
                  <a:pt x="132779" y="58132"/>
                </a:lnTo>
                <a:cubicBezTo>
                  <a:pt x="132779" y="49956"/>
                  <a:pt x="126089" y="43267"/>
                  <a:pt x="117914" y="43267"/>
                </a:cubicBezTo>
                <a:lnTo>
                  <a:pt x="117914" y="43267"/>
                </a:lnTo>
                <a:cubicBezTo>
                  <a:pt x="114457" y="43267"/>
                  <a:pt x="111629" y="40439"/>
                  <a:pt x="111629" y="36982"/>
                </a:cubicBezTo>
                <a:lnTo>
                  <a:pt x="111629" y="36982"/>
                </a:lnTo>
                <a:cubicBezTo>
                  <a:pt x="111629" y="33525"/>
                  <a:pt x="114458" y="30697"/>
                  <a:pt x="117914" y="30697"/>
                </a:cubicBezTo>
                <a:lnTo>
                  <a:pt x="118662" y="30697"/>
                </a:lnTo>
                <a:cubicBezTo>
                  <a:pt x="122256" y="30697"/>
                  <a:pt x="125196" y="27757"/>
                  <a:pt x="125196" y="24163"/>
                </a:cubicBezTo>
                <a:lnTo>
                  <a:pt x="125196" y="24163"/>
                </a:lnTo>
                <a:cubicBezTo>
                  <a:pt x="125196" y="20569"/>
                  <a:pt x="122256" y="17628"/>
                  <a:pt x="118662" y="17628"/>
                </a:cubicBezTo>
                <a:lnTo>
                  <a:pt x="116368" y="17628"/>
                </a:lnTo>
                <a:cubicBezTo>
                  <a:pt x="114968" y="17628"/>
                  <a:pt x="113823" y="16484"/>
                  <a:pt x="113823" y="15084"/>
                </a:cubicBezTo>
                <a:lnTo>
                  <a:pt x="113823" y="15084"/>
                </a:lnTo>
                <a:cubicBezTo>
                  <a:pt x="113823" y="13685"/>
                  <a:pt x="114968" y="12541"/>
                  <a:pt x="116368" y="12541"/>
                </a:cubicBezTo>
                <a:lnTo>
                  <a:pt x="118054" y="12541"/>
                </a:lnTo>
                <a:cubicBezTo>
                  <a:pt x="119019" y="12541"/>
                  <a:pt x="119809" y="11750"/>
                  <a:pt x="119809" y="10784"/>
                </a:cubicBezTo>
                <a:lnTo>
                  <a:pt x="119809" y="10784"/>
                </a:lnTo>
                <a:cubicBezTo>
                  <a:pt x="119809" y="9819"/>
                  <a:pt x="119019" y="9029"/>
                  <a:pt x="118054" y="9029"/>
                </a:cubicBezTo>
                <a:lnTo>
                  <a:pt x="106719" y="9029"/>
                </a:lnTo>
                <a:cubicBezTo>
                  <a:pt x="105202" y="9029"/>
                  <a:pt x="103960" y="7787"/>
                  <a:pt x="103960" y="6270"/>
                </a:cubicBezTo>
                <a:lnTo>
                  <a:pt x="103960" y="6270"/>
                </a:lnTo>
                <a:cubicBezTo>
                  <a:pt x="103960" y="4753"/>
                  <a:pt x="105202" y="3512"/>
                  <a:pt x="106719" y="3512"/>
                </a:cubicBezTo>
                <a:lnTo>
                  <a:pt x="110107" y="3512"/>
                </a:lnTo>
                <a:cubicBezTo>
                  <a:pt x="111073" y="3512"/>
                  <a:pt x="111864" y="2722"/>
                  <a:pt x="111864" y="1755"/>
                </a:cubicBezTo>
                <a:lnTo>
                  <a:pt x="111864" y="1755"/>
                </a:lnTo>
                <a:cubicBezTo>
                  <a:pt x="111864" y="790"/>
                  <a:pt x="111073" y="0"/>
                  <a:pt x="110107" y="0"/>
                </a:cubicBezTo>
                <a:lnTo>
                  <a:pt x="41245" y="0"/>
                </a:lnTo>
                <a:cubicBezTo>
                  <a:pt x="39985" y="0"/>
                  <a:pt x="38954" y="1031"/>
                  <a:pt x="38954" y="2291"/>
                </a:cubicBezTo>
                <a:lnTo>
                  <a:pt x="38954" y="2291"/>
                </a:lnTo>
                <a:cubicBezTo>
                  <a:pt x="38954" y="3551"/>
                  <a:pt x="39985" y="4582"/>
                  <a:pt x="41245" y="4582"/>
                </a:cubicBezTo>
                <a:lnTo>
                  <a:pt x="48197" y="4582"/>
                </a:lnTo>
                <a:cubicBezTo>
                  <a:pt x="50176" y="4582"/>
                  <a:pt x="51796" y="6202"/>
                  <a:pt x="51796" y="8181"/>
                </a:cubicBezTo>
                <a:lnTo>
                  <a:pt x="51796" y="8181"/>
                </a:lnTo>
                <a:cubicBezTo>
                  <a:pt x="51796" y="10162"/>
                  <a:pt x="50176" y="11782"/>
                  <a:pt x="48197" y="11782"/>
                </a:cubicBezTo>
                <a:lnTo>
                  <a:pt x="24474" y="11782"/>
                </a:lnTo>
                <a:cubicBezTo>
                  <a:pt x="23214" y="11782"/>
                  <a:pt x="22183" y="12813"/>
                  <a:pt x="22183" y="14072"/>
                </a:cubicBezTo>
                <a:lnTo>
                  <a:pt x="22183" y="14072"/>
                </a:lnTo>
                <a:cubicBezTo>
                  <a:pt x="22183" y="15333"/>
                  <a:pt x="23214" y="16364"/>
                  <a:pt x="24474" y="16364"/>
                </a:cubicBezTo>
                <a:lnTo>
                  <a:pt x="26674" y="16364"/>
                </a:lnTo>
                <a:cubicBezTo>
                  <a:pt x="28500" y="16364"/>
                  <a:pt x="29994" y="17857"/>
                  <a:pt x="29994" y="19683"/>
                </a:cubicBezTo>
                <a:lnTo>
                  <a:pt x="29994" y="19683"/>
                </a:lnTo>
                <a:cubicBezTo>
                  <a:pt x="29994" y="21509"/>
                  <a:pt x="28500" y="23003"/>
                  <a:pt x="26674" y="23003"/>
                </a:cubicBezTo>
                <a:lnTo>
                  <a:pt x="23680" y="23003"/>
                </a:lnTo>
                <a:cubicBezTo>
                  <a:pt x="18990" y="23003"/>
                  <a:pt x="15154" y="26839"/>
                  <a:pt x="15154" y="31529"/>
                </a:cubicBezTo>
                <a:lnTo>
                  <a:pt x="15154" y="31529"/>
                </a:lnTo>
                <a:cubicBezTo>
                  <a:pt x="15154" y="36219"/>
                  <a:pt x="18990" y="40056"/>
                  <a:pt x="23680" y="40056"/>
                </a:cubicBezTo>
                <a:lnTo>
                  <a:pt x="24656" y="40056"/>
                </a:lnTo>
                <a:cubicBezTo>
                  <a:pt x="29167" y="40056"/>
                  <a:pt x="32858" y="43746"/>
                  <a:pt x="32858" y="48258"/>
                </a:cubicBezTo>
                <a:lnTo>
                  <a:pt x="32858" y="48258"/>
                </a:lnTo>
                <a:cubicBezTo>
                  <a:pt x="32858" y="52768"/>
                  <a:pt x="29167" y="56458"/>
                  <a:pt x="24656" y="56458"/>
                </a:cubicBezTo>
                <a:lnTo>
                  <a:pt x="8270" y="56458"/>
                </a:lnTo>
                <a:cubicBezTo>
                  <a:pt x="3722" y="56458"/>
                  <a:pt x="1" y="60180"/>
                  <a:pt x="1" y="64727"/>
                </a:cubicBezTo>
                <a:lnTo>
                  <a:pt x="1" y="64727"/>
                </a:lnTo>
                <a:cubicBezTo>
                  <a:pt x="1" y="69276"/>
                  <a:pt x="3722" y="72996"/>
                  <a:pt x="8270" y="72996"/>
                </a:cubicBezTo>
                <a:lnTo>
                  <a:pt x="117914" y="72996"/>
                </a:lnTo>
                <a:close/>
                <a:moveTo>
                  <a:pt x="35383" y="4582"/>
                </a:moveTo>
                <a:cubicBezTo>
                  <a:pt x="34118" y="4582"/>
                  <a:pt x="33093" y="3557"/>
                  <a:pt x="33093" y="2291"/>
                </a:cubicBezTo>
                <a:cubicBezTo>
                  <a:pt x="33093" y="1026"/>
                  <a:pt x="34118" y="0"/>
                  <a:pt x="35383" y="0"/>
                </a:cubicBezTo>
                <a:cubicBezTo>
                  <a:pt x="36648" y="0"/>
                  <a:pt x="37675" y="1026"/>
                  <a:pt x="37675" y="2291"/>
                </a:cubicBezTo>
                <a:cubicBezTo>
                  <a:pt x="37675" y="3557"/>
                  <a:pt x="36648" y="4582"/>
                  <a:pt x="35383" y="4582"/>
                </a:cubicBezTo>
                <a:close/>
                <a:moveTo>
                  <a:pt x="122981" y="12541"/>
                </a:moveTo>
                <a:cubicBezTo>
                  <a:pt x="122011" y="12541"/>
                  <a:pt x="121225" y="11755"/>
                  <a:pt x="121225" y="10784"/>
                </a:cubicBezTo>
                <a:cubicBezTo>
                  <a:pt x="121225" y="9815"/>
                  <a:pt x="122011" y="9029"/>
                  <a:pt x="122981" y="9029"/>
                </a:cubicBezTo>
                <a:cubicBezTo>
                  <a:pt x="123950" y="9029"/>
                  <a:pt x="124736" y="9815"/>
                  <a:pt x="124736" y="10784"/>
                </a:cubicBezTo>
                <a:cubicBezTo>
                  <a:pt x="124736" y="11755"/>
                  <a:pt x="123950" y="12541"/>
                  <a:pt x="122981" y="12541"/>
                </a:cubicBezTo>
                <a:close/>
              </a:path>
            </a:pathLst>
          </a:custGeom>
          <a:solidFill>
            <a:srgbClr val="FFF7F3">
              <a:alpha val="40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2"/>
          <p:cNvSpPr/>
          <p:nvPr/>
        </p:nvSpPr>
        <p:spPr>
          <a:xfrm>
            <a:off x="0" y="3090498"/>
            <a:ext cx="15363248" cy="2051739"/>
          </a:xfrm>
          <a:custGeom>
            <a:avLst/>
            <a:gdLst/>
            <a:ahLst/>
            <a:cxnLst/>
            <a:rect l="l" t="t" r="r" b="b"/>
            <a:pathLst>
              <a:path w="70131" h="9366" extrusionOk="0">
                <a:moveTo>
                  <a:pt x="28051" y="4399"/>
                </a:moveTo>
                <a:lnTo>
                  <a:pt x="28051" y="4399"/>
                </a:lnTo>
                <a:cubicBezTo>
                  <a:pt x="28051" y="4399"/>
                  <a:pt x="28051" y="4399"/>
                  <a:pt x="28051" y="4399"/>
                </a:cubicBezTo>
                <a:cubicBezTo>
                  <a:pt x="28051" y="4399"/>
                  <a:pt x="28051" y="4399"/>
                  <a:pt x="28051" y="4399"/>
                </a:cubicBezTo>
                <a:close/>
                <a:moveTo>
                  <a:pt x="33566" y="0"/>
                </a:moveTo>
                <a:cubicBezTo>
                  <a:pt x="33210" y="0"/>
                  <a:pt x="32971" y="141"/>
                  <a:pt x="32971" y="141"/>
                </a:cubicBezTo>
                <a:cubicBezTo>
                  <a:pt x="32997" y="150"/>
                  <a:pt x="33842" y="409"/>
                  <a:pt x="34248" y="1033"/>
                </a:cubicBezTo>
                <a:cubicBezTo>
                  <a:pt x="34321" y="1146"/>
                  <a:pt x="34433" y="1371"/>
                  <a:pt x="34546" y="1614"/>
                </a:cubicBezTo>
                <a:cubicBezTo>
                  <a:pt x="34430" y="1469"/>
                  <a:pt x="34315" y="1347"/>
                  <a:pt x="34200" y="1248"/>
                </a:cubicBezTo>
                <a:cubicBezTo>
                  <a:pt x="33867" y="964"/>
                  <a:pt x="33537" y="863"/>
                  <a:pt x="33237" y="863"/>
                </a:cubicBezTo>
                <a:cubicBezTo>
                  <a:pt x="33050" y="863"/>
                  <a:pt x="32874" y="902"/>
                  <a:pt x="32716" y="960"/>
                </a:cubicBezTo>
                <a:cubicBezTo>
                  <a:pt x="32452" y="1058"/>
                  <a:pt x="32238" y="1208"/>
                  <a:pt x="32106" y="1316"/>
                </a:cubicBezTo>
                <a:cubicBezTo>
                  <a:pt x="32105" y="1317"/>
                  <a:pt x="32104" y="1319"/>
                  <a:pt x="32103" y="1320"/>
                </a:cubicBezTo>
                <a:lnTo>
                  <a:pt x="32106" y="1326"/>
                </a:lnTo>
                <a:cubicBezTo>
                  <a:pt x="32107" y="1353"/>
                  <a:pt x="32110" y="1379"/>
                  <a:pt x="32111" y="1406"/>
                </a:cubicBezTo>
                <a:cubicBezTo>
                  <a:pt x="32123" y="1402"/>
                  <a:pt x="32134" y="1400"/>
                  <a:pt x="32147" y="1398"/>
                </a:cubicBezTo>
                <a:cubicBezTo>
                  <a:pt x="32234" y="1381"/>
                  <a:pt x="32322" y="1373"/>
                  <a:pt x="32409" y="1373"/>
                </a:cubicBezTo>
                <a:cubicBezTo>
                  <a:pt x="32532" y="1373"/>
                  <a:pt x="32654" y="1388"/>
                  <a:pt x="32774" y="1414"/>
                </a:cubicBezTo>
                <a:cubicBezTo>
                  <a:pt x="33536" y="1576"/>
                  <a:pt x="34212" y="2177"/>
                  <a:pt x="34232" y="2195"/>
                </a:cubicBezTo>
                <a:lnTo>
                  <a:pt x="34226" y="2193"/>
                </a:lnTo>
                <a:lnTo>
                  <a:pt x="34211" y="2185"/>
                </a:lnTo>
                <a:lnTo>
                  <a:pt x="34181" y="2170"/>
                </a:lnTo>
                <a:cubicBezTo>
                  <a:pt x="34051" y="2109"/>
                  <a:pt x="33697" y="1957"/>
                  <a:pt x="33346" y="1957"/>
                </a:cubicBezTo>
                <a:cubicBezTo>
                  <a:pt x="33213" y="1957"/>
                  <a:pt x="33080" y="1979"/>
                  <a:pt x="32960" y="2036"/>
                </a:cubicBezTo>
                <a:cubicBezTo>
                  <a:pt x="32920" y="2055"/>
                  <a:pt x="32883" y="2080"/>
                  <a:pt x="32852" y="2108"/>
                </a:cubicBezTo>
                <a:cubicBezTo>
                  <a:pt x="32777" y="2175"/>
                  <a:pt x="32723" y="2265"/>
                  <a:pt x="32687" y="2365"/>
                </a:cubicBezTo>
                <a:lnTo>
                  <a:pt x="32917" y="2776"/>
                </a:lnTo>
                <a:cubicBezTo>
                  <a:pt x="32917" y="2779"/>
                  <a:pt x="32917" y="2783"/>
                  <a:pt x="32918" y="2785"/>
                </a:cubicBezTo>
                <a:cubicBezTo>
                  <a:pt x="32918" y="2785"/>
                  <a:pt x="32919" y="2784"/>
                  <a:pt x="32920" y="2783"/>
                </a:cubicBezTo>
                <a:cubicBezTo>
                  <a:pt x="33170" y="2566"/>
                  <a:pt x="33551" y="2512"/>
                  <a:pt x="33865" y="2512"/>
                </a:cubicBezTo>
                <a:cubicBezTo>
                  <a:pt x="34127" y="2512"/>
                  <a:pt x="34343" y="2550"/>
                  <a:pt x="34397" y="2560"/>
                </a:cubicBezTo>
                <a:lnTo>
                  <a:pt x="34398" y="2561"/>
                </a:lnTo>
                <a:cubicBezTo>
                  <a:pt x="34401" y="2561"/>
                  <a:pt x="34402" y="2562"/>
                  <a:pt x="34404" y="2562"/>
                </a:cubicBezTo>
                <a:lnTo>
                  <a:pt x="34404" y="2562"/>
                </a:lnTo>
                <a:cubicBezTo>
                  <a:pt x="34392" y="2562"/>
                  <a:pt x="34360" y="2560"/>
                  <a:pt x="34314" y="2560"/>
                </a:cubicBezTo>
                <a:cubicBezTo>
                  <a:pt x="34139" y="2560"/>
                  <a:pt x="33759" y="2584"/>
                  <a:pt x="33501" y="2776"/>
                </a:cubicBezTo>
                <a:cubicBezTo>
                  <a:pt x="33331" y="2904"/>
                  <a:pt x="33296" y="3200"/>
                  <a:pt x="33305" y="3470"/>
                </a:cubicBezTo>
                <a:lnTo>
                  <a:pt x="33453" y="3736"/>
                </a:lnTo>
                <a:cubicBezTo>
                  <a:pt x="33778" y="3063"/>
                  <a:pt x="34737" y="2932"/>
                  <a:pt x="34737" y="2932"/>
                </a:cubicBezTo>
                <a:lnTo>
                  <a:pt x="34737" y="2932"/>
                </a:lnTo>
                <a:cubicBezTo>
                  <a:pt x="34737" y="2932"/>
                  <a:pt x="34379" y="3203"/>
                  <a:pt x="34256" y="3389"/>
                </a:cubicBezTo>
                <a:cubicBezTo>
                  <a:pt x="34134" y="3575"/>
                  <a:pt x="33956" y="4552"/>
                  <a:pt x="33956" y="4552"/>
                </a:cubicBezTo>
                <a:cubicBezTo>
                  <a:pt x="33956" y="4552"/>
                  <a:pt x="34481" y="4413"/>
                  <a:pt x="34555" y="4343"/>
                </a:cubicBezTo>
                <a:cubicBezTo>
                  <a:pt x="34604" y="4298"/>
                  <a:pt x="34858" y="3653"/>
                  <a:pt x="35028" y="3214"/>
                </a:cubicBezTo>
                <a:lnTo>
                  <a:pt x="35028" y="3214"/>
                </a:lnTo>
                <a:cubicBezTo>
                  <a:pt x="35110" y="4170"/>
                  <a:pt x="34839" y="6162"/>
                  <a:pt x="34747" y="7335"/>
                </a:cubicBezTo>
                <a:cubicBezTo>
                  <a:pt x="34435" y="7303"/>
                  <a:pt x="34083" y="7267"/>
                  <a:pt x="33716" y="7197"/>
                </a:cubicBezTo>
                <a:cubicBezTo>
                  <a:pt x="33008" y="7064"/>
                  <a:pt x="31355" y="5427"/>
                  <a:pt x="30152" y="5427"/>
                </a:cubicBezTo>
                <a:cubicBezTo>
                  <a:pt x="30151" y="5427"/>
                  <a:pt x="30150" y="5427"/>
                  <a:pt x="30149" y="5427"/>
                </a:cubicBezTo>
                <a:cubicBezTo>
                  <a:pt x="29732" y="5427"/>
                  <a:pt x="28401" y="5753"/>
                  <a:pt x="26815" y="6177"/>
                </a:cubicBezTo>
                <a:cubicBezTo>
                  <a:pt x="26654" y="5293"/>
                  <a:pt x="26475" y="4633"/>
                  <a:pt x="26360" y="4255"/>
                </a:cubicBezTo>
                <a:lnTo>
                  <a:pt x="26360" y="4255"/>
                </a:lnTo>
                <a:cubicBezTo>
                  <a:pt x="26690" y="4543"/>
                  <a:pt x="27446" y="4673"/>
                  <a:pt x="27446" y="4673"/>
                </a:cubicBezTo>
                <a:cubicBezTo>
                  <a:pt x="27407" y="4620"/>
                  <a:pt x="27242" y="4195"/>
                  <a:pt x="27168" y="4105"/>
                </a:cubicBezTo>
                <a:cubicBezTo>
                  <a:pt x="27115" y="4042"/>
                  <a:pt x="26822" y="4006"/>
                  <a:pt x="26653" y="3991"/>
                </a:cubicBezTo>
                <a:lnTo>
                  <a:pt x="26642" y="3991"/>
                </a:lnTo>
                <a:cubicBezTo>
                  <a:pt x="26592" y="3985"/>
                  <a:pt x="26553" y="3983"/>
                  <a:pt x="26539" y="3982"/>
                </a:cubicBezTo>
                <a:lnTo>
                  <a:pt x="26532" y="3982"/>
                </a:lnTo>
                <a:cubicBezTo>
                  <a:pt x="26747" y="3898"/>
                  <a:pt x="26937" y="3865"/>
                  <a:pt x="27103" y="3865"/>
                </a:cubicBezTo>
                <a:cubicBezTo>
                  <a:pt x="27607" y="3865"/>
                  <a:pt x="27893" y="4174"/>
                  <a:pt x="28001" y="4322"/>
                </a:cubicBezTo>
                <a:cubicBezTo>
                  <a:pt x="28030" y="4361"/>
                  <a:pt x="28046" y="4389"/>
                  <a:pt x="28050" y="4397"/>
                </a:cubicBezTo>
                <a:cubicBezTo>
                  <a:pt x="28050" y="4398"/>
                  <a:pt x="28051" y="4398"/>
                  <a:pt x="28051" y="4399"/>
                </a:cubicBezTo>
                <a:lnTo>
                  <a:pt x="28051" y="4399"/>
                </a:lnTo>
                <a:cubicBezTo>
                  <a:pt x="28046" y="4366"/>
                  <a:pt x="27934" y="3696"/>
                  <a:pt x="27714" y="3458"/>
                </a:cubicBezTo>
                <a:cubicBezTo>
                  <a:pt x="27652" y="3390"/>
                  <a:pt x="27555" y="3366"/>
                  <a:pt x="27448" y="3366"/>
                </a:cubicBezTo>
                <a:cubicBezTo>
                  <a:pt x="27441" y="3366"/>
                  <a:pt x="27434" y="3366"/>
                  <a:pt x="27427" y="3366"/>
                </a:cubicBezTo>
                <a:cubicBezTo>
                  <a:pt x="27160" y="3376"/>
                  <a:pt x="26843" y="3527"/>
                  <a:pt x="26827" y="3535"/>
                </a:cubicBezTo>
                <a:cubicBezTo>
                  <a:pt x="27209" y="3209"/>
                  <a:pt x="27549" y="3104"/>
                  <a:pt x="27827" y="3104"/>
                </a:cubicBezTo>
                <a:cubicBezTo>
                  <a:pt x="28326" y="3104"/>
                  <a:pt x="28628" y="3443"/>
                  <a:pt x="28628" y="3443"/>
                </a:cubicBezTo>
                <a:cubicBezTo>
                  <a:pt x="28628" y="3443"/>
                  <a:pt x="28632" y="2663"/>
                  <a:pt x="27850" y="2521"/>
                </a:cubicBezTo>
                <a:cubicBezTo>
                  <a:pt x="27806" y="2513"/>
                  <a:pt x="27763" y="2509"/>
                  <a:pt x="27720" y="2509"/>
                </a:cubicBezTo>
                <a:cubicBezTo>
                  <a:pt x="26989" y="2509"/>
                  <a:pt x="26355" y="3575"/>
                  <a:pt x="26355" y="3575"/>
                </a:cubicBezTo>
                <a:cubicBezTo>
                  <a:pt x="26580" y="2626"/>
                  <a:pt x="27466" y="2297"/>
                  <a:pt x="27495" y="2286"/>
                </a:cubicBezTo>
                <a:cubicBezTo>
                  <a:pt x="27418" y="2280"/>
                  <a:pt x="27346" y="2277"/>
                  <a:pt x="27277" y="2277"/>
                </a:cubicBezTo>
                <a:cubicBezTo>
                  <a:pt x="26347" y="2277"/>
                  <a:pt x="26103" y="2798"/>
                  <a:pt x="26067" y="3253"/>
                </a:cubicBezTo>
                <a:cubicBezTo>
                  <a:pt x="25997" y="3062"/>
                  <a:pt x="25873" y="2865"/>
                  <a:pt x="25653" y="2719"/>
                </a:cubicBezTo>
                <a:cubicBezTo>
                  <a:pt x="25439" y="2577"/>
                  <a:pt x="25245" y="2530"/>
                  <a:pt x="25082" y="2530"/>
                </a:cubicBezTo>
                <a:cubicBezTo>
                  <a:pt x="24777" y="2530"/>
                  <a:pt x="24584" y="2694"/>
                  <a:pt x="24584" y="2694"/>
                </a:cubicBezTo>
                <a:cubicBezTo>
                  <a:pt x="24601" y="2697"/>
                  <a:pt x="25147" y="2764"/>
                  <a:pt x="25464" y="3102"/>
                </a:cubicBezTo>
                <a:cubicBezTo>
                  <a:pt x="25521" y="3163"/>
                  <a:pt x="25614" y="3290"/>
                  <a:pt x="25711" y="3427"/>
                </a:cubicBezTo>
                <a:cubicBezTo>
                  <a:pt x="25624" y="3349"/>
                  <a:pt x="25539" y="3288"/>
                  <a:pt x="25459" y="3240"/>
                </a:cubicBezTo>
                <a:cubicBezTo>
                  <a:pt x="25282" y="3136"/>
                  <a:pt x="25118" y="3096"/>
                  <a:pt x="24970" y="3096"/>
                </a:cubicBezTo>
                <a:cubicBezTo>
                  <a:pt x="24796" y="3096"/>
                  <a:pt x="24644" y="3150"/>
                  <a:pt x="24517" y="3224"/>
                </a:cubicBezTo>
                <a:cubicBezTo>
                  <a:pt x="24366" y="3312"/>
                  <a:pt x="24251" y="3428"/>
                  <a:pt x="24181" y="3509"/>
                </a:cubicBezTo>
                <a:cubicBezTo>
                  <a:pt x="24180" y="3509"/>
                  <a:pt x="24180" y="3511"/>
                  <a:pt x="24179" y="3512"/>
                </a:cubicBezTo>
                <a:lnTo>
                  <a:pt x="24182" y="3515"/>
                </a:lnTo>
                <a:cubicBezTo>
                  <a:pt x="24186" y="3531"/>
                  <a:pt x="24190" y="3547"/>
                  <a:pt x="24194" y="3563"/>
                </a:cubicBezTo>
                <a:cubicBezTo>
                  <a:pt x="24200" y="3560"/>
                  <a:pt x="24208" y="3558"/>
                  <a:pt x="24215" y="3555"/>
                </a:cubicBezTo>
                <a:cubicBezTo>
                  <a:pt x="24325" y="3512"/>
                  <a:pt x="24442" y="3495"/>
                  <a:pt x="24559" y="3495"/>
                </a:cubicBezTo>
                <a:cubicBezTo>
                  <a:pt x="24573" y="3495"/>
                  <a:pt x="24587" y="3495"/>
                  <a:pt x="24601" y="3496"/>
                </a:cubicBezTo>
                <a:cubicBezTo>
                  <a:pt x="25087" y="3513"/>
                  <a:pt x="25567" y="3809"/>
                  <a:pt x="25581" y="3817"/>
                </a:cubicBezTo>
                <a:lnTo>
                  <a:pt x="25576" y="3816"/>
                </a:lnTo>
                <a:lnTo>
                  <a:pt x="25567" y="3814"/>
                </a:lnTo>
                <a:lnTo>
                  <a:pt x="25547" y="3808"/>
                </a:lnTo>
                <a:cubicBezTo>
                  <a:pt x="25481" y="3790"/>
                  <a:pt x="25332" y="3754"/>
                  <a:pt x="25170" y="3754"/>
                </a:cubicBezTo>
                <a:cubicBezTo>
                  <a:pt x="25036" y="3754"/>
                  <a:pt x="24893" y="3779"/>
                  <a:pt x="24784" y="3858"/>
                </a:cubicBezTo>
                <a:cubicBezTo>
                  <a:pt x="24760" y="3874"/>
                  <a:pt x="24741" y="3892"/>
                  <a:pt x="24724" y="3914"/>
                </a:cubicBezTo>
                <a:cubicBezTo>
                  <a:pt x="24685" y="3963"/>
                  <a:pt x="24663" y="4023"/>
                  <a:pt x="24651" y="4089"/>
                </a:cubicBezTo>
                <a:lnTo>
                  <a:pt x="24836" y="4317"/>
                </a:lnTo>
                <a:cubicBezTo>
                  <a:pt x="24837" y="4319"/>
                  <a:pt x="24837" y="4320"/>
                  <a:pt x="24838" y="4322"/>
                </a:cubicBezTo>
                <a:cubicBezTo>
                  <a:pt x="24838" y="4322"/>
                  <a:pt x="24840" y="4321"/>
                  <a:pt x="24840" y="4320"/>
                </a:cubicBezTo>
                <a:cubicBezTo>
                  <a:pt x="25066" y="4040"/>
                  <a:pt x="25592" y="4023"/>
                  <a:pt x="25707" y="4023"/>
                </a:cubicBezTo>
                <a:cubicBezTo>
                  <a:pt x="25713" y="4023"/>
                  <a:pt x="25718" y="4023"/>
                  <a:pt x="25722" y="4023"/>
                </a:cubicBezTo>
                <a:lnTo>
                  <a:pt x="25726" y="4023"/>
                </a:lnTo>
                <a:cubicBezTo>
                  <a:pt x="25695" y="4028"/>
                  <a:pt x="25370" y="4068"/>
                  <a:pt x="25196" y="4253"/>
                </a:cubicBezTo>
                <a:cubicBezTo>
                  <a:pt x="25105" y="4349"/>
                  <a:pt x="25116" y="4536"/>
                  <a:pt x="25151" y="4701"/>
                </a:cubicBezTo>
                <a:lnTo>
                  <a:pt x="25271" y="4847"/>
                </a:lnTo>
                <a:cubicBezTo>
                  <a:pt x="25396" y="4399"/>
                  <a:pt x="25970" y="4215"/>
                  <a:pt x="25970" y="4215"/>
                </a:cubicBezTo>
                <a:lnTo>
                  <a:pt x="25970" y="4215"/>
                </a:lnTo>
                <a:cubicBezTo>
                  <a:pt x="25970" y="4215"/>
                  <a:pt x="25780" y="4420"/>
                  <a:pt x="25725" y="4547"/>
                </a:cubicBezTo>
                <a:cubicBezTo>
                  <a:pt x="25670" y="4675"/>
                  <a:pt x="25667" y="5293"/>
                  <a:pt x="25667" y="5293"/>
                </a:cubicBezTo>
                <a:cubicBezTo>
                  <a:pt x="25667" y="5293"/>
                  <a:pt x="25974" y="5151"/>
                  <a:pt x="26012" y="5100"/>
                </a:cubicBezTo>
                <a:cubicBezTo>
                  <a:pt x="26037" y="5067"/>
                  <a:pt x="26124" y="4643"/>
                  <a:pt x="26180" y="4356"/>
                </a:cubicBezTo>
                <a:cubicBezTo>
                  <a:pt x="26330" y="4917"/>
                  <a:pt x="26434" y="5582"/>
                  <a:pt x="26508" y="6260"/>
                </a:cubicBezTo>
                <a:cubicBezTo>
                  <a:pt x="23573" y="7053"/>
                  <a:pt x="19942" y="8126"/>
                  <a:pt x="19565" y="8133"/>
                </a:cubicBezTo>
                <a:cubicBezTo>
                  <a:pt x="19559" y="8133"/>
                  <a:pt x="19552" y="8133"/>
                  <a:pt x="19544" y="8133"/>
                </a:cubicBezTo>
                <a:cubicBezTo>
                  <a:pt x="18854" y="8133"/>
                  <a:pt x="13736" y="7747"/>
                  <a:pt x="13736" y="7747"/>
                </a:cubicBezTo>
                <a:cubicBezTo>
                  <a:pt x="13736" y="7747"/>
                  <a:pt x="13144" y="7592"/>
                  <a:pt x="12508" y="7129"/>
                </a:cubicBezTo>
                <a:cubicBezTo>
                  <a:pt x="11872" y="6665"/>
                  <a:pt x="11820" y="6429"/>
                  <a:pt x="10707" y="5949"/>
                </a:cubicBezTo>
                <a:cubicBezTo>
                  <a:pt x="10492" y="5856"/>
                  <a:pt x="10243" y="5783"/>
                  <a:pt x="9975" y="5728"/>
                </a:cubicBezTo>
                <a:cubicBezTo>
                  <a:pt x="10080" y="4731"/>
                  <a:pt x="10232" y="3751"/>
                  <a:pt x="10452" y="2928"/>
                </a:cubicBezTo>
                <a:cubicBezTo>
                  <a:pt x="10468" y="2862"/>
                  <a:pt x="10486" y="2799"/>
                  <a:pt x="10505" y="2735"/>
                </a:cubicBezTo>
                <a:cubicBezTo>
                  <a:pt x="10512" y="2771"/>
                  <a:pt x="10520" y="2811"/>
                  <a:pt x="10529" y="2856"/>
                </a:cubicBezTo>
                <a:cubicBezTo>
                  <a:pt x="10581" y="3125"/>
                  <a:pt x="10662" y="3523"/>
                  <a:pt x="10686" y="3554"/>
                </a:cubicBezTo>
                <a:cubicBezTo>
                  <a:pt x="10721" y="3602"/>
                  <a:pt x="11010" y="3736"/>
                  <a:pt x="11010" y="3736"/>
                </a:cubicBezTo>
                <a:cubicBezTo>
                  <a:pt x="11010" y="3736"/>
                  <a:pt x="11007" y="3155"/>
                  <a:pt x="10955" y="3035"/>
                </a:cubicBezTo>
                <a:cubicBezTo>
                  <a:pt x="10904" y="2915"/>
                  <a:pt x="10725" y="2722"/>
                  <a:pt x="10725" y="2722"/>
                </a:cubicBezTo>
                <a:lnTo>
                  <a:pt x="10725" y="2722"/>
                </a:lnTo>
                <a:cubicBezTo>
                  <a:pt x="10725" y="2722"/>
                  <a:pt x="11264" y="2896"/>
                  <a:pt x="11383" y="3317"/>
                </a:cubicBezTo>
                <a:lnTo>
                  <a:pt x="11495" y="3179"/>
                </a:lnTo>
                <a:cubicBezTo>
                  <a:pt x="11527" y="3025"/>
                  <a:pt x="11537" y="2849"/>
                  <a:pt x="11452" y="2759"/>
                </a:cubicBezTo>
                <a:cubicBezTo>
                  <a:pt x="11289" y="2585"/>
                  <a:pt x="10983" y="2547"/>
                  <a:pt x="10954" y="2543"/>
                </a:cubicBezTo>
                <a:lnTo>
                  <a:pt x="10959" y="2543"/>
                </a:lnTo>
                <a:cubicBezTo>
                  <a:pt x="10962" y="2543"/>
                  <a:pt x="10967" y="2543"/>
                  <a:pt x="10973" y="2543"/>
                </a:cubicBezTo>
                <a:cubicBezTo>
                  <a:pt x="11082" y="2543"/>
                  <a:pt x="11573" y="2559"/>
                  <a:pt x="11787" y="2821"/>
                </a:cubicBezTo>
                <a:cubicBezTo>
                  <a:pt x="11787" y="2822"/>
                  <a:pt x="11787" y="2823"/>
                  <a:pt x="11788" y="2823"/>
                </a:cubicBezTo>
                <a:cubicBezTo>
                  <a:pt x="11788" y="2822"/>
                  <a:pt x="11789" y="2820"/>
                  <a:pt x="11789" y="2818"/>
                </a:cubicBezTo>
                <a:lnTo>
                  <a:pt x="11964" y="2605"/>
                </a:lnTo>
                <a:cubicBezTo>
                  <a:pt x="11953" y="2543"/>
                  <a:pt x="11932" y="2486"/>
                  <a:pt x="11895" y="2440"/>
                </a:cubicBezTo>
                <a:cubicBezTo>
                  <a:pt x="11879" y="2420"/>
                  <a:pt x="11861" y="2402"/>
                  <a:pt x="11840" y="2388"/>
                </a:cubicBezTo>
                <a:cubicBezTo>
                  <a:pt x="11736" y="2313"/>
                  <a:pt x="11602" y="2290"/>
                  <a:pt x="11476" y="2290"/>
                </a:cubicBezTo>
                <a:cubicBezTo>
                  <a:pt x="11324" y="2290"/>
                  <a:pt x="11184" y="2324"/>
                  <a:pt x="11123" y="2341"/>
                </a:cubicBezTo>
                <a:lnTo>
                  <a:pt x="11104" y="2345"/>
                </a:lnTo>
                <a:lnTo>
                  <a:pt x="11095" y="2348"/>
                </a:lnTo>
                <a:lnTo>
                  <a:pt x="11091" y="2350"/>
                </a:lnTo>
                <a:cubicBezTo>
                  <a:pt x="11104" y="2341"/>
                  <a:pt x="11555" y="2063"/>
                  <a:pt x="12011" y="2047"/>
                </a:cubicBezTo>
                <a:cubicBezTo>
                  <a:pt x="12025" y="2047"/>
                  <a:pt x="12039" y="2047"/>
                  <a:pt x="12053" y="2047"/>
                </a:cubicBezTo>
                <a:cubicBezTo>
                  <a:pt x="12162" y="2047"/>
                  <a:pt x="12272" y="2063"/>
                  <a:pt x="12374" y="2102"/>
                </a:cubicBezTo>
                <a:cubicBezTo>
                  <a:pt x="12380" y="2106"/>
                  <a:pt x="12387" y="2108"/>
                  <a:pt x="12394" y="2111"/>
                </a:cubicBezTo>
                <a:cubicBezTo>
                  <a:pt x="12397" y="2095"/>
                  <a:pt x="12401" y="2081"/>
                  <a:pt x="12404" y="2065"/>
                </a:cubicBezTo>
                <a:lnTo>
                  <a:pt x="12407" y="2062"/>
                </a:lnTo>
                <a:cubicBezTo>
                  <a:pt x="12406" y="2061"/>
                  <a:pt x="12406" y="2061"/>
                  <a:pt x="12405" y="2060"/>
                </a:cubicBezTo>
                <a:cubicBezTo>
                  <a:pt x="12340" y="1984"/>
                  <a:pt x="12233" y="1875"/>
                  <a:pt x="12089" y="1792"/>
                </a:cubicBezTo>
                <a:cubicBezTo>
                  <a:pt x="11971" y="1723"/>
                  <a:pt x="11828" y="1672"/>
                  <a:pt x="11666" y="1672"/>
                </a:cubicBezTo>
                <a:cubicBezTo>
                  <a:pt x="11526" y="1672"/>
                  <a:pt x="11372" y="1710"/>
                  <a:pt x="11206" y="1808"/>
                </a:cubicBezTo>
                <a:cubicBezTo>
                  <a:pt x="11130" y="1853"/>
                  <a:pt x="11050" y="1911"/>
                  <a:pt x="10970" y="1982"/>
                </a:cubicBezTo>
                <a:lnTo>
                  <a:pt x="10970" y="1982"/>
                </a:lnTo>
                <a:cubicBezTo>
                  <a:pt x="11059" y="1855"/>
                  <a:pt x="11147" y="1736"/>
                  <a:pt x="11200" y="1678"/>
                </a:cubicBezTo>
                <a:cubicBezTo>
                  <a:pt x="11497" y="1360"/>
                  <a:pt x="12011" y="1297"/>
                  <a:pt x="12027" y="1295"/>
                </a:cubicBezTo>
                <a:cubicBezTo>
                  <a:pt x="12027" y="1295"/>
                  <a:pt x="11846" y="1141"/>
                  <a:pt x="11559" y="1141"/>
                </a:cubicBezTo>
                <a:cubicBezTo>
                  <a:pt x="11407" y="1141"/>
                  <a:pt x="11224" y="1185"/>
                  <a:pt x="11022" y="1319"/>
                </a:cubicBezTo>
                <a:cubicBezTo>
                  <a:pt x="10818" y="1455"/>
                  <a:pt x="10700" y="1640"/>
                  <a:pt x="10635" y="1820"/>
                </a:cubicBezTo>
                <a:cubicBezTo>
                  <a:pt x="10602" y="1392"/>
                  <a:pt x="10373" y="904"/>
                  <a:pt x="9500" y="904"/>
                </a:cubicBezTo>
                <a:cubicBezTo>
                  <a:pt x="9435" y="904"/>
                  <a:pt x="9367" y="906"/>
                  <a:pt x="9294" y="912"/>
                </a:cubicBezTo>
                <a:cubicBezTo>
                  <a:pt x="9321" y="922"/>
                  <a:pt x="10153" y="1231"/>
                  <a:pt x="10364" y="2122"/>
                </a:cubicBezTo>
                <a:cubicBezTo>
                  <a:pt x="10364" y="2122"/>
                  <a:pt x="9770" y="1122"/>
                  <a:pt x="9083" y="1122"/>
                </a:cubicBezTo>
                <a:cubicBezTo>
                  <a:pt x="9043" y="1122"/>
                  <a:pt x="9002" y="1125"/>
                  <a:pt x="8960" y="1133"/>
                </a:cubicBezTo>
                <a:cubicBezTo>
                  <a:pt x="8226" y="1265"/>
                  <a:pt x="8229" y="1998"/>
                  <a:pt x="8229" y="1998"/>
                </a:cubicBezTo>
                <a:cubicBezTo>
                  <a:pt x="8229" y="1998"/>
                  <a:pt x="8512" y="1680"/>
                  <a:pt x="8982" y="1680"/>
                </a:cubicBezTo>
                <a:cubicBezTo>
                  <a:pt x="9243" y="1680"/>
                  <a:pt x="9561" y="1778"/>
                  <a:pt x="9921" y="2084"/>
                </a:cubicBezTo>
                <a:cubicBezTo>
                  <a:pt x="9906" y="2078"/>
                  <a:pt x="9607" y="1935"/>
                  <a:pt x="9358" y="1926"/>
                </a:cubicBezTo>
                <a:cubicBezTo>
                  <a:pt x="9349" y="1926"/>
                  <a:pt x="9340" y="1926"/>
                  <a:pt x="9331" y="1926"/>
                </a:cubicBezTo>
                <a:cubicBezTo>
                  <a:pt x="9234" y="1926"/>
                  <a:pt x="9145" y="1949"/>
                  <a:pt x="9088" y="2012"/>
                </a:cubicBezTo>
                <a:cubicBezTo>
                  <a:pt x="8881" y="2237"/>
                  <a:pt x="8775" y="2871"/>
                  <a:pt x="8771" y="2896"/>
                </a:cubicBezTo>
                <a:cubicBezTo>
                  <a:pt x="8772" y="2895"/>
                  <a:pt x="8772" y="2894"/>
                  <a:pt x="8772" y="2894"/>
                </a:cubicBezTo>
                <a:cubicBezTo>
                  <a:pt x="8777" y="2886"/>
                  <a:pt x="8791" y="2860"/>
                  <a:pt x="8818" y="2823"/>
                </a:cubicBezTo>
                <a:cubicBezTo>
                  <a:pt x="8920" y="2684"/>
                  <a:pt x="9189" y="2394"/>
                  <a:pt x="9662" y="2394"/>
                </a:cubicBezTo>
                <a:cubicBezTo>
                  <a:pt x="9818" y="2394"/>
                  <a:pt x="9997" y="2425"/>
                  <a:pt x="10199" y="2504"/>
                </a:cubicBezTo>
                <a:lnTo>
                  <a:pt x="10192" y="2504"/>
                </a:lnTo>
                <a:cubicBezTo>
                  <a:pt x="10178" y="2505"/>
                  <a:pt x="10143" y="2507"/>
                  <a:pt x="10094" y="2512"/>
                </a:cubicBezTo>
                <a:lnTo>
                  <a:pt x="10084" y="2512"/>
                </a:lnTo>
                <a:cubicBezTo>
                  <a:pt x="9925" y="2528"/>
                  <a:pt x="9650" y="2560"/>
                  <a:pt x="9601" y="2619"/>
                </a:cubicBezTo>
                <a:cubicBezTo>
                  <a:pt x="9531" y="2703"/>
                  <a:pt x="9377" y="3103"/>
                  <a:pt x="9340" y="3152"/>
                </a:cubicBezTo>
                <a:cubicBezTo>
                  <a:pt x="9340" y="3152"/>
                  <a:pt x="9819" y="3069"/>
                  <a:pt x="10163" y="2890"/>
                </a:cubicBezTo>
                <a:lnTo>
                  <a:pt x="10163" y="2890"/>
                </a:lnTo>
                <a:cubicBezTo>
                  <a:pt x="9993" y="3462"/>
                  <a:pt x="9744" y="4406"/>
                  <a:pt x="9523" y="5651"/>
                </a:cubicBezTo>
                <a:cubicBezTo>
                  <a:pt x="8926" y="5568"/>
                  <a:pt x="8280" y="5547"/>
                  <a:pt x="7729" y="5547"/>
                </a:cubicBezTo>
                <a:cubicBezTo>
                  <a:pt x="7327" y="5547"/>
                  <a:pt x="6975" y="5558"/>
                  <a:pt x="6727" y="5565"/>
                </a:cubicBezTo>
                <a:cubicBezTo>
                  <a:pt x="5887" y="5587"/>
                  <a:pt x="5077" y="6259"/>
                  <a:pt x="5077" y="6259"/>
                </a:cubicBezTo>
                <a:cubicBezTo>
                  <a:pt x="5077" y="6259"/>
                  <a:pt x="3981" y="6971"/>
                  <a:pt x="3186" y="7197"/>
                </a:cubicBezTo>
                <a:cubicBezTo>
                  <a:pt x="2391" y="7423"/>
                  <a:pt x="2127" y="7359"/>
                  <a:pt x="961" y="7431"/>
                </a:cubicBezTo>
                <a:cubicBezTo>
                  <a:pt x="909" y="7434"/>
                  <a:pt x="856" y="7437"/>
                  <a:pt x="804" y="7438"/>
                </a:cubicBezTo>
                <a:cubicBezTo>
                  <a:pt x="922" y="6309"/>
                  <a:pt x="1094" y="5199"/>
                  <a:pt x="1342" y="4266"/>
                </a:cubicBezTo>
                <a:cubicBezTo>
                  <a:pt x="1433" y="4729"/>
                  <a:pt x="1570" y="5407"/>
                  <a:pt x="1611" y="5461"/>
                </a:cubicBezTo>
                <a:cubicBezTo>
                  <a:pt x="1672" y="5542"/>
                  <a:pt x="2165" y="5771"/>
                  <a:pt x="2165" y="5771"/>
                </a:cubicBezTo>
                <a:cubicBezTo>
                  <a:pt x="2165" y="5771"/>
                  <a:pt x="2159" y="4778"/>
                  <a:pt x="2072" y="4573"/>
                </a:cubicBezTo>
                <a:cubicBezTo>
                  <a:pt x="1984" y="4368"/>
                  <a:pt x="1678" y="4039"/>
                  <a:pt x="1678" y="4039"/>
                </a:cubicBezTo>
                <a:lnTo>
                  <a:pt x="1678" y="4039"/>
                </a:lnTo>
                <a:cubicBezTo>
                  <a:pt x="1678" y="4039"/>
                  <a:pt x="2600" y="4336"/>
                  <a:pt x="2802" y="5055"/>
                </a:cubicBezTo>
                <a:lnTo>
                  <a:pt x="2994" y="4819"/>
                </a:lnTo>
                <a:cubicBezTo>
                  <a:pt x="3049" y="4555"/>
                  <a:pt x="3067" y="4256"/>
                  <a:pt x="2922" y="4102"/>
                </a:cubicBezTo>
                <a:cubicBezTo>
                  <a:pt x="2642" y="3804"/>
                  <a:pt x="2120" y="3739"/>
                  <a:pt x="2070" y="3733"/>
                </a:cubicBezTo>
                <a:lnTo>
                  <a:pt x="2078" y="3733"/>
                </a:lnTo>
                <a:cubicBezTo>
                  <a:pt x="2084" y="3733"/>
                  <a:pt x="2093" y="3733"/>
                  <a:pt x="2104" y="3733"/>
                </a:cubicBezTo>
                <a:cubicBezTo>
                  <a:pt x="2296" y="3733"/>
                  <a:pt x="3131" y="3763"/>
                  <a:pt x="3493" y="4209"/>
                </a:cubicBezTo>
                <a:cubicBezTo>
                  <a:pt x="3494" y="4210"/>
                  <a:pt x="3494" y="4211"/>
                  <a:pt x="3495" y="4212"/>
                </a:cubicBezTo>
                <a:cubicBezTo>
                  <a:pt x="3496" y="4209"/>
                  <a:pt x="3496" y="4206"/>
                  <a:pt x="3497" y="4202"/>
                </a:cubicBezTo>
                <a:lnTo>
                  <a:pt x="3795" y="3839"/>
                </a:lnTo>
                <a:cubicBezTo>
                  <a:pt x="3777" y="3733"/>
                  <a:pt x="3740" y="3635"/>
                  <a:pt x="3677" y="3556"/>
                </a:cubicBezTo>
                <a:cubicBezTo>
                  <a:pt x="3652" y="3523"/>
                  <a:pt x="3619" y="3493"/>
                  <a:pt x="3583" y="3467"/>
                </a:cubicBezTo>
                <a:cubicBezTo>
                  <a:pt x="3406" y="3340"/>
                  <a:pt x="3176" y="3301"/>
                  <a:pt x="2961" y="3301"/>
                </a:cubicBezTo>
                <a:cubicBezTo>
                  <a:pt x="2702" y="3301"/>
                  <a:pt x="2463" y="3358"/>
                  <a:pt x="2357" y="3386"/>
                </a:cubicBezTo>
                <a:lnTo>
                  <a:pt x="2326" y="3396"/>
                </a:lnTo>
                <a:lnTo>
                  <a:pt x="2310" y="3401"/>
                </a:lnTo>
                <a:lnTo>
                  <a:pt x="2304" y="3402"/>
                </a:lnTo>
                <a:cubicBezTo>
                  <a:pt x="2326" y="3389"/>
                  <a:pt x="3096" y="2914"/>
                  <a:pt x="3876" y="2886"/>
                </a:cubicBezTo>
                <a:cubicBezTo>
                  <a:pt x="3897" y="2885"/>
                  <a:pt x="3919" y="2885"/>
                  <a:pt x="3941" y="2885"/>
                </a:cubicBezTo>
                <a:cubicBezTo>
                  <a:pt x="4130" y="2885"/>
                  <a:pt x="4319" y="2912"/>
                  <a:pt x="4496" y="2981"/>
                </a:cubicBezTo>
                <a:cubicBezTo>
                  <a:pt x="4507" y="2984"/>
                  <a:pt x="4518" y="2989"/>
                  <a:pt x="4530" y="2994"/>
                </a:cubicBezTo>
                <a:cubicBezTo>
                  <a:pt x="4536" y="2969"/>
                  <a:pt x="4542" y="2943"/>
                  <a:pt x="4547" y="2917"/>
                </a:cubicBezTo>
                <a:lnTo>
                  <a:pt x="4553" y="2910"/>
                </a:lnTo>
                <a:cubicBezTo>
                  <a:pt x="4552" y="2909"/>
                  <a:pt x="4551" y="2908"/>
                  <a:pt x="4551" y="2907"/>
                </a:cubicBezTo>
                <a:cubicBezTo>
                  <a:pt x="4438" y="2777"/>
                  <a:pt x="4254" y="2591"/>
                  <a:pt x="4011" y="2450"/>
                </a:cubicBezTo>
                <a:cubicBezTo>
                  <a:pt x="3807" y="2332"/>
                  <a:pt x="3562" y="2243"/>
                  <a:pt x="3284" y="2243"/>
                </a:cubicBezTo>
                <a:cubicBezTo>
                  <a:pt x="3045" y="2243"/>
                  <a:pt x="2782" y="2308"/>
                  <a:pt x="2500" y="2475"/>
                </a:cubicBezTo>
                <a:cubicBezTo>
                  <a:pt x="2370" y="2552"/>
                  <a:pt x="2234" y="2652"/>
                  <a:pt x="2095" y="2775"/>
                </a:cubicBezTo>
                <a:cubicBezTo>
                  <a:pt x="2249" y="2556"/>
                  <a:pt x="2399" y="2353"/>
                  <a:pt x="2491" y="2254"/>
                </a:cubicBezTo>
                <a:cubicBezTo>
                  <a:pt x="2998" y="1711"/>
                  <a:pt x="3876" y="1603"/>
                  <a:pt x="3902" y="1600"/>
                </a:cubicBezTo>
                <a:lnTo>
                  <a:pt x="3904" y="1600"/>
                </a:lnTo>
                <a:cubicBezTo>
                  <a:pt x="3904" y="1600"/>
                  <a:pt x="3594" y="1336"/>
                  <a:pt x="3104" y="1336"/>
                </a:cubicBezTo>
                <a:cubicBezTo>
                  <a:pt x="2843" y="1336"/>
                  <a:pt x="2531" y="1411"/>
                  <a:pt x="2187" y="1640"/>
                </a:cubicBezTo>
                <a:cubicBezTo>
                  <a:pt x="1835" y="1874"/>
                  <a:pt x="1635" y="2188"/>
                  <a:pt x="1523" y="2497"/>
                </a:cubicBezTo>
                <a:cubicBezTo>
                  <a:pt x="1472" y="1839"/>
                  <a:pt x="1149" y="1098"/>
                  <a:pt x="1" y="956"/>
                </a:cubicBezTo>
                <a:lnTo>
                  <a:pt x="1" y="1394"/>
                </a:lnTo>
                <a:cubicBezTo>
                  <a:pt x="414" y="1717"/>
                  <a:pt x="876" y="2235"/>
                  <a:pt x="1061" y="3013"/>
                </a:cubicBezTo>
                <a:cubicBezTo>
                  <a:pt x="1061" y="3013"/>
                  <a:pt x="628" y="2286"/>
                  <a:pt x="1" y="1780"/>
                </a:cubicBezTo>
                <a:lnTo>
                  <a:pt x="1" y="2716"/>
                </a:lnTo>
                <a:cubicBezTo>
                  <a:pt x="99" y="2785"/>
                  <a:pt x="200" y="2862"/>
                  <a:pt x="303" y="2950"/>
                </a:cubicBezTo>
                <a:cubicBezTo>
                  <a:pt x="291" y="2944"/>
                  <a:pt x="170" y="2886"/>
                  <a:pt x="1" y="2825"/>
                </a:cubicBezTo>
                <a:lnTo>
                  <a:pt x="1" y="3484"/>
                </a:lnTo>
                <a:cubicBezTo>
                  <a:pt x="233" y="3499"/>
                  <a:pt x="491" y="3555"/>
                  <a:pt x="777" y="3666"/>
                </a:cubicBezTo>
                <a:lnTo>
                  <a:pt x="767" y="3667"/>
                </a:lnTo>
                <a:cubicBezTo>
                  <a:pt x="743" y="3668"/>
                  <a:pt x="682" y="3673"/>
                  <a:pt x="600" y="3680"/>
                </a:cubicBezTo>
                <a:lnTo>
                  <a:pt x="582" y="3681"/>
                </a:lnTo>
                <a:cubicBezTo>
                  <a:pt x="417" y="3696"/>
                  <a:pt x="181" y="3723"/>
                  <a:pt x="1" y="3765"/>
                </a:cubicBezTo>
                <a:lnTo>
                  <a:pt x="1" y="4608"/>
                </a:lnTo>
                <a:cubicBezTo>
                  <a:pt x="366" y="4497"/>
                  <a:pt x="791" y="4331"/>
                  <a:pt x="1052" y="4104"/>
                </a:cubicBezTo>
                <a:lnTo>
                  <a:pt x="1052" y="4104"/>
                </a:lnTo>
                <a:cubicBezTo>
                  <a:pt x="857" y="4746"/>
                  <a:pt x="547" y="5891"/>
                  <a:pt x="280" y="7434"/>
                </a:cubicBezTo>
                <a:cubicBezTo>
                  <a:pt x="186" y="7431"/>
                  <a:pt x="93" y="7425"/>
                  <a:pt x="1" y="7420"/>
                </a:cubicBezTo>
                <a:lnTo>
                  <a:pt x="1" y="9366"/>
                </a:lnTo>
                <a:lnTo>
                  <a:pt x="70131" y="9366"/>
                </a:lnTo>
                <a:lnTo>
                  <a:pt x="70131" y="6829"/>
                </a:lnTo>
                <a:cubicBezTo>
                  <a:pt x="69777" y="6634"/>
                  <a:pt x="69516" y="6465"/>
                  <a:pt x="69516" y="6465"/>
                </a:cubicBezTo>
                <a:cubicBezTo>
                  <a:pt x="69516" y="6465"/>
                  <a:pt x="69357" y="6334"/>
                  <a:pt x="69111" y="6190"/>
                </a:cubicBezTo>
                <a:cubicBezTo>
                  <a:pt x="69217" y="5422"/>
                  <a:pt x="69352" y="4685"/>
                  <a:pt x="69526" y="4036"/>
                </a:cubicBezTo>
                <a:cubicBezTo>
                  <a:pt x="69617" y="4498"/>
                  <a:pt x="69754" y="5176"/>
                  <a:pt x="69795" y="5230"/>
                </a:cubicBezTo>
                <a:cubicBezTo>
                  <a:pt x="69828" y="5275"/>
                  <a:pt x="69991" y="5362"/>
                  <a:pt x="70131" y="5433"/>
                </a:cubicBezTo>
                <a:lnTo>
                  <a:pt x="70131" y="4135"/>
                </a:lnTo>
                <a:cubicBezTo>
                  <a:pt x="70011" y="3968"/>
                  <a:pt x="69862" y="3808"/>
                  <a:pt x="69862" y="3808"/>
                </a:cubicBezTo>
                <a:lnTo>
                  <a:pt x="69862" y="3808"/>
                </a:lnTo>
                <a:cubicBezTo>
                  <a:pt x="69862" y="3808"/>
                  <a:pt x="69975" y="3844"/>
                  <a:pt x="70131" y="3923"/>
                </a:cubicBezTo>
                <a:lnTo>
                  <a:pt x="70131" y="1602"/>
                </a:lnTo>
                <a:cubicBezTo>
                  <a:pt x="69923" y="1802"/>
                  <a:pt x="69790" y="2036"/>
                  <a:pt x="69707" y="2266"/>
                </a:cubicBezTo>
                <a:cubicBezTo>
                  <a:pt x="69650" y="1533"/>
                  <a:pt x="69258" y="700"/>
                  <a:pt x="67768" y="700"/>
                </a:cubicBezTo>
                <a:cubicBezTo>
                  <a:pt x="67657" y="700"/>
                  <a:pt x="67540" y="704"/>
                  <a:pt x="67417" y="714"/>
                </a:cubicBezTo>
                <a:cubicBezTo>
                  <a:pt x="67463" y="731"/>
                  <a:pt x="68883" y="1259"/>
                  <a:pt x="69245" y="2782"/>
                </a:cubicBezTo>
                <a:cubicBezTo>
                  <a:pt x="69245" y="2782"/>
                  <a:pt x="68228" y="1071"/>
                  <a:pt x="67057" y="1071"/>
                </a:cubicBezTo>
                <a:cubicBezTo>
                  <a:pt x="66987" y="1071"/>
                  <a:pt x="66917" y="1077"/>
                  <a:pt x="66847" y="1090"/>
                </a:cubicBezTo>
                <a:cubicBezTo>
                  <a:pt x="65590" y="1317"/>
                  <a:pt x="65597" y="2569"/>
                  <a:pt x="65597" y="2569"/>
                </a:cubicBezTo>
                <a:cubicBezTo>
                  <a:pt x="65597" y="2569"/>
                  <a:pt x="66080" y="2026"/>
                  <a:pt x="66881" y="2026"/>
                </a:cubicBezTo>
                <a:cubicBezTo>
                  <a:pt x="67328" y="2026"/>
                  <a:pt x="67872" y="2194"/>
                  <a:pt x="68487" y="2718"/>
                </a:cubicBezTo>
                <a:cubicBezTo>
                  <a:pt x="68461" y="2706"/>
                  <a:pt x="67952" y="2463"/>
                  <a:pt x="67525" y="2447"/>
                </a:cubicBezTo>
                <a:cubicBezTo>
                  <a:pt x="67511" y="2446"/>
                  <a:pt x="67497" y="2446"/>
                  <a:pt x="67483" y="2446"/>
                </a:cubicBezTo>
                <a:cubicBezTo>
                  <a:pt x="67315" y="2446"/>
                  <a:pt x="67162" y="2485"/>
                  <a:pt x="67064" y="2594"/>
                </a:cubicBezTo>
                <a:cubicBezTo>
                  <a:pt x="66709" y="2979"/>
                  <a:pt x="66529" y="4064"/>
                  <a:pt x="66522" y="4104"/>
                </a:cubicBezTo>
                <a:cubicBezTo>
                  <a:pt x="66523" y="4104"/>
                  <a:pt x="66523" y="4102"/>
                  <a:pt x="66525" y="4102"/>
                </a:cubicBezTo>
                <a:cubicBezTo>
                  <a:pt x="66531" y="4088"/>
                  <a:pt x="66557" y="4045"/>
                  <a:pt x="66603" y="3982"/>
                </a:cubicBezTo>
                <a:lnTo>
                  <a:pt x="66603" y="3981"/>
                </a:lnTo>
                <a:cubicBezTo>
                  <a:pt x="66777" y="3743"/>
                  <a:pt x="67236" y="3247"/>
                  <a:pt x="68047" y="3247"/>
                </a:cubicBezTo>
                <a:cubicBezTo>
                  <a:pt x="68313" y="3247"/>
                  <a:pt x="68617" y="3300"/>
                  <a:pt x="68962" y="3434"/>
                </a:cubicBezTo>
                <a:lnTo>
                  <a:pt x="68951" y="3436"/>
                </a:lnTo>
                <a:cubicBezTo>
                  <a:pt x="68927" y="3437"/>
                  <a:pt x="68866" y="3441"/>
                  <a:pt x="68785" y="3449"/>
                </a:cubicBezTo>
                <a:lnTo>
                  <a:pt x="68767" y="3449"/>
                </a:lnTo>
                <a:cubicBezTo>
                  <a:pt x="68495" y="3475"/>
                  <a:pt x="68025" y="3532"/>
                  <a:pt x="67941" y="3633"/>
                </a:cubicBezTo>
                <a:cubicBezTo>
                  <a:pt x="67822" y="3776"/>
                  <a:pt x="67557" y="4459"/>
                  <a:pt x="67495" y="4544"/>
                </a:cubicBezTo>
                <a:cubicBezTo>
                  <a:pt x="67495" y="4544"/>
                  <a:pt x="68707" y="4334"/>
                  <a:pt x="69237" y="3872"/>
                </a:cubicBezTo>
                <a:lnTo>
                  <a:pt x="69237" y="3872"/>
                </a:lnTo>
                <a:cubicBezTo>
                  <a:pt x="69097" y="4332"/>
                  <a:pt x="68899" y="5049"/>
                  <a:pt x="68699" y="5985"/>
                </a:cubicBezTo>
                <a:cubicBezTo>
                  <a:pt x="68477" y="5894"/>
                  <a:pt x="68227" y="5825"/>
                  <a:pt x="67975" y="5818"/>
                </a:cubicBezTo>
                <a:cubicBezTo>
                  <a:pt x="67743" y="5812"/>
                  <a:pt x="67413" y="5801"/>
                  <a:pt x="67036" y="5801"/>
                </a:cubicBezTo>
                <a:cubicBezTo>
                  <a:pt x="66143" y="5801"/>
                  <a:pt x="64988" y="5860"/>
                  <a:pt x="64258" y="6176"/>
                </a:cubicBezTo>
                <a:cubicBezTo>
                  <a:pt x="63220" y="6625"/>
                  <a:pt x="63169" y="6844"/>
                  <a:pt x="62576" y="7278"/>
                </a:cubicBezTo>
                <a:cubicBezTo>
                  <a:pt x="62574" y="7280"/>
                  <a:pt x="62572" y="7281"/>
                  <a:pt x="62569" y="7283"/>
                </a:cubicBezTo>
                <a:cubicBezTo>
                  <a:pt x="62420" y="6513"/>
                  <a:pt x="62263" y="5935"/>
                  <a:pt x="62157" y="5589"/>
                </a:cubicBezTo>
                <a:lnTo>
                  <a:pt x="62157" y="5589"/>
                </a:lnTo>
                <a:cubicBezTo>
                  <a:pt x="62488" y="5878"/>
                  <a:pt x="63243" y="6008"/>
                  <a:pt x="63243" y="6008"/>
                </a:cubicBezTo>
                <a:cubicBezTo>
                  <a:pt x="63204" y="5956"/>
                  <a:pt x="63040" y="5529"/>
                  <a:pt x="62966" y="5441"/>
                </a:cubicBezTo>
                <a:cubicBezTo>
                  <a:pt x="62913" y="5378"/>
                  <a:pt x="62620" y="5342"/>
                  <a:pt x="62451" y="5326"/>
                </a:cubicBezTo>
                <a:lnTo>
                  <a:pt x="62440" y="5325"/>
                </a:lnTo>
                <a:cubicBezTo>
                  <a:pt x="62389" y="5321"/>
                  <a:pt x="62351" y="5319"/>
                  <a:pt x="62335" y="5317"/>
                </a:cubicBezTo>
                <a:lnTo>
                  <a:pt x="62330" y="5317"/>
                </a:lnTo>
                <a:cubicBezTo>
                  <a:pt x="62544" y="5234"/>
                  <a:pt x="62734" y="5200"/>
                  <a:pt x="62900" y="5200"/>
                </a:cubicBezTo>
                <a:cubicBezTo>
                  <a:pt x="63404" y="5200"/>
                  <a:pt x="63691" y="5510"/>
                  <a:pt x="63799" y="5658"/>
                </a:cubicBezTo>
                <a:cubicBezTo>
                  <a:pt x="63828" y="5697"/>
                  <a:pt x="63843" y="5725"/>
                  <a:pt x="63848" y="5733"/>
                </a:cubicBezTo>
                <a:cubicBezTo>
                  <a:pt x="63848" y="5733"/>
                  <a:pt x="63848" y="5734"/>
                  <a:pt x="63849" y="5734"/>
                </a:cubicBezTo>
                <a:cubicBezTo>
                  <a:pt x="63844" y="5709"/>
                  <a:pt x="63733" y="5033"/>
                  <a:pt x="63512" y="4794"/>
                </a:cubicBezTo>
                <a:cubicBezTo>
                  <a:pt x="63450" y="4726"/>
                  <a:pt x="63355" y="4701"/>
                  <a:pt x="63251" y="4701"/>
                </a:cubicBezTo>
                <a:cubicBezTo>
                  <a:pt x="63242" y="4701"/>
                  <a:pt x="63232" y="4701"/>
                  <a:pt x="63223" y="4702"/>
                </a:cubicBezTo>
                <a:cubicBezTo>
                  <a:pt x="62958" y="4712"/>
                  <a:pt x="62641" y="4863"/>
                  <a:pt x="62624" y="4871"/>
                </a:cubicBezTo>
                <a:cubicBezTo>
                  <a:pt x="63007" y="4544"/>
                  <a:pt x="63347" y="4440"/>
                  <a:pt x="63625" y="4440"/>
                </a:cubicBezTo>
                <a:cubicBezTo>
                  <a:pt x="64124" y="4440"/>
                  <a:pt x="64426" y="4778"/>
                  <a:pt x="64426" y="4778"/>
                </a:cubicBezTo>
                <a:cubicBezTo>
                  <a:pt x="64426" y="4778"/>
                  <a:pt x="64430" y="3998"/>
                  <a:pt x="63647" y="3856"/>
                </a:cubicBezTo>
                <a:cubicBezTo>
                  <a:pt x="63604" y="3848"/>
                  <a:pt x="63560" y="3845"/>
                  <a:pt x="63516" y="3845"/>
                </a:cubicBezTo>
                <a:cubicBezTo>
                  <a:pt x="62786" y="3845"/>
                  <a:pt x="62153" y="4911"/>
                  <a:pt x="62153" y="4911"/>
                </a:cubicBezTo>
                <a:cubicBezTo>
                  <a:pt x="62378" y="3962"/>
                  <a:pt x="63263" y="3633"/>
                  <a:pt x="63291" y="3621"/>
                </a:cubicBezTo>
                <a:cubicBezTo>
                  <a:pt x="63215" y="3615"/>
                  <a:pt x="63142" y="3613"/>
                  <a:pt x="63073" y="3613"/>
                </a:cubicBezTo>
                <a:cubicBezTo>
                  <a:pt x="62145" y="3613"/>
                  <a:pt x="61900" y="4132"/>
                  <a:pt x="61864" y="4589"/>
                </a:cubicBezTo>
                <a:cubicBezTo>
                  <a:pt x="61795" y="4396"/>
                  <a:pt x="61670" y="4200"/>
                  <a:pt x="61451" y="4055"/>
                </a:cubicBezTo>
                <a:cubicBezTo>
                  <a:pt x="61236" y="3912"/>
                  <a:pt x="61042" y="3865"/>
                  <a:pt x="60879" y="3865"/>
                </a:cubicBezTo>
                <a:cubicBezTo>
                  <a:pt x="60574" y="3865"/>
                  <a:pt x="60382" y="4029"/>
                  <a:pt x="60382" y="4029"/>
                </a:cubicBezTo>
                <a:cubicBezTo>
                  <a:pt x="60399" y="4031"/>
                  <a:pt x="60945" y="4098"/>
                  <a:pt x="61262" y="4437"/>
                </a:cubicBezTo>
                <a:cubicBezTo>
                  <a:pt x="61319" y="4499"/>
                  <a:pt x="61412" y="4626"/>
                  <a:pt x="61508" y="4762"/>
                </a:cubicBezTo>
                <a:cubicBezTo>
                  <a:pt x="61422" y="4685"/>
                  <a:pt x="61337" y="4623"/>
                  <a:pt x="61256" y="4575"/>
                </a:cubicBezTo>
                <a:cubicBezTo>
                  <a:pt x="61080" y="4471"/>
                  <a:pt x="60916" y="4431"/>
                  <a:pt x="60767" y="4431"/>
                </a:cubicBezTo>
                <a:cubicBezTo>
                  <a:pt x="60594" y="4431"/>
                  <a:pt x="60442" y="4485"/>
                  <a:pt x="60315" y="4560"/>
                </a:cubicBezTo>
                <a:cubicBezTo>
                  <a:pt x="60164" y="4648"/>
                  <a:pt x="60048" y="4763"/>
                  <a:pt x="59979" y="4844"/>
                </a:cubicBezTo>
                <a:cubicBezTo>
                  <a:pt x="59978" y="4845"/>
                  <a:pt x="59978" y="4845"/>
                  <a:pt x="59977" y="4846"/>
                </a:cubicBezTo>
                <a:lnTo>
                  <a:pt x="59980" y="4851"/>
                </a:lnTo>
                <a:cubicBezTo>
                  <a:pt x="59983" y="4866"/>
                  <a:pt x="59988" y="4882"/>
                  <a:pt x="59991" y="4899"/>
                </a:cubicBezTo>
                <a:cubicBezTo>
                  <a:pt x="59998" y="4895"/>
                  <a:pt x="60006" y="4893"/>
                  <a:pt x="60012" y="4890"/>
                </a:cubicBezTo>
                <a:cubicBezTo>
                  <a:pt x="60122" y="4848"/>
                  <a:pt x="60239" y="4831"/>
                  <a:pt x="60356" y="4831"/>
                </a:cubicBezTo>
                <a:cubicBezTo>
                  <a:pt x="60370" y="4831"/>
                  <a:pt x="60384" y="4831"/>
                  <a:pt x="60399" y="4832"/>
                </a:cubicBezTo>
                <a:cubicBezTo>
                  <a:pt x="60884" y="4848"/>
                  <a:pt x="61365" y="5144"/>
                  <a:pt x="61378" y="5153"/>
                </a:cubicBezTo>
                <a:lnTo>
                  <a:pt x="61374" y="5152"/>
                </a:lnTo>
                <a:lnTo>
                  <a:pt x="61365" y="5148"/>
                </a:lnTo>
                <a:lnTo>
                  <a:pt x="61345" y="5143"/>
                </a:lnTo>
                <a:cubicBezTo>
                  <a:pt x="61279" y="5125"/>
                  <a:pt x="61130" y="5090"/>
                  <a:pt x="60968" y="5090"/>
                </a:cubicBezTo>
                <a:cubicBezTo>
                  <a:pt x="60834" y="5090"/>
                  <a:pt x="60691" y="5114"/>
                  <a:pt x="60581" y="5193"/>
                </a:cubicBezTo>
                <a:cubicBezTo>
                  <a:pt x="60558" y="5209"/>
                  <a:pt x="60539" y="5228"/>
                  <a:pt x="60522" y="5249"/>
                </a:cubicBezTo>
                <a:cubicBezTo>
                  <a:pt x="60483" y="5297"/>
                  <a:pt x="60460" y="5359"/>
                  <a:pt x="60449" y="5425"/>
                </a:cubicBezTo>
                <a:lnTo>
                  <a:pt x="60634" y="5651"/>
                </a:lnTo>
                <a:cubicBezTo>
                  <a:pt x="60635" y="5653"/>
                  <a:pt x="60635" y="5656"/>
                  <a:pt x="60636" y="5658"/>
                </a:cubicBezTo>
                <a:cubicBezTo>
                  <a:pt x="60636" y="5657"/>
                  <a:pt x="60637" y="5657"/>
                  <a:pt x="60637" y="5656"/>
                </a:cubicBezTo>
                <a:cubicBezTo>
                  <a:pt x="60864" y="5375"/>
                  <a:pt x="61390" y="5359"/>
                  <a:pt x="61505" y="5359"/>
                </a:cubicBezTo>
                <a:cubicBezTo>
                  <a:pt x="61511" y="5359"/>
                  <a:pt x="61516" y="5359"/>
                  <a:pt x="61519" y="5359"/>
                </a:cubicBezTo>
                <a:lnTo>
                  <a:pt x="61524" y="5359"/>
                </a:lnTo>
                <a:cubicBezTo>
                  <a:pt x="61492" y="5362"/>
                  <a:pt x="61168" y="5403"/>
                  <a:pt x="60993" y="5588"/>
                </a:cubicBezTo>
                <a:cubicBezTo>
                  <a:pt x="60902" y="5685"/>
                  <a:pt x="60914" y="5870"/>
                  <a:pt x="60948" y="6036"/>
                </a:cubicBezTo>
                <a:lnTo>
                  <a:pt x="61068" y="6183"/>
                </a:lnTo>
                <a:cubicBezTo>
                  <a:pt x="61193" y="5734"/>
                  <a:pt x="61768" y="5549"/>
                  <a:pt x="61768" y="5549"/>
                </a:cubicBezTo>
                <a:lnTo>
                  <a:pt x="61768" y="5549"/>
                </a:lnTo>
                <a:cubicBezTo>
                  <a:pt x="61768" y="5549"/>
                  <a:pt x="61577" y="5754"/>
                  <a:pt x="61523" y="5882"/>
                </a:cubicBezTo>
                <a:cubicBezTo>
                  <a:pt x="61468" y="6009"/>
                  <a:pt x="61464" y="6628"/>
                  <a:pt x="61464" y="6628"/>
                </a:cubicBezTo>
                <a:cubicBezTo>
                  <a:pt x="61464" y="6628"/>
                  <a:pt x="61771" y="6486"/>
                  <a:pt x="61809" y="6435"/>
                </a:cubicBezTo>
                <a:cubicBezTo>
                  <a:pt x="61835" y="6402"/>
                  <a:pt x="61921" y="5979"/>
                  <a:pt x="61977" y="5691"/>
                </a:cubicBezTo>
                <a:cubicBezTo>
                  <a:pt x="62117" y="6216"/>
                  <a:pt x="62218" y="6833"/>
                  <a:pt x="62291" y="7467"/>
                </a:cubicBezTo>
                <a:cubicBezTo>
                  <a:pt x="61817" y="7754"/>
                  <a:pt x="61430" y="7855"/>
                  <a:pt x="61430" y="7855"/>
                </a:cubicBezTo>
                <a:cubicBezTo>
                  <a:pt x="61430" y="7855"/>
                  <a:pt x="56659" y="8215"/>
                  <a:pt x="56008" y="8215"/>
                </a:cubicBezTo>
                <a:cubicBezTo>
                  <a:pt x="56001" y="8215"/>
                  <a:pt x="55993" y="8215"/>
                  <a:pt x="55987" y="8215"/>
                </a:cubicBezTo>
                <a:cubicBezTo>
                  <a:pt x="55886" y="8214"/>
                  <a:pt x="55535" y="8130"/>
                  <a:pt x="55023" y="7994"/>
                </a:cubicBezTo>
                <a:cubicBezTo>
                  <a:pt x="54732" y="6050"/>
                  <a:pt x="54371" y="4368"/>
                  <a:pt x="54145" y="3624"/>
                </a:cubicBezTo>
                <a:lnTo>
                  <a:pt x="54145" y="3624"/>
                </a:lnTo>
                <a:cubicBezTo>
                  <a:pt x="54675" y="4086"/>
                  <a:pt x="55886" y="4295"/>
                  <a:pt x="55886" y="4295"/>
                </a:cubicBezTo>
                <a:cubicBezTo>
                  <a:pt x="55824" y="4210"/>
                  <a:pt x="55559" y="3526"/>
                  <a:pt x="55440" y="3384"/>
                </a:cubicBezTo>
                <a:cubicBezTo>
                  <a:pt x="55356" y="3283"/>
                  <a:pt x="54886" y="3226"/>
                  <a:pt x="54614" y="3200"/>
                </a:cubicBezTo>
                <a:lnTo>
                  <a:pt x="54596" y="3199"/>
                </a:lnTo>
                <a:cubicBezTo>
                  <a:pt x="54516" y="3193"/>
                  <a:pt x="54454" y="3188"/>
                  <a:pt x="54431" y="3187"/>
                </a:cubicBezTo>
                <a:lnTo>
                  <a:pt x="54420" y="3186"/>
                </a:lnTo>
                <a:cubicBezTo>
                  <a:pt x="54765" y="3052"/>
                  <a:pt x="55069" y="2998"/>
                  <a:pt x="55335" y="2998"/>
                </a:cubicBezTo>
                <a:cubicBezTo>
                  <a:pt x="56145" y="2998"/>
                  <a:pt x="56605" y="3495"/>
                  <a:pt x="56778" y="3732"/>
                </a:cubicBezTo>
                <a:cubicBezTo>
                  <a:pt x="56824" y="3796"/>
                  <a:pt x="56850" y="3840"/>
                  <a:pt x="56858" y="3852"/>
                </a:cubicBezTo>
                <a:cubicBezTo>
                  <a:pt x="56858" y="3853"/>
                  <a:pt x="56858" y="3854"/>
                  <a:pt x="56859" y="3855"/>
                </a:cubicBezTo>
                <a:cubicBezTo>
                  <a:pt x="56852" y="3815"/>
                  <a:pt x="56672" y="2730"/>
                  <a:pt x="56318" y="2345"/>
                </a:cubicBezTo>
                <a:cubicBezTo>
                  <a:pt x="56219" y="2237"/>
                  <a:pt x="56066" y="2198"/>
                  <a:pt x="55898" y="2198"/>
                </a:cubicBezTo>
                <a:cubicBezTo>
                  <a:pt x="55884" y="2198"/>
                  <a:pt x="55870" y="2198"/>
                  <a:pt x="55856" y="2198"/>
                </a:cubicBezTo>
                <a:cubicBezTo>
                  <a:pt x="55429" y="2213"/>
                  <a:pt x="54920" y="2457"/>
                  <a:pt x="54894" y="2469"/>
                </a:cubicBezTo>
                <a:cubicBezTo>
                  <a:pt x="55509" y="1946"/>
                  <a:pt x="56054" y="1778"/>
                  <a:pt x="56500" y="1778"/>
                </a:cubicBezTo>
                <a:cubicBezTo>
                  <a:pt x="57301" y="1778"/>
                  <a:pt x="57785" y="2320"/>
                  <a:pt x="57785" y="2320"/>
                </a:cubicBezTo>
                <a:cubicBezTo>
                  <a:pt x="57785" y="2320"/>
                  <a:pt x="57791" y="1069"/>
                  <a:pt x="56535" y="842"/>
                </a:cubicBezTo>
                <a:cubicBezTo>
                  <a:pt x="56465" y="829"/>
                  <a:pt x="56395" y="823"/>
                  <a:pt x="56325" y="823"/>
                </a:cubicBezTo>
                <a:cubicBezTo>
                  <a:pt x="55153" y="823"/>
                  <a:pt x="54136" y="2533"/>
                  <a:pt x="54136" y="2533"/>
                </a:cubicBezTo>
                <a:cubicBezTo>
                  <a:pt x="54498" y="1011"/>
                  <a:pt x="55918" y="481"/>
                  <a:pt x="55964" y="464"/>
                </a:cubicBezTo>
                <a:cubicBezTo>
                  <a:pt x="55842" y="455"/>
                  <a:pt x="55726" y="450"/>
                  <a:pt x="55615" y="450"/>
                </a:cubicBezTo>
                <a:cubicBezTo>
                  <a:pt x="54123" y="450"/>
                  <a:pt x="53731" y="1284"/>
                  <a:pt x="53674" y="2017"/>
                </a:cubicBezTo>
                <a:cubicBezTo>
                  <a:pt x="53562" y="1708"/>
                  <a:pt x="53361" y="1394"/>
                  <a:pt x="53010" y="1160"/>
                </a:cubicBezTo>
                <a:cubicBezTo>
                  <a:pt x="52666" y="931"/>
                  <a:pt x="52354" y="856"/>
                  <a:pt x="52093" y="856"/>
                </a:cubicBezTo>
                <a:cubicBezTo>
                  <a:pt x="51603" y="856"/>
                  <a:pt x="51294" y="1119"/>
                  <a:pt x="51294" y="1119"/>
                </a:cubicBezTo>
                <a:lnTo>
                  <a:pt x="51295" y="1119"/>
                </a:lnTo>
                <a:cubicBezTo>
                  <a:pt x="51322" y="1123"/>
                  <a:pt x="52199" y="1231"/>
                  <a:pt x="52706" y="1774"/>
                </a:cubicBezTo>
                <a:cubicBezTo>
                  <a:pt x="52798" y="1873"/>
                  <a:pt x="52948" y="2075"/>
                  <a:pt x="53102" y="2295"/>
                </a:cubicBezTo>
                <a:cubicBezTo>
                  <a:pt x="52963" y="2172"/>
                  <a:pt x="52827" y="2072"/>
                  <a:pt x="52697" y="1995"/>
                </a:cubicBezTo>
                <a:cubicBezTo>
                  <a:pt x="52415" y="1828"/>
                  <a:pt x="52152" y="1763"/>
                  <a:pt x="51913" y="1763"/>
                </a:cubicBezTo>
                <a:cubicBezTo>
                  <a:pt x="51635" y="1763"/>
                  <a:pt x="51390" y="1851"/>
                  <a:pt x="51186" y="1970"/>
                </a:cubicBezTo>
                <a:cubicBezTo>
                  <a:pt x="50943" y="2111"/>
                  <a:pt x="50760" y="2297"/>
                  <a:pt x="50647" y="2427"/>
                </a:cubicBezTo>
                <a:cubicBezTo>
                  <a:pt x="50647" y="2428"/>
                  <a:pt x="50645" y="2429"/>
                  <a:pt x="50644" y="2430"/>
                </a:cubicBezTo>
                <a:lnTo>
                  <a:pt x="50650" y="2437"/>
                </a:lnTo>
                <a:cubicBezTo>
                  <a:pt x="50656" y="2463"/>
                  <a:pt x="50661" y="2488"/>
                  <a:pt x="50667" y="2514"/>
                </a:cubicBezTo>
                <a:cubicBezTo>
                  <a:pt x="50679" y="2509"/>
                  <a:pt x="50690" y="2504"/>
                  <a:pt x="50701" y="2500"/>
                </a:cubicBezTo>
                <a:cubicBezTo>
                  <a:pt x="50876" y="2432"/>
                  <a:pt x="51063" y="2404"/>
                  <a:pt x="51250" y="2404"/>
                </a:cubicBezTo>
                <a:cubicBezTo>
                  <a:pt x="51274" y="2404"/>
                  <a:pt x="51298" y="2405"/>
                  <a:pt x="51322" y="2406"/>
                </a:cubicBezTo>
                <a:cubicBezTo>
                  <a:pt x="52101" y="2434"/>
                  <a:pt x="52871" y="2908"/>
                  <a:pt x="52893" y="2922"/>
                </a:cubicBezTo>
                <a:lnTo>
                  <a:pt x="52887" y="2921"/>
                </a:lnTo>
                <a:lnTo>
                  <a:pt x="52871" y="2915"/>
                </a:lnTo>
                <a:lnTo>
                  <a:pt x="52840" y="2906"/>
                </a:lnTo>
                <a:cubicBezTo>
                  <a:pt x="52734" y="2877"/>
                  <a:pt x="52495" y="2820"/>
                  <a:pt x="52236" y="2820"/>
                </a:cubicBezTo>
                <a:cubicBezTo>
                  <a:pt x="52021" y="2820"/>
                  <a:pt x="51792" y="2860"/>
                  <a:pt x="51614" y="2987"/>
                </a:cubicBezTo>
                <a:cubicBezTo>
                  <a:pt x="51578" y="3012"/>
                  <a:pt x="51546" y="3043"/>
                  <a:pt x="51520" y="3076"/>
                </a:cubicBezTo>
                <a:cubicBezTo>
                  <a:pt x="51457" y="3155"/>
                  <a:pt x="51420" y="3253"/>
                  <a:pt x="51402" y="3358"/>
                </a:cubicBezTo>
                <a:lnTo>
                  <a:pt x="51700" y="3722"/>
                </a:lnTo>
                <a:cubicBezTo>
                  <a:pt x="51701" y="3725"/>
                  <a:pt x="51701" y="3729"/>
                  <a:pt x="51702" y="3732"/>
                </a:cubicBezTo>
                <a:cubicBezTo>
                  <a:pt x="51703" y="3731"/>
                  <a:pt x="51703" y="3730"/>
                  <a:pt x="51704" y="3729"/>
                </a:cubicBezTo>
                <a:cubicBezTo>
                  <a:pt x="52066" y="3282"/>
                  <a:pt x="52901" y="3253"/>
                  <a:pt x="53093" y="3253"/>
                </a:cubicBezTo>
                <a:cubicBezTo>
                  <a:pt x="53104" y="3253"/>
                  <a:pt x="53113" y="3253"/>
                  <a:pt x="53120" y="3253"/>
                </a:cubicBezTo>
                <a:lnTo>
                  <a:pt x="53121" y="3253"/>
                </a:lnTo>
                <a:cubicBezTo>
                  <a:pt x="53122" y="3253"/>
                  <a:pt x="53123" y="3253"/>
                  <a:pt x="53124" y="3253"/>
                </a:cubicBezTo>
                <a:cubicBezTo>
                  <a:pt x="53125" y="3253"/>
                  <a:pt x="53127" y="3253"/>
                  <a:pt x="53127" y="3253"/>
                </a:cubicBezTo>
                <a:cubicBezTo>
                  <a:pt x="53077" y="3259"/>
                  <a:pt x="52555" y="3324"/>
                  <a:pt x="52275" y="3621"/>
                </a:cubicBezTo>
                <a:cubicBezTo>
                  <a:pt x="52130" y="3776"/>
                  <a:pt x="52148" y="4075"/>
                  <a:pt x="52203" y="4339"/>
                </a:cubicBezTo>
                <a:lnTo>
                  <a:pt x="52395" y="4574"/>
                </a:lnTo>
                <a:cubicBezTo>
                  <a:pt x="52597" y="3855"/>
                  <a:pt x="53519" y="3559"/>
                  <a:pt x="53519" y="3559"/>
                </a:cubicBezTo>
                <a:lnTo>
                  <a:pt x="53519" y="3559"/>
                </a:lnTo>
                <a:cubicBezTo>
                  <a:pt x="53519" y="3559"/>
                  <a:pt x="53214" y="3888"/>
                  <a:pt x="53125" y="4093"/>
                </a:cubicBezTo>
                <a:cubicBezTo>
                  <a:pt x="53038" y="4298"/>
                  <a:pt x="53032" y="5289"/>
                  <a:pt x="53032" y="5289"/>
                </a:cubicBezTo>
                <a:cubicBezTo>
                  <a:pt x="53032" y="5289"/>
                  <a:pt x="53525" y="5062"/>
                  <a:pt x="53586" y="4980"/>
                </a:cubicBezTo>
                <a:cubicBezTo>
                  <a:pt x="53627" y="4927"/>
                  <a:pt x="53764" y="4248"/>
                  <a:pt x="53855" y="3786"/>
                </a:cubicBezTo>
                <a:cubicBezTo>
                  <a:pt x="54096" y="4688"/>
                  <a:pt x="54177" y="6613"/>
                  <a:pt x="54286" y="7795"/>
                </a:cubicBezTo>
                <a:cubicBezTo>
                  <a:pt x="52232" y="7230"/>
                  <a:pt x="48864" y="6251"/>
                  <a:pt x="47113" y="5858"/>
                </a:cubicBezTo>
                <a:cubicBezTo>
                  <a:pt x="46995" y="5199"/>
                  <a:pt x="46861" y="4708"/>
                  <a:pt x="46776" y="4427"/>
                </a:cubicBezTo>
                <a:lnTo>
                  <a:pt x="46776" y="4427"/>
                </a:lnTo>
                <a:cubicBezTo>
                  <a:pt x="47018" y="4638"/>
                  <a:pt x="47569" y="4733"/>
                  <a:pt x="47569" y="4733"/>
                </a:cubicBezTo>
                <a:cubicBezTo>
                  <a:pt x="47541" y="4695"/>
                  <a:pt x="47420" y="4383"/>
                  <a:pt x="47366" y="4318"/>
                </a:cubicBezTo>
                <a:cubicBezTo>
                  <a:pt x="47328" y="4272"/>
                  <a:pt x="47114" y="4246"/>
                  <a:pt x="46990" y="4235"/>
                </a:cubicBezTo>
                <a:lnTo>
                  <a:pt x="46982" y="4235"/>
                </a:lnTo>
                <a:cubicBezTo>
                  <a:pt x="46945" y="4232"/>
                  <a:pt x="46917" y="4229"/>
                  <a:pt x="46906" y="4228"/>
                </a:cubicBezTo>
                <a:lnTo>
                  <a:pt x="46902" y="4228"/>
                </a:lnTo>
                <a:cubicBezTo>
                  <a:pt x="47059" y="4167"/>
                  <a:pt x="47197" y="4142"/>
                  <a:pt x="47318" y="4142"/>
                </a:cubicBezTo>
                <a:cubicBezTo>
                  <a:pt x="47687" y="4142"/>
                  <a:pt x="47896" y="4369"/>
                  <a:pt x="47975" y="4477"/>
                </a:cubicBezTo>
                <a:cubicBezTo>
                  <a:pt x="47997" y="4506"/>
                  <a:pt x="48008" y="4526"/>
                  <a:pt x="48011" y="4532"/>
                </a:cubicBezTo>
                <a:cubicBezTo>
                  <a:pt x="48011" y="4532"/>
                  <a:pt x="48011" y="4533"/>
                  <a:pt x="48012" y="4533"/>
                </a:cubicBezTo>
                <a:cubicBezTo>
                  <a:pt x="48009" y="4515"/>
                  <a:pt x="47927" y="4020"/>
                  <a:pt x="47766" y="3845"/>
                </a:cubicBezTo>
                <a:cubicBezTo>
                  <a:pt x="47721" y="3796"/>
                  <a:pt x="47652" y="3778"/>
                  <a:pt x="47576" y="3778"/>
                </a:cubicBezTo>
                <a:cubicBezTo>
                  <a:pt x="47569" y="3778"/>
                  <a:pt x="47562" y="3778"/>
                  <a:pt x="47556" y="3778"/>
                </a:cubicBezTo>
                <a:cubicBezTo>
                  <a:pt x="47361" y="3785"/>
                  <a:pt x="47129" y="3896"/>
                  <a:pt x="47118" y="3901"/>
                </a:cubicBezTo>
                <a:cubicBezTo>
                  <a:pt x="47397" y="3663"/>
                  <a:pt x="47645" y="3587"/>
                  <a:pt x="47848" y="3587"/>
                </a:cubicBezTo>
                <a:cubicBezTo>
                  <a:pt x="48213" y="3587"/>
                  <a:pt x="48433" y="3834"/>
                  <a:pt x="48433" y="3834"/>
                </a:cubicBezTo>
                <a:cubicBezTo>
                  <a:pt x="48433" y="3834"/>
                  <a:pt x="48437" y="3264"/>
                  <a:pt x="47865" y="3160"/>
                </a:cubicBezTo>
                <a:cubicBezTo>
                  <a:pt x="47833" y="3154"/>
                  <a:pt x="47801" y="3152"/>
                  <a:pt x="47769" y="3152"/>
                </a:cubicBezTo>
                <a:cubicBezTo>
                  <a:pt x="47235" y="3152"/>
                  <a:pt x="46772" y="3931"/>
                  <a:pt x="46772" y="3931"/>
                </a:cubicBezTo>
                <a:cubicBezTo>
                  <a:pt x="46938" y="3237"/>
                  <a:pt x="47585" y="2997"/>
                  <a:pt x="47605" y="2989"/>
                </a:cubicBezTo>
                <a:cubicBezTo>
                  <a:pt x="47549" y="2985"/>
                  <a:pt x="47496" y="2982"/>
                  <a:pt x="47446" y="2982"/>
                </a:cubicBezTo>
                <a:cubicBezTo>
                  <a:pt x="46766" y="2982"/>
                  <a:pt x="46588" y="3363"/>
                  <a:pt x="46561" y="3695"/>
                </a:cubicBezTo>
                <a:cubicBezTo>
                  <a:pt x="46511" y="3555"/>
                  <a:pt x="46420" y="3412"/>
                  <a:pt x="46260" y="3306"/>
                </a:cubicBezTo>
                <a:cubicBezTo>
                  <a:pt x="46103" y="3201"/>
                  <a:pt x="45961" y="3167"/>
                  <a:pt x="45842" y="3167"/>
                </a:cubicBezTo>
                <a:cubicBezTo>
                  <a:pt x="45619" y="3167"/>
                  <a:pt x="45478" y="3287"/>
                  <a:pt x="45478" y="3287"/>
                </a:cubicBezTo>
                <a:lnTo>
                  <a:pt x="45479" y="3287"/>
                </a:lnTo>
                <a:cubicBezTo>
                  <a:pt x="45491" y="3289"/>
                  <a:pt x="45891" y="3338"/>
                  <a:pt x="46121" y="3586"/>
                </a:cubicBezTo>
                <a:cubicBezTo>
                  <a:pt x="46164" y="3630"/>
                  <a:pt x="46231" y="3722"/>
                  <a:pt x="46302" y="3823"/>
                </a:cubicBezTo>
                <a:cubicBezTo>
                  <a:pt x="46239" y="3766"/>
                  <a:pt x="46176" y="3721"/>
                  <a:pt x="46117" y="3686"/>
                </a:cubicBezTo>
                <a:cubicBezTo>
                  <a:pt x="45989" y="3610"/>
                  <a:pt x="45869" y="3580"/>
                  <a:pt x="45760" y="3580"/>
                </a:cubicBezTo>
                <a:cubicBezTo>
                  <a:pt x="45634" y="3580"/>
                  <a:pt x="45522" y="3620"/>
                  <a:pt x="45430" y="3674"/>
                </a:cubicBezTo>
                <a:cubicBezTo>
                  <a:pt x="45319" y="3739"/>
                  <a:pt x="45235" y="3823"/>
                  <a:pt x="45183" y="3882"/>
                </a:cubicBezTo>
                <a:cubicBezTo>
                  <a:pt x="45183" y="3883"/>
                  <a:pt x="45183" y="3883"/>
                  <a:pt x="45182" y="3884"/>
                </a:cubicBezTo>
                <a:lnTo>
                  <a:pt x="45184" y="3887"/>
                </a:lnTo>
                <a:cubicBezTo>
                  <a:pt x="45188" y="3899"/>
                  <a:pt x="45190" y="3910"/>
                  <a:pt x="45193" y="3923"/>
                </a:cubicBezTo>
                <a:cubicBezTo>
                  <a:pt x="45198" y="3920"/>
                  <a:pt x="45203" y="3918"/>
                  <a:pt x="45208" y="3916"/>
                </a:cubicBezTo>
                <a:cubicBezTo>
                  <a:pt x="45289" y="3885"/>
                  <a:pt x="45373" y="3873"/>
                  <a:pt x="45459" y="3873"/>
                </a:cubicBezTo>
                <a:cubicBezTo>
                  <a:pt x="45470" y="3873"/>
                  <a:pt x="45480" y="3873"/>
                  <a:pt x="45491" y="3873"/>
                </a:cubicBezTo>
                <a:cubicBezTo>
                  <a:pt x="45845" y="3886"/>
                  <a:pt x="46196" y="4102"/>
                  <a:pt x="46207" y="4108"/>
                </a:cubicBezTo>
                <a:lnTo>
                  <a:pt x="46203" y="4107"/>
                </a:lnTo>
                <a:lnTo>
                  <a:pt x="46196" y="4105"/>
                </a:lnTo>
                <a:lnTo>
                  <a:pt x="46182" y="4101"/>
                </a:lnTo>
                <a:cubicBezTo>
                  <a:pt x="46134" y="4088"/>
                  <a:pt x="46025" y="4062"/>
                  <a:pt x="45907" y="4062"/>
                </a:cubicBezTo>
                <a:cubicBezTo>
                  <a:pt x="45809" y="4062"/>
                  <a:pt x="45705" y="4080"/>
                  <a:pt x="45624" y="4137"/>
                </a:cubicBezTo>
                <a:cubicBezTo>
                  <a:pt x="45608" y="4149"/>
                  <a:pt x="45593" y="4163"/>
                  <a:pt x="45581" y="4178"/>
                </a:cubicBezTo>
                <a:cubicBezTo>
                  <a:pt x="45553" y="4214"/>
                  <a:pt x="45536" y="4258"/>
                  <a:pt x="45527" y="4307"/>
                </a:cubicBezTo>
                <a:lnTo>
                  <a:pt x="45662" y="4472"/>
                </a:lnTo>
                <a:cubicBezTo>
                  <a:pt x="45664" y="4473"/>
                  <a:pt x="45664" y="4476"/>
                  <a:pt x="45664" y="4477"/>
                </a:cubicBezTo>
                <a:cubicBezTo>
                  <a:pt x="45665" y="4477"/>
                  <a:pt x="45665" y="4476"/>
                  <a:pt x="45665" y="4474"/>
                </a:cubicBezTo>
                <a:cubicBezTo>
                  <a:pt x="45829" y="4272"/>
                  <a:pt x="46207" y="4258"/>
                  <a:pt x="46296" y="4258"/>
                </a:cubicBezTo>
                <a:cubicBezTo>
                  <a:pt x="46302" y="4258"/>
                  <a:pt x="46306" y="4258"/>
                  <a:pt x="46310" y="4258"/>
                </a:cubicBezTo>
                <a:lnTo>
                  <a:pt x="46313" y="4258"/>
                </a:lnTo>
                <a:cubicBezTo>
                  <a:pt x="46291" y="4261"/>
                  <a:pt x="46053" y="4291"/>
                  <a:pt x="45926" y="4426"/>
                </a:cubicBezTo>
                <a:cubicBezTo>
                  <a:pt x="45860" y="4497"/>
                  <a:pt x="45867" y="4632"/>
                  <a:pt x="45892" y="4753"/>
                </a:cubicBezTo>
                <a:lnTo>
                  <a:pt x="45979" y="4860"/>
                </a:lnTo>
                <a:cubicBezTo>
                  <a:pt x="46071" y="4533"/>
                  <a:pt x="46491" y="4397"/>
                  <a:pt x="46491" y="4397"/>
                </a:cubicBezTo>
                <a:lnTo>
                  <a:pt x="46491" y="4397"/>
                </a:lnTo>
                <a:cubicBezTo>
                  <a:pt x="46491" y="4397"/>
                  <a:pt x="46352" y="4547"/>
                  <a:pt x="46312" y="4640"/>
                </a:cubicBezTo>
                <a:cubicBezTo>
                  <a:pt x="46273" y="4734"/>
                  <a:pt x="46269" y="5185"/>
                  <a:pt x="46269" y="5185"/>
                </a:cubicBezTo>
                <a:cubicBezTo>
                  <a:pt x="46269" y="5185"/>
                  <a:pt x="46494" y="5082"/>
                  <a:pt x="46522" y="5045"/>
                </a:cubicBezTo>
                <a:cubicBezTo>
                  <a:pt x="46540" y="5021"/>
                  <a:pt x="46603" y="4712"/>
                  <a:pt x="46644" y="4501"/>
                </a:cubicBezTo>
                <a:cubicBezTo>
                  <a:pt x="46747" y="4888"/>
                  <a:pt x="46821" y="5341"/>
                  <a:pt x="46875" y="5807"/>
                </a:cubicBezTo>
                <a:cubicBezTo>
                  <a:pt x="46519" y="5732"/>
                  <a:pt x="46250" y="5688"/>
                  <a:pt x="46104" y="5688"/>
                </a:cubicBezTo>
                <a:cubicBezTo>
                  <a:pt x="46103" y="5688"/>
                  <a:pt x="46102" y="5688"/>
                  <a:pt x="46101" y="5688"/>
                </a:cubicBezTo>
                <a:cubicBezTo>
                  <a:pt x="44977" y="5688"/>
                  <a:pt x="43434" y="7216"/>
                  <a:pt x="42773" y="7340"/>
                </a:cubicBezTo>
                <a:cubicBezTo>
                  <a:pt x="42391" y="7412"/>
                  <a:pt x="42027" y="7447"/>
                  <a:pt x="41713" y="7479"/>
                </a:cubicBezTo>
                <a:cubicBezTo>
                  <a:pt x="41244" y="7308"/>
                  <a:pt x="40877" y="7197"/>
                  <a:pt x="40709" y="7197"/>
                </a:cubicBezTo>
                <a:cubicBezTo>
                  <a:pt x="40705" y="7197"/>
                  <a:pt x="40701" y="7197"/>
                  <a:pt x="40697" y="7197"/>
                </a:cubicBezTo>
                <a:cubicBezTo>
                  <a:pt x="40000" y="7224"/>
                  <a:pt x="39153" y="7633"/>
                  <a:pt x="38411" y="7747"/>
                </a:cubicBezTo>
                <a:cubicBezTo>
                  <a:pt x="38305" y="7764"/>
                  <a:pt x="38198" y="7779"/>
                  <a:pt x="38089" y="7794"/>
                </a:cubicBezTo>
                <a:cubicBezTo>
                  <a:pt x="37475" y="7645"/>
                  <a:pt x="36814" y="7363"/>
                  <a:pt x="36254" y="7340"/>
                </a:cubicBezTo>
                <a:cubicBezTo>
                  <a:pt x="36251" y="7340"/>
                  <a:pt x="36247" y="7340"/>
                  <a:pt x="36244" y="7340"/>
                </a:cubicBezTo>
                <a:cubicBezTo>
                  <a:pt x="36137" y="7340"/>
                  <a:pt x="35939" y="7390"/>
                  <a:pt x="35683" y="7474"/>
                </a:cubicBezTo>
                <a:cubicBezTo>
                  <a:pt x="35632" y="7460"/>
                  <a:pt x="35572" y="7447"/>
                  <a:pt x="35497" y="7431"/>
                </a:cubicBezTo>
                <a:cubicBezTo>
                  <a:pt x="35482" y="7428"/>
                  <a:pt x="35465" y="7425"/>
                  <a:pt x="35449" y="7422"/>
                </a:cubicBezTo>
                <a:cubicBezTo>
                  <a:pt x="35494" y="5514"/>
                  <a:pt x="35432" y="3858"/>
                  <a:pt x="35342" y="3103"/>
                </a:cubicBezTo>
                <a:lnTo>
                  <a:pt x="35342" y="3103"/>
                </a:lnTo>
                <a:cubicBezTo>
                  <a:pt x="35783" y="3650"/>
                  <a:pt x="36939" y="4068"/>
                  <a:pt x="36939" y="4068"/>
                </a:cubicBezTo>
                <a:cubicBezTo>
                  <a:pt x="36893" y="3974"/>
                  <a:pt x="36752" y="3254"/>
                  <a:pt x="36659" y="3093"/>
                </a:cubicBezTo>
                <a:cubicBezTo>
                  <a:pt x="36594" y="2979"/>
                  <a:pt x="36141" y="2841"/>
                  <a:pt x="35878" y="2769"/>
                </a:cubicBezTo>
                <a:lnTo>
                  <a:pt x="35860" y="2765"/>
                </a:lnTo>
                <a:cubicBezTo>
                  <a:pt x="35782" y="2744"/>
                  <a:pt x="35722" y="2729"/>
                  <a:pt x="35699" y="2724"/>
                </a:cubicBezTo>
                <a:lnTo>
                  <a:pt x="35689" y="2721"/>
                </a:lnTo>
                <a:cubicBezTo>
                  <a:pt x="35890" y="2681"/>
                  <a:pt x="36075" y="2663"/>
                  <a:pt x="36245" y="2663"/>
                </a:cubicBezTo>
                <a:cubicBezTo>
                  <a:pt x="37308" y="2663"/>
                  <a:pt x="37768" y="3366"/>
                  <a:pt x="37915" y="3670"/>
                </a:cubicBezTo>
                <a:lnTo>
                  <a:pt x="37917" y="3670"/>
                </a:lnTo>
                <a:cubicBezTo>
                  <a:pt x="37950" y="3740"/>
                  <a:pt x="37968" y="3788"/>
                  <a:pt x="37973" y="3802"/>
                </a:cubicBezTo>
                <a:cubicBezTo>
                  <a:pt x="37974" y="3803"/>
                  <a:pt x="37974" y="3804"/>
                  <a:pt x="37974" y="3805"/>
                </a:cubicBezTo>
                <a:cubicBezTo>
                  <a:pt x="37975" y="3764"/>
                  <a:pt x="37986" y="2664"/>
                  <a:pt x="37704" y="2223"/>
                </a:cubicBezTo>
                <a:cubicBezTo>
                  <a:pt x="37619" y="2089"/>
                  <a:pt x="37458" y="2024"/>
                  <a:pt x="37274" y="1998"/>
                </a:cubicBezTo>
                <a:cubicBezTo>
                  <a:pt x="37205" y="1988"/>
                  <a:pt x="37133" y="1984"/>
                  <a:pt x="37060" y="1984"/>
                </a:cubicBezTo>
                <a:cubicBezTo>
                  <a:pt x="36688" y="1984"/>
                  <a:pt x="36303" y="2091"/>
                  <a:pt x="36280" y="2098"/>
                </a:cubicBezTo>
                <a:cubicBezTo>
                  <a:pt x="36818" y="1782"/>
                  <a:pt x="37277" y="1668"/>
                  <a:pt x="37661" y="1668"/>
                </a:cubicBezTo>
                <a:cubicBezTo>
                  <a:pt x="38668" y="1668"/>
                  <a:pt x="39153" y="2455"/>
                  <a:pt x="39153" y="2455"/>
                </a:cubicBezTo>
                <a:cubicBezTo>
                  <a:pt x="39153" y="2455"/>
                  <a:pt x="39378" y="1223"/>
                  <a:pt x="38180" y="780"/>
                </a:cubicBezTo>
                <a:cubicBezTo>
                  <a:pt x="38041" y="729"/>
                  <a:pt x="37899" y="706"/>
                  <a:pt x="37756" y="706"/>
                </a:cubicBezTo>
                <a:cubicBezTo>
                  <a:pt x="36663" y="706"/>
                  <a:pt x="35523" y="2029"/>
                  <a:pt x="35523" y="2029"/>
                </a:cubicBezTo>
                <a:cubicBezTo>
                  <a:pt x="36144" y="592"/>
                  <a:pt x="37636" y="319"/>
                  <a:pt x="37684" y="310"/>
                </a:cubicBezTo>
                <a:cubicBezTo>
                  <a:pt x="37342" y="222"/>
                  <a:pt x="37044" y="182"/>
                  <a:pt x="36785" y="182"/>
                </a:cubicBezTo>
                <a:cubicBezTo>
                  <a:pt x="35732" y="182"/>
                  <a:pt x="35316" y="827"/>
                  <a:pt x="35158" y="1439"/>
                </a:cubicBezTo>
                <a:cubicBezTo>
                  <a:pt x="35101" y="1117"/>
                  <a:pt x="34959" y="772"/>
                  <a:pt x="34653" y="480"/>
                </a:cubicBezTo>
                <a:cubicBezTo>
                  <a:pt x="34257" y="102"/>
                  <a:pt x="33869" y="0"/>
                  <a:pt x="33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1" name="Google Shape;551;p22"/>
          <p:cNvPicPr preferRelativeResize="0"/>
          <p:nvPr/>
        </p:nvPicPr>
        <p:blipFill rotWithShape="1">
          <a:blip r:embed="rId2">
            <a:alphaModFix amt="25000"/>
          </a:blip>
          <a:srcRect t="19" b="29"/>
          <a:stretch/>
        </p:blipFill>
        <p:spPr>
          <a:xfrm>
            <a:off x="0" y="1255"/>
            <a:ext cx="9144003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_1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3"/>
          <p:cNvSpPr/>
          <p:nvPr/>
        </p:nvSpPr>
        <p:spPr>
          <a:xfrm>
            <a:off x="-2297675" y="2700076"/>
            <a:ext cx="4947014" cy="2719648"/>
          </a:xfrm>
          <a:custGeom>
            <a:avLst/>
            <a:gdLst/>
            <a:ahLst/>
            <a:cxnLst/>
            <a:rect l="l" t="t" r="r" b="b"/>
            <a:pathLst>
              <a:path w="132779" h="72996" extrusionOk="0">
                <a:moveTo>
                  <a:pt x="117914" y="72996"/>
                </a:moveTo>
                <a:cubicBezTo>
                  <a:pt x="126089" y="72996"/>
                  <a:pt x="132779" y="66307"/>
                  <a:pt x="132779" y="58132"/>
                </a:cubicBezTo>
                <a:lnTo>
                  <a:pt x="132779" y="58132"/>
                </a:lnTo>
                <a:cubicBezTo>
                  <a:pt x="132779" y="49956"/>
                  <a:pt x="126089" y="43267"/>
                  <a:pt x="117914" y="43267"/>
                </a:cubicBezTo>
                <a:lnTo>
                  <a:pt x="117914" y="43267"/>
                </a:lnTo>
                <a:cubicBezTo>
                  <a:pt x="114457" y="43267"/>
                  <a:pt x="111629" y="40439"/>
                  <a:pt x="111629" y="36982"/>
                </a:cubicBezTo>
                <a:lnTo>
                  <a:pt x="111629" y="36982"/>
                </a:lnTo>
                <a:cubicBezTo>
                  <a:pt x="111629" y="33525"/>
                  <a:pt x="114458" y="30697"/>
                  <a:pt x="117914" y="30697"/>
                </a:cubicBezTo>
                <a:lnTo>
                  <a:pt x="118662" y="30697"/>
                </a:lnTo>
                <a:cubicBezTo>
                  <a:pt x="122256" y="30697"/>
                  <a:pt x="125196" y="27757"/>
                  <a:pt x="125196" y="24163"/>
                </a:cubicBezTo>
                <a:lnTo>
                  <a:pt x="125196" y="24163"/>
                </a:lnTo>
                <a:cubicBezTo>
                  <a:pt x="125196" y="20569"/>
                  <a:pt x="122256" y="17628"/>
                  <a:pt x="118662" y="17628"/>
                </a:cubicBezTo>
                <a:lnTo>
                  <a:pt x="116368" y="17628"/>
                </a:lnTo>
                <a:cubicBezTo>
                  <a:pt x="114968" y="17628"/>
                  <a:pt x="113823" y="16484"/>
                  <a:pt x="113823" y="15084"/>
                </a:cubicBezTo>
                <a:lnTo>
                  <a:pt x="113823" y="15084"/>
                </a:lnTo>
                <a:cubicBezTo>
                  <a:pt x="113823" y="13685"/>
                  <a:pt x="114968" y="12541"/>
                  <a:pt x="116368" y="12541"/>
                </a:cubicBezTo>
                <a:lnTo>
                  <a:pt x="118054" y="12541"/>
                </a:lnTo>
                <a:cubicBezTo>
                  <a:pt x="119019" y="12541"/>
                  <a:pt x="119809" y="11750"/>
                  <a:pt x="119809" y="10784"/>
                </a:cubicBezTo>
                <a:lnTo>
                  <a:pt x="119809" y="10784"/>
                </a:lnTo>
                <a:cubicBezTo>
                  <a:pt x="119809" y="9819"/>
                  <a:pt x="119019" y="9029"/>
                  <a:pt x="118054" y="9029"/>
                </a:cubicBezTo>
                <a:lnTo>
                  <a:pt x="106719" y="9029"/>
                </a:lnTo>
                <a:cubicBezTo>
                  <a:pt x="105202" y="9029"/>
                  <a:pt x="103960" y="7787"/>
                  <a:pt x="103960" y="6270"/>
                </a:cubicBezTo>
                <a:lnTo>
                  <a:pt x="103960" y="6270"/>
                </a:lnTo>
                <a:cubicBezTo>
                  <a:pt x="103960" y="4753"/>
                  <a:pt x="105202" y="3512"/>
                  <a:pt x="106719" y="3512"/>
                </a:cubicBezTo>
                <a:lnTo>
                  <a:pt x="110107" y="3512"/>
                </a:lnTo>
                <a:cubicBezTo>
                  <a:pt x="111073" y="3512"/>
                  <a:pt x="111864" y="2722"/>
                  <a:pt x="111864" y="1755"/>
                </a:cubicBezTo>
                <a:lnTo>
                  <a:pt x="111864" y="1755"/>
                </a:lnTo>
                <a:cubicBezTo>
                  <a:pt x="111864" y="790"/>
                  <a:pt x="111073" y="0"/>
                  <a:pt x="110107" y="0"/>
                </a:cubicBezTo>
                <a:lnTo>
                  <a:pt x="41245" y="0"/>
                </a:lnTo>
                <a:cubicBezTo>
                  <a:pt x="39985" y="0"/>
                  <a:pt x="38954" y="1031"/>
                  <a:pt x="38954" y="2291"/>
                </a:cubicBezTo>
                <a:lnTo>
                  <a:pt x="38954" y="2291"/>
                </a:lnTo>
                <a:cubicBezTo>
                  <a:pt x="38954" y="3551"/>
                  <a:pt x="39985" y="4582"/>
                  <a:pt x="41245" y="4582"/>
                </a:cubicBezTo>
                <a:lnTo>
                  <a:pt x="48197" y="4582"/>
                </a:lnTo>
                <a:cubicBezTo>
                  <a:pt x="50176" y="4582"/>
                  <a:pt x="51796" y="6202"/>
                  <a:pt x="51796" y="8181"/>
                </a:cubicBezTo>
                <a:lnTo>
                  <a:pt x="51796" y="8181"/>
                </a:lnTo>
                <a:cubicBezTo>
                  <a:pt x="51796" y="10162"/>
                  <a:pt x="50176" y="11782"/>
                  <a:pt x="48197" y="11782"/>
                </a:cubicBezTo>
                <a:lnTo>
                  <a:pt x="24474" y="11782"/>
                </a:lnTo>
                <a:cubicBezTo>
                  <a:pt x="23214" y="11782"/>
                  <a:pt x="22183" y="12813"/>
                  <a:pt x="22183" y="14072"/>
                </a:cubicBezTo>
                <a:lnTo>
                  <a:pt x="22183" y="14072"/>
                </a:lnTo>
                <a:cubicBezTo>
                  <a:pt x="22183" y="15333"/>
                  <a:pt x="23214" y="16364"/>
                  <a:pt x="24474" y="16364"/>
                </a:cubicBezTo>
                <a:lnTo>
                  <a:pt x="26674" y="16364"/>
                </a:lnTo>
                <a:cubicBezTo>
                  <a:pt x="28500" y="16364"/>
                  <a:pt x="29994" y="17857"/>
                  <a:pt x="29994" y="19683"/>
                </a:cubicBezTo>
                <a:lnTo>
                  <a:pt x="29994" y="19683"/>
                </a:lnTo>
                <a:cubicBezTo>
                  <a:pt x="29994" y="21509"/>
                  <a:pt x="28500" y="23003"/>
                  <a:pt x="26674" y="23003"/>
                </a:cubicBezTo>
                <a:lnTo>
                  <a:pt x="23680" y="23003"/>
                </a:lnTo>
                <a:cubicBezTo>
                  <a:pt x="18990" y="23003"/>
                  <a:pt x="15154" y="26839"/>
                  <a:pt x="15154" y="31529"/>
                </a:cubicBezTo>
                <a:lnTo>
                  <a:pt x="15154" y="31529"/>
                </a:lnTo>
                <a:cubicBezTo>
                  <a:pt x="15154" y="36219"/>
                  <a:pt x="18990" y="40056"/>
                  <a:pt x="23680" y="40056"/>
                </a:cubicBezTo>
                <a:lnTo>
                  <a:pt x="24656" y="40056"/>
                </a:lnTo>
                <a:cubicBezTo>
                  <a:pt x="29167" y="40056"/>
                  <a:pt x="32858" y="43746"/>
                  <a:pt x="32858" y="48258"/>
                </a:cubicBezTo>
                <a:lnTo>
                  <a:pt x="32858" y="48258"/>
                </a:lnTo>
                <a:cubicBezTo>
                  <a:pt x="32858" y="52768"/>
                  <a:pt x="29167" y="56458"/>
                  <a:pt x="24656" y="56458"/>
                </a:cubicBezTo>
                <a:lnTo>
                  <a:pt x="8270" y="56458"/>
                </a:lnTo>
                <a:cubicBezTo>
                  <a:pt x="3722" y="56458"/>
                  <a:pt x="1" y="60180"/>
                  <a:pt x="1" y="64727"/>
                </a:cubicBezTo>
                <a:lnTo>
                  <a:pt x="1" y="64727"/>
                </a:lnTo>
                <a:cubicBezTo>
                  <a:pt x="1" y="69276"/>
                  <a:pt x="3722" y="72996"/>
                  <a:pt x="8270" y="72996"/>
                </a:cubicBezTo>
                <a:lnTo>
                  <a:pt x="117914" y="72996"/>
                </a:lnTo>
                <a:close/>
                <a:moveTo>
                  <a:pt x="35383" y="4582"/>
                </a:moveTo>
                <a:cubicBezTo>
                  <a:pt x="34118" y="4582"/>
                  <a:pt x="33093" y="3557"/>
                  <a:pt x="33093" y="2291"/>
                </a:cubicBezTo>
                <a:cubicBezTo>
                  <a:pt x="33093" y="1026"/>
                  <a:pt x="34118" y="0"/>
                  <a:pt x="35383" y="0"/>
                </a:cubicBezTo>
                <a:cubicBezTo>
                  <a:pt x="36648" y="0"/>
                  <a:pt x="37675" y="1026"/>
                  <a:pt x="37675" y="2291"/>
                </a:cubicBezTo>
                <a:cubicBezTo>
                  <a:pt x="37675" y="3557"/>
                  <a:pt x="36648" y="4582"/>
                  <a:pt x="35383" y="4582"/>
                </a:cubicBezTo>
                <a:close/>
                <a:moveTo>
                  <a:pt x="122981" y="12541"/>
                </a:moveTo>
                <a:cubicBezTo>
                  <a:pt x="122011" y="12541"/>
                  <a:pt x="121225" y="11755"/>
                  <a:pt x="121225" y="10784"/>
                </a:cubicBezTo>
                <a:cubicBezTo>
                  <a:pt x="121225" y="9815"/>
                  <a:pt x="122011" y="9029"/>
                  <a:pt x="122981" y="9029"/>
                </a:cubicBezTo>
                <a:cubicBezTo>
                  <a:pt x="123950" y="9029"/>
                  <a:pt x="124736" y="9815"/>
                  <a:pt x="124736" y="10784"/>
                </a:cubicBezTo>
                <a:cubicBezTo>
                  <a:pt x="124736" y="11755"/>
                  <a:pt x="123950" y="12541"/>
                  <a:pt x="122981" y="12541"/>
                </a:cubicBezTo>
                <a:close/>
              </a:path>
            </a:pathLst>
          </a:custGeom>
          <a:solidFill>
            <a:srgbClr val="FFF7F3">
              <a:alpha val="40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23"/>
          <p:cNvGrpSpPr/>
          <p:nvPr/>
        </p:nvGrpSpPr>
        <p:grpSpPr>
          <a:xfrm>
            <a:off x="-220680" y="3939829"/>
            <a:ext cx="1509156" cy="1239345"/>
            <a:chOff x="4873050" y="2113550"/>
            <a:chExt cx="410275" cy="336925"/>
          </a:xfrm>
        </p:grpSpPr>
        <p:sp>
          <p:nvSpPr>
            <p:cNvPr id="555" name="Google Shape;555;p23"/>
            <p:cNvSpPr/>
            <p:nvPr/>
          </p:nvSpPr>
          <p:spPr>
            <a:xfrm>
              <a:off x="4951275" y="2113550"/>
              <a:ext cx="198450" cy="283100"/>
            </a:xfrm>
            <a:custGeom>
              <a:avLst/>
              <a:gdLst/>
              <a:ahLst/>
              <a:cxnLst/>
              <a:rect l="l" t="t" r="r" b="b"/>
              <a:pathLst>
                <a:path w="7938" h="11324" extrusionOk="0">
                  <a:moveTo>
                    <a:pt x="1" y="8594"/>
                  </a:moveTo>
                  <a:lnTo>
                    <a:pt x="6" y="8553"/>
                  </a:lnTo>
                  <a:cubicBezTo>
                    <a:pt x="203" y="6926"/>
                    <a:pt x="1412" y="7180"/>
                    <a:pt x="1617" y="6435"/>
                  </a:cubicBezTo>
                  <a:cubicBezTo>
                    <a:pt x="1822" y="5689"/>
                    <a:pt x="1547" y="4241"/>
                    <a:pt x="2168" y="3866"/>
                  </a:cubicBezTo>
                  <a:cubicBezTo>
                    <a:pt x="2788" y="3490"/>
                    <a:pt x="3400" y="3881"/>
                    <a:pt x="3823" y="2960"/>
                  </a:cubicBezTo>
                  <a:cubicBezTo>
                    <a:pt x="4245" y="2038"/>
                    <a:pt x="4444" y="256"/>
                    <a:pt x="5537" y="128"/>
                  </a:cubicBezTo>
                  <a:cubicBezTo>
                    <a:pt x="6628" y="1"/>
                    <a:pt x="7938" y="1187"/>
                    <a:pt x="6896" y="2754"/>
                  </a:cubicBezTo>
                  <a:cubicBezTo>
                    <a:pt x="5853" y="4320"/>
                    <a:pt x="5983" y="4845"/>
                    <a:pt x="6252" y="5398"/>
                  </a:cubicBezTo>
                  <a:cubicBezTo>
                    <a:pt x="6521" y="5951"/>
                    <a:pt x="6354" y="6742"/>
                    <a:pt x="5642" y="7037"/>
                  </a:cubicBezTo>
                  <a:cubicBezTo>
                    <a:pt x="4930" y="7332"/>
                    <a:pt x="4748" y="8123"/>
                    <a:pt x="4872" y="8575"/>
                  </a:cubicBezTo>
                  <a:cubicBezTo>
                    <a:pt x="4995" y="9027"/>
                    <a:pt x="5410" y="10632"/>
                    <a:pt x="4371" y="11064"/>
                  </a:cubicBezTo>
                  <a:cubicBezTo>
                    <a:pt x="4166" y="11149"/>
                    <a:pt x="3990" y="11236"/>
                    <a:pt x="3837" y="11323"/>
                  </a:cubicBezTo>
                  <a:cubicBezTo>
                    <a:pt x="3770" y="11304"/>
                    <a:pt x="3703" y="11287"/>
                    <a:pt x="3634" y="11271"/>
                  </a:cubicBezTo>
                  <a:lnTo>
                    <a:pt x="2701" y="11057"/>
                  </a:lnTo>
                  <a:cubicBezTo>
                    <a:pt x="1390" y="10758"/>
                    <a:pt x="398" y="9789"/>
                    <a:pt x="1" y="85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4976875" y="2141850"/>
              <a:ext cx="131025" cy="232950"/>
            </a:xfrm>
            <a:custGeom>
              <a:avLst/>
              <a:gdLst/>
              <a:ahLst/>
              <a:cxnLst/>
              <a:rect l="l" t="t" r="r" b="b"/>
              <a:pathLst>
                <a:path w="5241" h="9318" extrusionOk="0">
                  <a:moveTo>
                    <a:pt x="4910" y="33"/>
                  </a:moveTo>
                  <a:cubicBezTo>
                    <a:pt x="4926" y="8"/>
                    <a:pt x="4958" y="1"/>
                    <a:pt x="4984" y="16"/>
                  </a:cubicBezTo>
                  <a:cubicBezTo>
                    <a:pt x="5008" y="32"/>
                    <a:pt x="5016" y="64"/>
                    <a:pt x="5001" y="90"/>
                  </a:cubicBezTo>
                  <a:cubicBezTo>
                    <a:pt x="4997" y="95"/>
                    <a:pt x="4693" y="579"/>
                    <a:pt x="4226" y="1378"/>
                  </a:cubicBezTo>
                  <a:cubicBezTo>
                    <a:pt x="4224" y="1381"/>
                    <a:pt x="4221" y="1385"/>
                    <a:pt x="4219" y="1388"/>
                  </a:cubicBezTo>
                  <a:cubicBezTo>
                    <a:pt x="4169" y="1476"/>
                    <a:pt x="4115" y="1567"/>
                    <a:pt x="4060" y="1662"/>
                  </a:cubicBezTo>
                  <a:lnTo>
                    <a:pt x="5169" y="1382"/>
                  </a:lnTo>
                  <a:cubicBezTo>
                    <a:pt x="5198" y="1374"/>
                    <a:pt x="5226" y="1392"/>
                    <a:pt x="5233" y="1420"/>
                  </a:cubicBezTo>
                  <a:cubicBezTo>
                    <a:pt x="5240" y="1449"/>
                    <a:pt x="5223" y="1477"/>
                    <a:pt x="5195" y="1485"/>
                  </a:cubicBezTo>
                  <a:lnTo>
                    <a:pt x="3986" y="1791"/>
                  </a:lnTo>
                  <a:cubicBezTo>
                    <a:pt x="3747" y="2207"/>
                    <a:pt x="3477" y="2685"/>
                    <a:pt x="3193" y="3208"/>
                  </a:cubicBezTo>
                  <a:cubicBezTo>
                    <a:pt x="3190" y="3214"/>
                    <a:pt x="3188" y="3218"/>
                    <a:pt x="3185" y="3222"/>
                  </a:cubicBezTo>
                  <a:cubicBezTo>
                    <a:pt x="2946" y="3659"/>
                    <a:pt x="2698" y="4127"/>
                    <a:pt x="2446" y="4616"/>
                  </a:cubicBezTo>
                  <a:lnTo>
                    <a:pt x="4398" y="4168"/>
                  </a:lnTo>
                  <a:cubicBezTo>
                    <a:pt x="4426" y="4162"/>
                    <a:pt x="4455" y="4180"/>
                    <a:pt x="4462" y="4208"/>
                  </a:cubicBezTo>
                  <a:cubicBezTo>
                    <a:pt x="4468" y="4237"/>
                    <a:pt x="4450" y="4266"/>
                    <a:pt x="4422" y="4271"/>
                  </a:cubicBezTo>
                  <a:lnTo>
                    <a:pt x="2383" y="4739"/>
                  </a:lnTo>
                  <a:cubicBezTo>
                    <a:pt x="2184" y="5128"/>
                    <a:pt x="1985" y="5530"/>
                    <a:pt x="1788" y="5938"/>
                  </a:cubicBezTo>
                  <a:cubicBezTo>
                    <a:pt x="1785" y="5944"/>
                    <a:pt x="1783" y="5949"/>
                    <a:pt x="1781" y="5953"/>
                  </a:cubicBezTo>
                  <a:cubicBezTo>
                    <a:pt x="1729" y="6059"/>
                    <a:pt x="1679" y="6166"/>
                    <a:pt x="1629" y="6272"/>
                  </a:cubicBezTo>
                  <a:lnTo>
                    <a:pt x="2871" y="6038"/>
                  </a:lnTo>
                  <a:cubicBezTo>
                    <a:pt x="2900" y="6032"/>
                    <a:pt x="2928" y="6052"/>
                    <a:pt x="2934" y="6081"/>
                  </a:cubicBezTo>
                  <a:cubicBezTo>
                    <a:pt x="2940" y="6110"/>
                    <a:pt x="2921" y="6138"/>
                    <a:pt x="2891" y="6143"/>
                  </a:cubicBezTo>
                  <a:lnTo>
                    <a:pt x="1573" y="6391"/>
                  </a:lnTo>
                  <a:cubicBezTo>
                    <a:pt x="1323" y="6921"/>
                    <a:pt x="1080" y="7463"/>
                    <a:pt x="853" y="8005"/>
                  </a:cubicBezTo>
                  <a:cubicBezTo>
                    <a:pt x="852" y="8010"/>
                    <a:pt x="851" y="8013"/>
                    <a:pt x="848" y="8017"/>
                  </a:cubicBezTo>
                  <a:cubicBezTo>
                    <a:pt x="760" y="8229"/>
                    <a:pt x="674" y="8441"/>
                    <a:pt x="590" y="8652"/>
                  </a:cubicBezTo>
                  <a:lnTo>
                    <a:pt x="2823" y="8120"/>
                  </a:lnTo>
                  <a:cubicBezTo>
                    <a:pt x="2852" y="8114"/>
                    <a:pt x="2880" y="8132"/>
                    <a:pt x="2887" y="8160"/>
                  </a:cubicBezTo>
                  <a:cubicBezTo>
                    <a:pt x="2894" y="8189"/>
                    <a:pt x="2876" y="8217"/>
                    <a:pt x="2848" y="8223"/>
                  </a:cubicBezTo>
                  <a:lnTo>
                    <a:pt x="542" y="8773"/>
                  </a:lnTo>
                  <a:cubicBezTo>
                    <a:pt x="471" y="8954"/>
                    <a:pt x="402" y="9137"/>
                    <a:pt x="336" y="9317"/>
                  </a:cubicBezTo>
                  <a:cubicBezTo>
                    <a:pt x="305" y="9296"/>
                    <a:pt x="275" y="9275"/>
                    <a:pt x="246" y="9251"/>
                  </a:cubicBezTo>
                  <a:cubicBezTo>
                    <a:pt x="313" y="9072"/>
                    <a:pt x="382" y="8893"/>
                    <a:pt x="452" y="8713"/>
                  </a:cubicBezTo>
                  <a:cubicBezTo>
                    <a:pt x="453" y="8709"/>
                    <a:pt x="454" y="8707"/>
                    <a:pt x="455" y="8704"/>
                  </a:cubicBezTo>
                  <a:cubicBezTo>
                    <a:pt x="547" y="8471"/>
                    <a:pt x="642" y="8236"/>
                    <a:pt x="740" y="8002"/>
                  </a:cubicBezTo>
                  <a:lnTo>
                    <a:pt x="20" y="7196"/>
                  </a:lnTo>
                  <a:cubicBezTo>
                    <a:pt x="1" y="7173"/>
                    <a:pt x="2" y="7140"/>
                    <a:pt x="24" y="7121"/>
                  </a:cubicBezTo>
                  <a:cubicBezTo>
                    <a:pt x="46" y="7100"/>
                    <a:pt x="79" y="7103"/>
                    <a:pt x="99" y="7125"/>
                  </a:cubicBezTo>
                  <a:lnTo>
                    <a:pt x="786" y="7893"/>
                  </a:lnTo>
                  <a:cubicBezTo>
                    <a:pt x="1067" y="7227"/>
                    <a:pt x="1370" y="6563"/>
                    <a:pt x="1679" y="5919"/>
                  </a:cubicBezTo>
                  <a:lnTo>
                    <a:pt x="1231" y="4421"/>
                  </a:lnTo>
                  <a:cubicBezTo>
                    <a:pt x="1223" y="4394"/>
                    <a:pt x="1239" y="4363"/>
                    <a:pt x="1267" y="4354"/>
                  </a:cubicBezTo>
                  <a:cubicBezTo>
                    <a:pt x="1295" y="4346"/>
                    <a:pt x="1325" y="4362"/>
                    <a:pt x="1333" y="4390"/>
                  </a:cubicBezTo>
                  <a:lnTo>
                    <a:pt x="1748" y="5777"/>
                  </a:lnTo>
                  <a:cubicBezTo>
                    <a:pt x="2198" y="4847"/>
                    <a:pt x="2661" y="3964"/>
                    <a:pt x="3087" y="3179"/>
                  </a:cubicBezTo>
                  <a:lnTo>
                    <a:pt x="2999" y="2339"/>
                  </a:lnTo>
                  <a:cubicBezTo>
                    <a:pt x="2996" y="2309"/>
                    <a:pt x="3017" y="2283"/>
                    <a:pt x="3046" y="2280"/>
                  </a:cubicBezTo>
                  <a:cubicBezTo>
                    <a:pt x="3075" y="2277"/>
                    <a:pt x="3102" y="2298"/>
                    <a:pt x="3105" y="2328"/>
                  </a:cubicBezTo>
                  <a:lnTo>
                    <a:pt x="3177" y="3014"/>
                  </a:lnTo>
                  <a:cubicBezTo>
                    <a:pt x="3527" y="2375"/>
                    <a:pt x="3852" y="1807"/>
                    <a:pt x="4123" y="1344"/>
                  </a:cubicBezTo>
                  <a:lnTo>
                    <a:pt x="4051" y="474"/>
                  </a:lnTo>
                  <a:cubicBezTo>
                    <a:pt x="4049" y="445"/>
                    <a:pt x="4070" y="419"/>
                    <a:pt x="4099" y="417"/>
                  </a:cubicBezTo>
                  <a:cubicBezTo>
                    <a:pt x="4129" y="415"/>
                    <a:pt x="4154" y="436"/>
                    <a:pt x="4157" y="465"/>
                  </a:cubicBezTo>
                  <a:lnTo>
                    <a:pt x="4216" y="1184"/>
                  </a:lnTo>
                  <a:cubicBezTo>
                    <a:pt x="4638" y="467"/>
                    <a:pt x="4908" y="37"/>
                    <a:pt x="4910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4977100" y="2161750"/>
              <a:ext cx="306225" cy="288725"/>
            </a:xfrm>
            <a:custGeom>
              <a:avLst/>
              <a:gdLst/>
              <a:ahLst/>
              <a:cxnLst/>
              <a:rect l="l" t="t" r="r" b="b"/>
              <a:pathLst>
                <a:path w="12249" h="11549" extrusionOk="0">
                  <a:moveTo>
                    <a:pt x="12165" y="495"/>
                  </a:moveTo>
                  <a:cubicBezTo>
                    <a:pt x="12165" y="495"/>
                    <a:pt x="12248" y="1"/>
                    <a:pt x="11694" y="65"/>
                  </a:cubicBezTo>
                  <a:cubicBezTo>
                    <a:pt x="6541" y="670"/>
                    <a:pt x="1709" y="6853"/>
                    <a:pt x="1" y="10570"/>
                  </a:cubicBezTo>
                  <a:lnTo>
                    <a:pt x="4276" y="11548"/>
                  </a:lnTo>
                  <a:cubicBezTo>
                    <a:pt x="7841" y="8935"/>
                    <a:pt x="12026" y="4207"/>
                    <a:pt x="12165" y="4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4999050" y="2166825"/>
              <a:ext cx="282150" cy="268075"/>
            </a:xfrm>
            <a:custGeom>
              <a:avLst/>
              <a:gdLst/>
              <a:ahLst/>
              <a:cxnLst/>
              <a:rect l="l" t="t" r="r" b="b"/>
              <a:pathLst>
                <a:path w="11286" h="10723" extrusionOk="0">
                  <a:moveTo>
                    <a:pt x="11231" y="0"/>
                  </a:moveTo>
                  <a:cubicBezTo>
                    <a:pt x="10928" y="181"/>
                    <a:pt x="10390" y="513"/>
                    <a:pt x="9685" y="999"/>
                  </a:cubicBezTo>
                  <a:lnTo>
                    <a:pt x="9830" y="429"/>
                  </a:lnTo>
                  <a:cubicBezTo>
                    <a:pt x="9840" y="389"/>
                    <a:pt x="9816" y="348"/>
                    <a:pt x="9776" y="338"/>
                  </a:cubicBezTo>
                  <a:cubicBezTo>
                    <a:pt x="9736" y="328"/>
                    <a:pt x="9696" y="352"/>
                    <a:pt x="9685" y="392"/>
                  </a:cubicBezTo>
                  <a:lnTo>
                    <a:pt x="9497" y="1129"/>
                  </a:lnTo>
                  <a:cubicBezTo>
                    <a:pt x="9054" y="1440"/>
                    <a:pt x="8551" y="1807"/>
                    <a:pt x="8005" y="2231"/>
                  </a:cubicBezTo>
                  <a:lnTo>
                    <a:pt x="8220" y="1239"/>
                  </a:lnTo>
                  <a:cubicBezTo>
                    <a:pt x="8229" y="1199"/>
                    <a:pt x="8203" y="1160"/>
                    <a:pt x="8163" y="1151"/>
                  </a:cubicBezTo>
                  <a:cubicBezTo>
                    <a:pt x="8123" y="1142"/>
                    <a:pt x="8082" y="1168"/>
                    <a:pt x="8073" y="1208"/>
                  </a:cubicBezTo>
                  <a:lnTo>
                    <a:pt x="7820" y="2376"/>
                  </a:lnTo>
                  <a:cubicBezTo>
                    <a:pt x="7583" y="2563"/>
                    <a:pt x="7337" y="2761"/>
                    <a:pt x="7085" y="2969"/>
                  </a:cubicBezTo>
                  <a:lnTo>
                    <a:pt x="7137" y="2066"/>
                  </a:lnTo>
                  <a:cubicBezTo>
                    <a:pt x="7141" y="2025"/>
                    <a:pt x="7109" y="1990"/>
                    <a:pt x="7068" y="1986"/>
                  </a:cubicBezTo>
                  <a:cubicBezTo>
                    <a:pt x="7027" y="1984"/>
                    <a:pt x="6992" y="2015"/>
                    <a:pt x="6989" y="2057"/>
                  </a:cubicBezTo>
                  <a:lnTo>
                    <a:pt x="6927" y="3100"/>
                  </a:lnTo>
                  <a:cubicBezTo>
                    <a:pt x="6495" y="3461"/>
                    <a:pt x="6046" y="3851"/>
                    <a:pt x="5584" y="4272"/>
                  </a:cubicBezTo>
                  <a:lnTo>
                    <a:pt x="5410" y="3131"/>
                  </a:lnTo>
                  <a:cubicBezTo>
                    <a:pt x="5403" y="3090"/>
                    <a:pt x="5365" y="3062"/>
                    <a:pt x="5325" y="3069"/>
                  </a:cubicBezTo>
                  <a:cubicBezTo>
                    <a:pt x="5284" y="3074"/>
                    <a:pt x="5256" y="3112"/>
                    <a:pt x="5262" y="3154"/>
                  </a:cubicBezTo>
                  <a:lnTo>
                    <a:pt x="5451" y="4394"/>
                  </a:lnTo>
                  <a:cubicBezTo>
                    <a:pt x="4828" y="4969"/>
                    <a:pt x="4183" y="5598"/>
                    <a:pt x="3531" y="6283"/>
                  </a:cubicBezTo>
                  <a:lnTo>
                    <a:pt x="3473" y="5007"/>
                  </a:lnTo>
                  <a:cubicBezTo>
                    <a:pt x="3471" y="4965"/>
                    <a:pt x="3436" y="4934"/>
                    <a:pt x="3395" y="4935"/>
                  </a:cubicBezTo>
                  <a:cubicBezTo>
                    <a:pt x="3353" y="4937"/>
                    <a:pt x="3321" y="4972"/>
                    <a:pt x="3323" y="5013"/>
                  </a:cubicBezTo>
                  <a:lnTo>
                    <a:pt x="3388" y="6434"/>
                  </a:lnTo>
                  <a:cubicBezTo>
                    <a:pt x="2927" y="6924"/>
                    <a:pt x="2462" y="7443"/>
                    <a:pt x="2000" y="7989"/>
                  </a:cubicBezTo>
                  <a:lnTo>
                    <a:pt x="1916" y="6605"/>
                  </a:lnTo>
                  <a:cubicBezTo>
                    <a:pt x="1914" y="6564"/>
                    <a:pt x="1879" y="6533"/>
                    <a:pt x="1838" y="6535"/>
                  </a:cubicBezTo>
                  <a:cubicBezTo>
                    <a:pt x="1796" y="6537"/>
                    <a:pt x="1765" y="6573"/>
                    <a:pt x="1767" y="6614"/>
                  </a:cubicBezTo>
                  <a:lnTo>
                    <a:pt x="1860" y="8155"/>
                  </a:lnTo>
                  <a:cubicBezTo>
                    <a:pt x="1434" y="8665"/>
                    <a:pt x="1009" y="9199"/>
                    <a:pt x="591" y="9758"/>
                  </a:cubicBezTo>
                  <a:lnTo>
                    <a:pt x="427" y="8896"/>
                  </a:lnTo>
                  <a:cubicBezTo>
                    <a:pt x="420" y="8856"/>
                    <a:pt x="380" y="8829"/>
                    <a:pt x="340" y="8836"/>
                  </a:cubicBezTo>
                  <a:cubicBezTo>
                    <a:pt x="299" y="8844"/>
                    <a:pt x="273" y="8883"/>
                    <a:pt x="280" y="8924"/>
                  </a:cubicBezTo>
                  <a:lnTo>
                    <a:pt x="470" y="9920"/>
                  </a:lnTo>
                  <a:cubicBezTo>
                    <a:pt x="312" y="10133"/>
                    <a:pt x="155" y="10349"/>
                    <a:pt x="1" y="10567"/>
                  </a:cubicBezTo>
                  <a:lnTo>
                    <a:pt x="157" y="10604"/>
                  </a:lnTo>
                  <a:lnTo>
                    <a:pt x="189" y="10559"/>
                  </a:lnTo>
                  <a:lnTo>
                    <a:pt x="1876" y="10718"/>
                  </a:lnTo>
                  <a:cubicBezTo>
                    <a:pt x="1917" y="10723"/>
                    <a:pt x="1954" y="10693"/>
                    <a:pt x="1957" y="10651"/>
                  </a:cubicBezTo>
                  <a:cubicBezTo>
                    <a:pt x="1961" y="10610"/>
                    <a:pt x="1932" y="10574"/>
                    <a:pt x="1890" y="10569"/>
                  </a:cubicBezTo>
                  <a:lnTo>
                    <a:pt x="289" y="10419"/>
                  </a:lnTo>
                  <a:cubicBezTo>
                    <a:pt x="393" y="10275"/>
                    <a:pt x="498" y="10133"/>
                    <a:pt x="602" y="9993"/>
                  </a:cubicBezTo>
                  <a:cubicBezTo>
                    <a:pt x="607" y="9987"/>
                    <a:pt x="612" y="9982"/>
                    <a:pt x="615" y="9974"/>
                  </a:cubicBezTo>
                  <a:cubicBezTo>
                    <a:pt x="997" y="9461"/>
                    <a:pt x="1383" y="8969"/>
                    <a:pt x="1772" y="8495"/>
                  </a:cubicBezTo>
                  <a:lnTo>
                    <a:pt x="3899" y="8850"/>
                  </a:lnTo>
                  <a:cubicBezTo>
                    <a:pt x="3939" y="8857"/>
                    <a:pt x="3978" y="8829"/>
                    <a:pt x="3985" y="8788"/>
                  </a:cubicBezTo>
                  <a:cubicBezTo>
                    <a:pt x="3992" y="8747"/>
                    <a:pt x="3964" y="8709"/>
                    <a:pt x="3923" y="8702"/>
                  </a:cubicBezTo>
                  <a:lnTo>
                    <a:pt x="1882" y="8362"/>
                  </a:lnTo>
                  <a:cubicBezTo>
                    <a:pt x="1916" y="8321"/>
                    <a:pt x="1951" y="8280"/>
                    <a:pt x="1984" y="8240"/>
                  </a:cubicBezTo>
                  <a:cubicBezTo>
                    <a:pt x="1991" y="8234"/>
                    <a:pt x="1998" y="8226"/>
                    <a:pt x="2002" y="8219"/>
                  </a:cubicBezTo>
                  <a:cubicBezTo>
                    <a:pt x="2433" y="7705"/>
                    <a:pt x="2865" y="7217"/>
                    <a:pt x="3296" y="6752"/>
                  </a:cubicBezTo>
                  <a:lnTo>
                    <a:pt x="6437" y="7273"/>
                  </a:lnTo>
                  <a:cubicBezTo>
                    <a:pt x="6477" y="7279"/>
                    <a:pt x="6515" y="7251"/>
                    <a:pt x="6522" y="7211"/>
                  </a:cubicBezTo>
                  <a:cubicBezTo>
                    <a:pt x="6528" y="7170"/>
                    <a:pt x="6500" y="7131"/>
                    <a:pt x="6460" y="7125"/>
                  </a:cubicBezTo>
                  <a:lnTo>
                    <a:pt x="3418" y="6620"/>
                  </a:lnTo>
                  <a:cubicBezTo>
                    <a:pt x="3448" y="6588"/>
                    <a:pt x="3477" y="6557"/>
                    <a:pt x="3507" y="6527"/>
                  </a:cubicBezTo>
                  <a:cubicBezTo>
                    <a:pt x="3516" y="6520"/>
                    <a:pt x="3524" y="6512"/>
                    <a:pt x="3529" y="6502"/>
                  </a:cubicBezTo>
                  <a:cubicBezTo>
                    <a:pt x="4167" y="5826"/>
                    <a:pt x="4799" y="5204"/>
                    <a:pt x="5412" y="4634"/>
                  </a:cubicBezTo>
                  <a:lnTo>
                    <a:pt x="8256" y="5094"/>
                  </a:lnTo>
                  <a:cubicBezTo>
                    <a:pt x="8297" y="5101"/>
                    <a:pt x="8335" y="5073"/>
                    <a:pt x="8342" y="5031"/>
                  </a:cubicBezTo>
                  <a:cubicBezTo>
                    <a:pt x="8349" y="4991"/>
                    <a:pt x="8321" y="4953"/>
                    <a:pt x="8279" y="4946"/>
                  </a:cubicBezTo>
                  <a:lnTo>
                    <a:pt x="5552" y="4505"/>
                  </a:lnTo>
                  <a:lnTo>
                    <a:pt x="5569" y="4489"/>
                  </a:lnTo>
                  <a:cubicBezTo>
                    <a:pt x="5579" y="4484"/>
                    <a:pt x="5587" y="4476"/>
                    <a:pt x="5594" y="4467"/>
                  </a:cubicBezTo>
                  <a:cubicBezTo>
                    <a:pt x="6090" y="4011"/>
                    <a:pt x="6572" y="3592"/>
                    <a:pt x="7033" y="3206"/>
                  </a:cubicBezTo>
                  <a:cubicBezTo>
                    <a:pt x="7043" y="3201"/>
                    <a:pt x="7052" y="3194"/>
                    <a:pt x="7059" y="3185"/>
                  </a:cubicBezTo>
                  <a:cubicBezTo>
                    <a:pt x="7098" y="3153"/>
                    <a:pt x="7137" y="3119"/>
                    <a:pt x="7177" y="3088"/>
                  </a:cubicBezTo>
                  <a:lnTo>
                    <a:pt x="9652" y="3381"/>
                  </a:lnTo>
                  <a:cubicBezTo>
                    <a:pt x="9693" y="3386"/>
                    <a:pt x="9730" y="3356"/>
                    <a:pt x="9736" y="3315"/>
                  </a:cubicBezTo>
                  <a:cubicBezTo>
                    <a:pt x="9740" y="3275"/>
                    <a:pt x="9711" y="3237"/>
                    <a:pt x="9670" y="3232"/>
                  </a:cubicBezTo>
                  <a:lnTo>
                    <a:pt x="7337" y="2956"/>
                  </a:lnTo>
                  <a:cubicBezTo>
                    <a:pt x="7536" y="2793"/>
                    <a:pt x="7731" y="2637"/>
                    <a:pt x="7921" y="2488"/>
                  </a:cubicBezTo>
                  <a:cubicBezTo>
                    <a:pt x="7931" y="2483"/>
                    <a:pt x="7939" y="2477"/>
                    <a:pt x="7947" y="2468"/>
                  </a:cubicBezTo>
                  <a:cubicBezTo>
                    <a:pt x="8222" y="2251"/>
                    <a:pt x="8488" y="2049"/>
                    <a:pt x="8741" y="1861"/>
                  </a:cubicBezTo>
                  <a:lnTo>
                    <a:pt x="10590" y="1969"/>
                  </a:lnTo>
                  <a:cubicBezTo>
                    <a:pt x="10631" y="1972"/>
                    <a:pt x="10666" y="1940"/>
                    <a:pt x="10669" y="1899"/>
                  </a:cubicBezTo>
                  <a:cubicBezTo>
                    <a:pt x="10672" y="1857"/>
                    <a:pt x="10640" y="1822"/>
                    <a:pt x="10599" y="1819"/>
                  </a:cubicBezTo>
                  <a:lnTo>
                    <a:pt x="8929" y="1722"/>
                  </a:lnTo>
                  <a:cubicBezTo>
                    <a:pt x="9163" y="1550"/>
                    <a:pt x="9385" y="1391"/>
                    <a:pt x="9595" y="1245"/>
                  </a:cubicBezTo>
                  <a:cubicBezTo>
                    <a:pt x="9603" y="1241"/>
                    <a:pt x="9610" y="1236"/>
                    <a:pt x="9616" y="1229"/>
                  </a:cubicBezTo>
                  <a:cubicBezTo>
                    <a:pt x="10375" y="700"/>
                    <a:pt x="10957" y="339"/>
                    <a:pt x="11285" y="145"/>
                  </a:cubicBezTo>
                  <a:cubicBezTo>
                    <a:pt x="11277" y="98"/>
                    <a:pt x="11263" y="47"/>
                    <a:pt x="112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4889775" y="2213300"/>
              <a:ext cx="202075" cy="232700"/>
            </a:xfrm>
            <a:custGeom>
              <a:avLst/>
              <a:gdLst/>
              <a:ahLst/>
              <a:cxnLst/>
              <a:rect l="l" t="t" r="r" b="b"/>
              <a:pathLst>
                <a:path w="8083" h="9308" extrusionOk="0">
                  <a:moveTo>
                    <a:pt x="1894" y="9307"/>
                  </a:moveTo>
                  <a:cubicBezTo>
                    <a:pt x="2240" y="8718"/>
                    <a:pt x="2789" y="8071"/>
                    <a:pt x="3646" y="7406"/>
                  </a:cubicBezTo>
                  <a:cubicBezTo>
                    <a:pt x="6699" y="5043"/>
                    <a:pt x="8083" y="3991"/>
                    <a:pt x="7006" y="2617"/>
                  </a:cubicBezTo>
                  <a:cubicBezTo>
                    <a:pt x="5929" y="1242"/>
                    <a:pt x="3977" y="1"/>
                    <a:pt x="2224" y="2413"/>
                  </a:cubicBezTo>
                  <a:cubicBezTo>
                    <a:pt x="927" y="4199"/>
                    <a:pt x="1" y="6769"/>
                    <a:pt x="443" y="9307"/>
                  </a:cubicBezTo>
                  <a:lnTo>
                    <a:pt x="1894" y="93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4912200" y="2249275"/>
              <a:ext cx="139900" cy="196725"/>
            </a:xfrm>
            <a:custGeom>
              <a:avLst/>
              <a:gdLst/>
              <a:ahLst/>
              <a:cxnLst/>
              <a:rect l="l" t="t" r="r" b="b"/>
              <a:pathLst>
                <a:path w="5596" h="7869" extrusionOk="0">
                  <a:moveTo>
                    <a:pt x="189" y="7868"/>
                  </a:moveTo>
                  <a:cubicBezTo>
                    <a:pt x="193" y="7589"/>
                    <a:pt x="215" y="7270"/>
                    <a:pt x="262" y="6923"/>
                  </a:cubicBezTo>
                  <a:cubicBezTo>
                    <a:pt x="305" y="6855"/>
                    <a:pt x="984" y="5804"/>
                    <a:pt x="2284" y="5600"/>
                  </a:cubicBezTo>
                  <a:cubicBezTo>
                    <a:pt x="2329" y="5592"/>
                    <a:pt x="2343" y="5551"/>
                    <a:pt x="2316" y="5506"/>
                  </a:cubicBezTo>
                  <a:cubicBezTo>
                    <a:pt x="2289" y="5461"/>
                    <a:pt x="2232" y="5431"/>
                    <a:pt x="2187" y="5439"/>
                  </a:cubicBezTo>
                  <a:cubicBezTo>
                    <a:pt x="1267" y="5583"/>
                    <a:pt x="648" y="6133"/>
                    <a:pt x="332" y="6491"/>
                  </a:cubicBezTo>
                  <a:cubicBezTo>
                    <a:pt x="407" y="6103"/>
                    <a:pt x="516" y="5687"/>
                    <a:pt x="672" y="5255"/>
                  </a:cubicBezTo>
                  <a:cubicBezTo>
                    <a:pt x="680" y="5247"/>
                    <a:pt x="684" y="5236"/>
                    <a:pt x="685" y="5224"/>
                  </a:cubicBezTo>
                  <a:cubicBezTo>
                    <a:pt x="759" y="5022"/>
                    <a:pt x="843" y="4818"/>
                    <a:pt x="940" y="4610"/>
                  </a:cubicBezTo>
                  <a:cubicBezTo>
                    <a:pt x="1016" y="4550"/>
                    <a:pt x="2554" y="3353"/>
                    <a:pt x="4213" y="3865"/>
                  </a:cubicBezTo>
                  <a:cubicBezTo>
                    <a:pt x="4266" y="3880"/>
                    <a:pt x="4306" y="3859"/>
                    <a:pt x="4305" y="3818"/>
                  </a:cubicBezTo>
                  <a:cubicBezTo>
                    <a:pt x="4304" y="3775"/>
                    <a:pt x="4260" y="3728"/>
                    <a:pt x="4209" y="3713"/>
                  </a:cubicBezTo>
                  <a:cubicBezTo>
                    <a:pt x="2906" y="3311"/>
                    <a:pt x="1691" y="3893"/>
                    <a:pt x="1122" y="4242"/>
                  </a:cubicBezTo>
                  <a:cubicBezTo>
                    <a:pt x="1287" y="3930"/>
                    <a:pt x="1481" y="3614"/>
                    <a:pt x="1706" y="3298"/>
                  </a:cubicBezTo>
                  <a:cubicBezTo>
                    <a:pt x="1712" y="3293"/>
                    <a:pt x="1718" y="3286"/>
                    <a:pt x="1720" y="3278"/>
                  </a:cubicBezTo>
                  <a:cubicBezTo>
                    <a:pt x="2011" y="2874"/>
                    <a:pt x="2355" y="2471"/>
                    <a:pt x="2761" y="2078"/>
                  </a:cubicBezTo>
                  <a:cubicBezTo>
                    <a:pt x="2880" y="2037"/>
                    <a:pt x="4140" y="1624"/>
                    <a:pt x="5487" y="2184"/>
                  </a:cubicBezTo>
                  <a:cubicBezTo>
                    <a:pt x="5539" y="2206"/>
                    <a:pt x="5585" y="2191"/>
                    <a:pt x="5590" y="2151"/>
                  </a:cubicBezTo>
                  <a:cubicBezTo>
                    <a:pt x="5596" y="2112"/>
                    <a:pt x="5559" y="2062"/>
                    <a:pt x="5508" y="2041"/>
                  </a:cubicBezTo>
                  <a:cubicBezTo>
                    <a:pt x="4508" y="1625"/>
                    <a:pt x="3561" y="1713"/>
                    <a:pt x="3041" y="1818"/>
                  </a:cubicBezTo>
                  <a:cubicBezTo>
                    <a:pt x="3171" y="1701"/>
                    <a:pt x="3308" y="1585"/>
                    <a:pt x="3451" y="1470"/>
                  </a:cubicBezTo>
                  <a:cubicBezTo>
                    <a:pt x="3452" y="1470"/>
                    <a:pt x="3453" y="1469"/>
                    <a:pt x="3454" y="1468"/>
                  </a:cubicBezTo>
                  <a:cubicBezTo>
                    <a:pt x="3828" y="1167"/>
                    <a:pt x="4246" y="875"/>
                    <a:pt x="4708" y="595"/>
                  </a:cubicBezTo>
                  <a:cubicBezTo>
                    <a:pt x="4743" y="575"/>
                    <a:pt x="4738" y="525"/>
                    <a:pt x="4699" y="485"/>
                  </a:cubicBezTo>
                  <a:cubicBezTo>
                    <a:pt x="4660" y="445"/>
                    <a:pt x="4601" y="429"/>
                    <a:pt x="4566" y="449"/>
                  </a:cubicBezTo>
                  <a:cubicBezTo>
                    <a:pt x="4159" y="695"/>
                    <a:pt x="3788" y="952"/>
                    <a:pt x="3449" y="1215"/>
                  </a:cubicBezTo>
                  <a:cubicBezTo>
                    <a:pt x="3429" y="922"/>
                    <a:pt x="3426" y="398"/>
                    <a:pt x="3637" y="156"/>
                  </a:cubicBezTo>
                  <a:cubicBezTo>
                    <a:pt x="3661" y="127"/>
                    <a:pt x="3645" y="76"/>
                    <a:pt x="3599" y="41"/>
                  </a:cubicBezTo>
                  <a:cubicBezTo>
                    <a:pt x="3554" y="6"/>
                    <a:pt x="3497" y="0"/>
                    <a:pt x="3471" y="29"/>
                  </a:cubicBezTo>
                  <a:cubicBezTo>
                    <a:pt x="3177" y="367"/>
                    <a:pt x="3258" y="1182"/>
                    <a:pt x="3279" y="1349"/>
                  </a:cubicBezTo>
                  <a:cubicBezTo>
                    <a:pt x="2646" y="1861"/>
                    <a:pt x="2132" y="2396"/>
                    <a:pt x="1717" y="2938"/>
                  </a:cubicBezTo>
                  <a:cubicBezTo>
                    <a:pt x="1717" y="2433"/>
                    <a:pt x="1771" y="1453"/>
                    <a:pt x="2140" y="935"/>
                  </a:cubicBezTo>
                  <a:cubicBezTo>
                    <a:pt x="2161" y="905"/>
                    <a:pt x="2141" y="853"/>
                    <a:pt x="2094" y="820"/>
                  </a:cubicBezTo>
                  <a:cubicBezTo>
                    <a:pt x="2047" y="786"/>
                    <a:pt x="1991" y="785"/>
                    <a:pt x="1970" y="815"/>
                  </a:cubicBezTo>
                  <a:cubicBezTo>
                    <a:pt x="1471" y="1516"/>
                    <a:pt x="1527" y="3003"/>
                    <a:pt x="1534" y="3183"/>
                  </a:cubicBezTo>
                  <a:cubicBezTo>
                    <a:pt x="1137" y="3741"/>
                    <a:pt x="839" y="4300"/>
                    <a:pt x="616" y="4841"/>
                  </a:cubicBezTo>
                  <a:cubicBezTo>
                    <a:pt x="535" y="4341"/>
                    <a:pt x="427" y="3480"/>
                    <a:pt x="600" y="3237"/>
                  </a:cubicBezTo>
                  <a:cubicBezTo>
                    <a:pt x="622" y="3207"/>
                    <a:pt x="601" y="3155"/>
                    <a:pt x="555" y="3121"/>
                  </a:cubicBezTo>
                  <a:cubicBezTo>
                    <a:pt x="508" y="3089"/>
                    <a:pt x="452" y="3087"/>
                    <a:pt x="429" y="3117"/>
                  </a:cubicBezTo>
                  <a:cubicBezTo>
                    <a:pt x="173" y="3477"/>
                    <a:pt x="459" y="4978"/>
                    <a:pt x="494" y="5157"/>
                  </a:cubicBezTo>
                  <a:cubicBezTo>
                    <a:pt x="112" y="6208"/>
                    <a:pt x="9" y="7167"/>
                    <a:pt x="1" y="78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4873050" y="2321450"/>
              <a:ext cx="278650" cy="124550"/>
            </a:xfrm>
            <a:custGeom>
              <a:avLst/>
              <a:gdLst/>
              <a:ahLst/>
              <a:cxnLst/>
              <a:rect l="l" t="t" r="r" b="b"/>
              <a:pathLst>
                <a:path w="11146" h="4982" extrusionOk="0">
                  <a:moveTo>
                    <a:pt x="10753" y="4981"/>
                  </a:moveTo>
                  <a:cubicBezTo>
                    <a:pt x="10812" y="4832"/>
                    <a:pt x="10853" y="4664"/>
                    <a:pt x="10879" y="4476"/>
                  </a:cubicBezTo>
                  <a:cubicBezTo>
                    <a:pt x="11145" y="2538"/>
                    <a:pt x="10625" y="0"/>
                    <a:pt x="7318" y="470"/>
                  </a:cubicBezTo>
                  <a:cubicBezTo>
                    <a:pt x="4676" y="845"/>
                    <a:pt x="1635" y="2279"/>
                    <a:pt x="0" y="49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3"/>
            <p:cNvSpPr/>
            <p:nvPr/>
          </p:nvSpPr>
          <p:spPr>
            <a:xfrm>
              <a:off x="4886175" y="2342850"/>
              <a:ext cx="245375" cy="103150"/>
            </a:xfrm>
            <a:custGeom>
              <a:avLst/>
              <a:gdLst/>
              <a:ahLst/>
              <a:cxnLst/>
              <a:rect l="l" t="t" r="r" b="b"/>
              <a:pathLst>
                <a:path w="9815" h="4126" extrusionOk="0">
                  <a:moveTo>
                    <a:pt x="298" y="4125"/>
                  </a:moveTo>
                  <a:cubicBezTo>
                    <a:pt x="538" y="3896"/>
                    <a:pt x="830" y="3645"/>
                    <a:pt x="1174" y="3392"/>
                  </a:cubicBezTo>
                  <a:cubicBezTo>
                    <a:pt x="1262" y="3373"/>
                    <a:pt x="2637" y="3101"/>
                    <a:pt x="3816" y="3989"/>
                  </a:cubicBezTo>
                  <a:cubicBezTo>
                    <a:pt x="3856" y="4018"/>
                    <a:pt x="3900" y="3996"/>
                    <a:pt x="3915" y="3940"/>
                  </a:cubicBezTo>
                  <a:cubicBezTo>
                    <a:pt x="3930" y="3884"/>
                    <a:pt x="3910" y="3814"/>
                    <a:pt x="3870" y="3784"/>
                  </a:cubicBezTo>
                  <a:cubicBezTo>
                    <a:pt x="3036" y="3157"/>
                    <a:pt x="2112" y="3086"/>
                    <a:pt x="1577" y="3112"/>
                  </a:cubicBezTo>
                  <a:cubicBezTo>
                    <a:pt x="1947" y="2869"/>
                    <a:pt x="2367" y="2633"/>
                    <a:pt x="2837" y="2422"/>
                  </a:cubicBezTo>
                  <a:cubicBezTo>
                    <a:pt x="2849" y="2422"/>
                    <a:pt x="2861" y="2417"/>
                    <a:pt x="2871" y="2408"/>
                  </a:cubicBezTo>
                  <a:cubicBezTo>
                    <a:pt x="3090" y="2310"/>
                    <a:pt x="3321" y="2219"/>
                    <a:pt x="3564" y="2135"/>
                  </a:cubicBezTo>
                  <a:cubicBezTo>
                    <a:pt x="3670" y="2149"/>
                    <a:pt x="5779" y="2447"/>
                    <a:pt x="6681" y="4124"/>
                  </a:cubicBezTo>
                  <a:lnTo>
                    <a:pt x="6851" y="4124"/>
                  </a:lnTo>
                  <a:cubicBezTo>
                    <a:pt x="6849" y="4105"/>
                    <a:pt x="6843" y="4084"/>
                    <a:pt x="6834" y="4066"/>
                  </a:cubicBezTo>
                  <a:cubicBezTo>
                    <a:pt x="6141" y="2705"/>
                    <a:pt x="4727" y="2181"/>
                    <a:pt x="4002" y="1995"/>
                  </a:cubicBezTo>
                  <a:cubicBezTo>
                    <a:pt x="4382" y="1885"/>
                    <a:pt x="4788" y="1793"/>
                    <a:pt x="5216" y="1729"/>
                  </a:cubicBezTo>
                  <a:cubicBezTo>
                    <a:pt x="5226" y="1731"/>
                    <a:pt x="5235" y="1729"/>
                    <a:pt x="5244" y="1725"/>
                  </a:cubicBezTo>
                  <a:cubicBezTo>
                    <a:pt x="5796" y="1644"/>
                    <a:pt x="6387" y="1607"/>
                    <a:pt x="7021" y="1628"/>
                  </a:cubicBezTo>
                  <a:cubicBezTo>
                    <a:pt x="7146" y="1691"/>
                    <a:pt x="8462" y="2382"/>
                    <a:pt x="9060" y="3905"/>
                  </a:cubicBezTo>
                  <a:cubicBezTo>
                    <a:pt x="9082" y="3962"/>
                    <a:pt x="9130" y="3987"/>
                    <a:pt x="9166" y="3962"/>
                  </a:cubicBezTo>
                  <a:cubicBezTo>
                    <a:pt x="9203" y="3936"/>
                    <a:pt x="9213" y="3867"/>
                    <a:pt x="9191" y="3809"/>
                  </a:cubicBezTo>
                  <a:cubicBezTo>
                    <a:pt x="8746" y="2680"/>
                    <a:pt x="7937" y="1987"/>
                    <a:pt x="7448" y="1650"/>
                  </a:cubicBezTo>
                  <a:cubicBezTo>
                    <a:pt x="7643" y="1664"/>
                    <a:pt x="7843" y="1684"/>
                    <a:pt x="8046" y="1709"/>
                  </a:cubicBezTo>
                  <a:cubicBezTo>
                    <a:pt x="8048" y="1709"/>
                    <a:pt x="8050" y="1709"/>
                    <a:pt x="8051" y="1710"/>
                  </a:cubicBezTo>
                  <a:cubicBezTo>
                    <a:pt x="8585" y="1776"/>
                    <a:pt x="9145" y="1885"/>
                    <a:pt x="9731" y="2040"/>
                  </a:cubicBezTo>
                  <a:cubicBezTo>
                    <a:pt x="9774" y="2051"/>
                    <a:pt x="9811" y="2009"/>
                    <a:pt x="9812" y="1945"/>
                  </a:cubicBezTo>
                  <a:cubicBezTo>
                    <a:pt x="9814" y="1883"/>
                    <a:pt x="9781" y="1822"/>
                    <a:pt x="9738" y="1811"/>
                  </a:cubicBezTo>
                  <a:cubicBezTo>
                    <a:pt x="9222" y="1676"/>
                    <a:pt x="8727" y="1576"/>
                    <a:pt x="8250" y="1508"/>
                  </a:cubicBezTo>
                  <a:cubicBezTo>
                    <a:pt x="8471" y="1264"/>
                    <a:pt x="8892" y="853"/>
                    <a:pt x="9250" y="835"/>
                  </a:cubicBezTo>
                  <a:cubicBezTo>
                    <a:pt x="9292" y="833"/>
                    <a:pt x="9320" y="779"/>
                    <a:pt x="9313" y="715"/>
                  </a:cubicBezTo>
                  <a:cubicBezTo>
                    <a:pt x="9306" y="651"/>
                    <a:pt x="9266" y="601"/>
                    <a:pt x="9223" y="603"/>
                  </a:cubicBezTo>
                  <a:cubicBezTo>
                    <a:pt x="8720" y="629"/>
                    <a:pt x="8128" y="1330"/>
                    <a:pt x="8011" y="1476"/>
                  </a:cubicBezTo>
                  <a:cubicBezTo>
                    <a:pt x="7106" y="1366"/>
                    <a:pt x="6274" y="1370"/>
                    <a:pt x="5515" y="1457"/>
                  </a:cubicBezTo>
                  <a:cubicBezTo>
                    <a:pt x="5922" y="1064"/>
                    <a:pt x="6751" y="343"/>
                    <a:pt x="7456" y="237"/>
                  </a:cubicBezTo>
                  <a:cubicBezTo>
                    <a:pt x="7498" y="232"/>
                    <a:pt x="7524" y="174"/>
                    <a:pt x="7514" y="111"/>
                  </a:cubicBezTo>
                  <a:cubicBezTo>
                    <a:pt x="7504" y="47"/>
                    <a:pt x="7462" y="1"/>
                    <a:pt x="7420" y="6"/>
                  </a:cubicBezTo>
                  <a:cubicBezTo>
                    <a:pt x="6468" y="151"/>
                    <a:pt x="5314" y="1354"/>
                    <a:pt x="5176" y="1502"/>
                  </a:cubicBezTo>
                  <a:cubicBezTo>
                    <a:pt x="4417" y="1616"/>
                    <a:pt x="3734" y="1813"/>
                    <a:pt x="3126" y="2055"/>
                  </a:cubicBezTo>
                  <a:cubicBezTo>
                    <a:pt x="3465" y="1600"/>
                    <a:pt x="4074" y="842"/>
                    <a:pt x="4404" y="791"/>
                  </a:cubicBezTo>
                  <a:cubicBezTo>
                    <a:pt x="4446" y="786"/>
                    <a:pt x="4471" y="729"/>
                    <a:pt x="4462" y="665"/>
                  </a:cubicBezTo>
                  <a:cubicBezTo>
                    <a:pt x="4452" y="601"/>
                    <a:pt x="4409" y="555"/>
                    <a:pt x="4368" y="561"/>
                  </a:cubicBezTo>
                  <a:cubicBezTo>
                    <a:pt x="3877" y="636"/>
                    <a:pt x="2893" y="2034"/>
                    <a:pt x="2777" y="2203"/>
                  </a:cubicBezTo>
                  <a:cubicBezTo>
                    <a:pt x="1483" y="2782"/>
                    <a:pt x="561" y="3555"/>
                    <a:pt x="1" y="4124"/>
                  </a:cubicBezTo>
                  <a:lnTo>
                    <a:pt x="298" y="41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23"/>
          <p:cNvGrpSpPr/>
          <p:nvPr/>
        </p:nvGrpSpPr>
        <p:grpSpPr>
          <a:xfrm>
            <a:off x="257178" y="787140"/>
            <a:ext cx="553450" cy="603521"/>
            <a:chOff x="3031550" y="1054425"/>
            <a:chExt cx="388250" cy="423375"/>
          </a:xfrm>
        </p:grpSpPr>
        <p:sp>
          <p:nvSpPr>
            <p:cNvPr id="564" name="Google Shape;564;p23"/>
            <p:cNvSpPr/>
            <p:nvPr/>
          </p:nvSpPr>
          <p:spPr>
            <a:xfrm>
              <a:off x="3031550" y="1165650"/>
              <a:ext cx="272500" cy="312150"/>
            </a:xfrm>
            <a:custGeom>
              <a:avLst/>
              <a:gdLst/>
              <a:ahLst/>
              <a:cxnLst/>
              <a:rect l="l" t="t" r="r" b="b"/>
              <a:pathLst>
                <a:path w="10900" h="12486" fill="none" extrusionOk="0">
                  <a:moveTo>
                    <a:pt x="1" y="12486"/>
                  </a:moveTo>
                  <a:cubicBezTo>
                    <a:pt x="4681" y="9421"/>
                    <a:pt x="8495" y="5051"/>
                    <a:pt x="10899" y="1"/>
                  </a:cubicBezTo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2"/>
              </a:solidFill>
              <a:prstDash val="solid"/>
              <a:miter lim="11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3078325" y="1232500"/>
              <a:ext cx="65325" cy="175075"/>
            </a:xfrm>
            <a:custGeom>
              <a:avLst/>
              <a:gdLst/>
              <a:ahLst/>
              <a:cxnLst/>
              <a:rect l="l" t="t" r="r" b="b"/>
              <a:pathLst>
                <a:path w="2613" h="7003" extrusionOk="0">
                  <a:moveTo>
                    <a:pt x="1247" y="0"/>
                  </a:moveTo>
                  <a:cubicBezTo>
                    <a:pt x="415" y="1037"/>
                    <a:pt x="1" y="2399"/>
                    <a:pt x="117" y="3724"/>
                  </a:cubicBezTo>
                  <a:cubicBezTo>
                    <a:pt x="222" y="4928"/>
                    <a:pt x="779" y="6275"/>
                    <a:pt x="1757" y="7003"/>
                  </a:cubicBezTo>
                  <a:cubicBezTo>
                    <a:pt x="2613" y="4922"/>
                    <a:pt x="2092" y="202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3148575" y="1165300"/>
              <a:ext cx="65325" cy="175050"/>
            </a:xfrm>
            <a:custGeom>
              <a:avLst/>
              <a:gdLst/>
              <a:ahLst/>
              <a:cxnLst/>
              <a:rect l="l" t="t" r="r" b="b"/>
              <a:pathLst>
                <a:path w="2613" h="7002" extrusionOk="0">
                  <a:moveTo>
                    <a:pt x="1247" y="0"/>
                  </a:moveTo>
                  <a:cubicBezTo>
                    <a:pt x="415" y="1036"/>
                    <a:pt x="1" y="2399"/>
                    <a:pt x="117" y="3724"/>
                  </a:cubicBezTo>
                  <a:cubicBezTo>
                    <a:pt x="222" y="4928"/>
                    <a:pt x="779" y="6275"/>
                    <a:pt x="1757" y="7002"/>
                  </a:cubicBezTo>
                  <a:cubicBezTo>
                    <a:pt x="2612" y="4922"/>
                    <a:pt x="2093" y="202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3207275" y="1082000"/>
              <a:ext cx="65325" cy="175075"/>
            </a:xfrm>
            <a:custGeom>
              <a:avLst/>
              <a:gdLst/>
              <a:ahLst/>
              <a:cxnLst/>
              <a:rect l="l" t="t" r="r" b="b"/>
              <a:pathLst>
                <a:path w="2613" h="7003" extrusionOk="0">
                  <a:moveTo>
                    <a:pt x="1246" y="1"/>
                  </a:moveTo>
                  <a:cubicBezTo>
                    <a:pt x="415" y="1036"/>
                    <a:pt x="0" y="2400"/>
                    <a:pt x="117" y="3724"/>
                  </a:cubicBezTo>
                  <a:cubicBezTo>
                    <a:pt x="222" y="4929"/>
                    <a:pt x="778" y="6276"/>
                    <a:pt x="1757" y="7002"/>
                  </a:cubicBezTo>
                  <a:cubicBezTo>
                    <a:pt x="2612" y="4922"/>
                    <a:pt x="2093" y="2020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3245050" y="1216950"/>
              <a:ext cx="174750" cy="51925"/>
            </a:xfrm>
            <a:custGeom>
              <a:avLst/>
              <a:gdLst/>
              <a:ahLst/>
              <a:cxnLst/>
              <a:rect l="l" t="t" r="r" b="b"/>
              <a:pathLst>
                <a:path w="6990" h="2077" extrusionOk="0">
                  <a:moveTo>
                    <a:pt x="3903" y="1"/>
                  </a:moveTo>
                  <a:cubicBezTo>
                    <a:pt x="3761" y="1"/>
                    <a:pt x="3620" y="7"/>
                    <a:pt x="3482" y="18"/>
                  </a:cubicBezTo>
                  <a:cubicBezTo>
                    <a:pt x="2158" y="125"/>
                    <a:pt x="883" y="761"/>
                    <a:pt x="1" y="1755"/>
                  </a:cubicBezTo>
                  <a:cubicBezTo>
                    <a:pt x="855" y="1953"/>
                    <a:pt x="1839" y="2076"/>
                    <a:pt x="2836" y="2076"/>
                  </a:cubicBezTo>
                  <a:cubicBezTo>
                    <a:pt x="4328" y="2076"/>
                    <a:pt x="5846" y="1800"/>
                    <a:pt x="6990" y="1087"/>
                  </a:cubicBezTo>
                  <a:cubicBezTo>
                    <a:pt x="6209" y="339"/>
                    <a:pt x="5006" y="1"/>
                    <a:pt x="39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3190550" y="1297475"/>
              <a:ext cx="174725" cy="51925"/>
            </a:xfrm>
            <a:custGeom>
              <a:avLst/>
              <a:gdLst/>
              <a:ahLst/>
              <a:cxnLst/>
              <a:rect l="l" t="t" r="r" b="b"/>
              <a:pathLst>
                <a:path w="6989" h="2077" extrusionOk="0">
                  <a:moveTo>
                    <a:pt x="3904" y="1"/>
                  </a:moveTo>
                  <a:cubicBezTo>
                    <a:pt x="3761" y="1"/>
                    <a:pt x="3621" y="6"/>
                    <a:pt x="3483" y="18"/>
                  </a:cubicBezTo>
                  <a:cubicBezTo>
                    <a:pt x="2157" y="124"/>
                    <a:pt x="883" y="760"/>
                    <a:pt x="1" y="1754"/>
                  </a:cubicBezTo>
                  <a:cubicBezTo>
                    <a:pt x="855" y="1953"/>
                    <a:pt x="1841" y="2076"/>
                    <a:pt x="2838" y="2076"/>
                  </a:cubicBezTo>
                  <a:cubicBezTo>
                    <a:pt x="4329" y="2076"/>
                    <a:pt x="5846" y="1800"/>
                    <a:pt x="6989" y="1087"/>
                  </a:cubicBezTo>
                  <a:cubicBezTo>
                    <a:pt x="6210" y="339"/>
                    <a:pt x="5006" y="1"/>
                    <a:pt x="3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3190550" y="1297475"/>
              <a:ext cx="174725" cy="51925"/>
            </a:xfrm>
            <a:custGeom>
              <a:avLst/>
              <a:gdLst/>
              <a:ahLst/>
              <a:cxnLst/>
              <a:rect l="l" t="t" r="r" b="b"/>
              <a:pathLst>
                <a:path w="6989" h="2077" extrusionOk="0">
                  <a:moveTo>
                    <a:pt x="3904" y="1"/>
                  </a:moveTo>
                  <a:cubicBezTo>
                    <a:pt x="3761" y="1"/>
                    <a:pt x="3621" y="6"/>
                    <a:pt x="3483" y="18"/>
                  </a:cubicBezTo>
                  <a:cubicBezTo>
                    <a:pt x="2157" y="124"/>
                    <a:pt x="883" y="760"/>
                    <a:pt x="1" y="1754"/>
                  </a:cubicBezTo>
                  <a:cubicBezTo>
                    <a:pt x="855" y="1953"/>
                    <a:pt x="1841" y="2076"/>
                    <a:pt x="2838" y="2076"/>
                  </a:cubicBezTo>
                  <a:cubicBezTo>
                    <a:pt x="4329" y="2076"/>
                    <a:pt x="5846" y="1800"/>
                    <a:pt x="6989" y="1087"/>
                  </a:cubicBezTo>
                  <a:cubicBezTo>
                    <a:pt x="6210" y="339"/>
                    <a:pt x="5006" y="1"/>
                    <a:pt x="3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3118250" y="1369275"/>
              <a:ext cx="174750" cy="51900"/>
            </a:xfrm>
            <a:custGeom>
              <a:avLst/>
              <a:gdLst/>
              <a:ahLst/>
              <a:cxnLst/>
              <a:rect l="l" t="t" r="r" b="b"/>
              <a:pathLst>
                <a:path w="6990" h="2076" extrusionOk="0">
                  <a:moveTo>
                    <a:pt x="3904" y="0"/>
                  </a:moveTo>
                  <a:cubicBezTo>
                    <a:pt x="3761" y="0"/>
                    <a:pt x="3621" y="6"/>
                    <a:pt x="3483" y="17"/>
                  </a:cubicBezTo>
                  <a:cubicBezTo>
                    <a:pt x="2157" y="125"/>
                    <a:pt x="883" y="761"/>
                    <a:pt x="0" y="1755"/>
                  </a:cubicBezTo>
                  <a:cubicBezTo>
                    <a:pt x="854" y="1953"/>
                    <a:pt x="1839" y="2076"/>
                    <a:pt x="2835" y="2076"/>
                  </a:cubicBezTo>
                  <a:cubicBezTo>
                    <a:pt x="4327" y="2076"/>
                    <a:pt x="5845" y="1800"/>
                    <a:pt x="6989" y="1086"/>
                  </a:cubicBezTo>
                  <a:cubicBezTo>
                    <a:pt x="6210" y="339"/>
                    <a:pt x="5006" y="0"/>
                    <a:pt x="3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3277500" y="1054425"/>
              <a:ext cx="97100" cy="152550"/>
            </a:xfrm>
            <a:custGeom>
              <a:avLst/>
              <a:gdLst/>
              <a:ahLst/>
              <a:cxnLst/>
              <a:rect l="l" t="t" r="r" b="b"/>
              <a:pathLst>
                <a:path w="3884" h="6102" extrusionOk="0">
                  <a:moveTo>
                    <a:pt x="3884" y="1"/>
                  </a:moveTo>
                  <a:lnTo>
                    <a:pt x="3884" y="1"/>
                  </a:lnTo>
                  <a:cubicBezTo>
                    <a:pt x="2615" y="398"/>
                    <a:pt x="1513" y="1300"/>
                    <a:pt x="872" y="2464"/>
                  </a:cubicBezTo>
                  <a:cubicBezTo>
                    <a:pt x="289" y="3524"/>
                    <a:pt x="0" y="4953"/>
                    <a:pt x="409" y="6101"/>
                  </a:cubicBezTo>
                  <a:cubicBezTo>
                    <a:pt x="2856" y="4786"/>
                    <a:pt x="3729" y="2879"/>
                    <a:pt x="3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3284625" y="1054425"/>
              <a:ext cx="89975" cy="152550"/>
            </a:xfrm>
            <a:custGeom>
              <a:avLst/>
              <a:gdLst/>
              <a:ahLst/>
              <a:cxnLst/>
              <a:rect l="l" t="t" r="r" b="b"/>
              <a:pathLst>
                <a:path w="3599" h="6102" extrusionOk="0">
                  <a:moveTo>
                    <a:pt x="3599" y="1"/>
                  </a:moveTo>
                  <a:lnTo>
                    <a:pt x="3599" y="1"/>
                  </a:lnTo>
                  <a:cubicBezTo>
                    <a:pt x="3490" y="35"/>
                    <a:pt x="3385" y="77"/>
                    <a:pt x="3279" y="118"/>
                  </a:cubicBezTo>
                  <a:lnTo>
                    <a:pt x="3279" y="120"/>
                  </a:lnTo>
                  <a:cubicBezTo>
                    <a:pt x="3013" y="579"/>
                    <a:pt x="2811" y="1078"/>
                    <a:pt x="2593" y="1564"/>
                  </a:cubicBezTo>
                  <a:cubicBezTo>
                    <a:pt x="1933" y="3040"/>
                    <a:pt x="1053" y="4417"/>
                    <a:pt x="1" y="5647"/>
                  </a:cubicBezTo>
                  <a:cubicBezTo>
                    <a:pt x="31" y="5802"/>
                    <a:pt x="71" y="5953"/>
                    <a:pt x="124" y="6101"/>
                  </a:cubicBezTo>
                  <a:cubicBezTo>
                    <a:pt x="2571" y="4786"/>
                    <a:pt x="3444" y="2879"/>
                    <a:pt x="3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3"/>
            <p:cNvSpPr/>
            <p:nvPr/>
          </p:nvSpPr>
          <p:spPr>
            <a:xfrm>
              <a:off x="3248550" y="1241575"/>
              <a:ext cx="171250" cy="27275"/>
            </a:xfrm>
            <a:custGeom>
              <a:avLst/>
              <a:gdLst/>
              <a:ahLst/>
              <a:cxnLst/>
              <a:rect l="l" t="t" r="r" b="b"/>
              <a:pathLst>
                <a:path w="6850" h="1091" extrusionOk="0">
                  <a:moveTo>
                    <a:pt x="6727" y="0"/>
                  </a:moveTo>
                  <a:cubicBezTo>
                    <a:pt x="6300" y="132"/>
                    <a:pt x="5870" y="253"/>
                    <a:pt x="5431" y="337"/>
                  </a:cubicBezTo>
                  <a:cubicBezTo>
                    <a:pt x="4853" y="448"/>
                    <a:pt x="4266" y="492"/>
                    <a:pt x="3678" y="492"/>
                  </a:cubicBezTo>
                  <a:cubicBezTo>
                    <a:pt x="3149" y="492"/>
                    <a:pt x="2618" y="456"/>
                    <a:pt x="2092" y="400"/>
                  </a:cubicBezTo>
                  <a:cubicBezTo>
                    <a:pt x="1804" y="369"/>
                    <a:pt x="1222" y="224"/>
                    <a:pt x="744" y="224"/>
                  </a:cubicBezTo>
                  <a:cubicBezTo>
                    <a:pt x="617" y="224"/>
                    <a:pt x="498" y="235"/>
                    <a:pt x="394" y="260"/>
                  </a:cubicBezTo>
                  <a:cubicBezTo>
                    <a:pt x="259" y="373"/>
                    <a:pt x="132" y="491"/>
                    <a:pt x="11" y="618"/>
                  </a:cubicBezTo>
                  <a:cubicBezTo>
                    <a:pt x="1" y="672"/>
                    <a:pt x="1" y="733"/>
                    <a:pt x="8" y="802"/>
                  </a:cubicBezTo>
                  <a:cubicBezTo>
                    <a:pt x="828" y="981"/>
                    <a:pt x="1759" y="1091"/>
                    <a:pt x="2700" y="1091"/>
                  </a:cubicBezTo>
                  <a:cubicBezTo>
                    <a:pt x="4190" y="1091"/>
                    <a:pt x="5706" y="815"/>
                    <a:pt x="6850" y="102"/>
                  </a:cubicBezTo>
                  <a:cubicBezTo>
                    <a:pt x="6812" y="65"/>
                    <a:pt x="6767" y="35"/>
                    <a:pt x="6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3"/>
            <p:cNvSpPr/>
            <p:nvPr/>
          </p:nvSpPr>
          <p:spPr>
            <a:xfrm>
              <a:off x="3196025" y="1317375"/>
              <a:ext cx="169250" cy="32000"/>
            </a:xfrm>
            <a:custGeom>
              <a:avLst/>
              <a:gdLst/>
              <a:ahLst/>
              <a:cxnLst/>
              <a:rect l="l" t="t" r="r" b="b"/>
              <a:pathLst>
                <a:path w="6770" h="1280" extrusionOk="0">
                  <a:moveTo>
                    <a:pt x="6418" y="1"/>
                  </a:moveTo>
                  <a:cubicBezTo>
                    <a:pt x="5003" y="290"/>
                    <a:pt x="3576" y="522"/>
                    <a:pt x="2141" y="692"/>
                  </a:cubicBezTo>
                  <a:cubicBezTo>
                    <a:pt x="1796" y="733"/>
                    <a:pt x="172" y="690"/>
                    <a:pt x="13" y="970"/>
                  </a:cubicBezTo>
                  <a:cubicBezTo>
                    <a:pt x="6" y="983"/>
                    <a:pt x="5" y="994"/>
                    <a:pt x="0" y="1005"/>
                  </a:cubicBezTo>
                  <a:cubicBezTo>
                    <a:pt x="803" y="1175"/>
                    <a:pt x="1707" y="1279"/>
                    <a:pt x="2622" y="1279"/>
                  </a:cubicBezTo>
                  <a:cubicBezTo>
                    <a:pt x="4112" y="1279"/>
                    <a:pt x="5627" y="1003"/>
                    <a:pt x="6770" y="291"/>
                  </a:cubicBezTo>
                  <a:lnTo>
                    <a:pt x="6770" y="290"/>
                  </a:lnTo>
                  <a:cubicBezTo>
                    <a:pt x="6661" y="186"/>
                    <a:pt x="6544" y="89"/>
                    <a:pt x="6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3"/>
            <p:cNvSpPr/>
            <p:nvPr/>
          </p:nvSpPr>
          <p:spPr>
            <a:xfrm>
              <a:off x="3144950" y="1383975"/>
              <a:ext cx="148050" cy="37175"/>
            </a:xfrm>
            <a:custGeom>
              <a:avLst/>
              <a:gdLst/>
              <a:ahLst/>
              <a:cxnLst/>
              <a:rect l="l" t="t" r="r" b="b"/>
              <a:pathLst>
                <a:path w="5922" h="1487" extrusionOk="0">
                  <a:moveTo>
                    <a:pt x="5235" y="0"/>
                  </a:moveTo>
                  <a:cubicBezTo>
                    <a:pt x="5122" y="56"/>
                    <a:pt x="5011" y="112"/>
                    <a:pt x="4904" y="168"/>
                  </a:cubicBezTo>
                  <a:cubicBezTo>
                    <a:pt x="4176" y="546"/>
                    <a:pt x="3401" y="834"/>
                    <a:pt x="2604" y="1028"/>
                  </a:cubicBezTo>
                  <a:cubicBezTo>
                    <a:pt x="1898" y="1199"/>
                    <a:pt x="1174" y="1298"/>
                    <a:pt x="448" y="1319"/>
                  </a:cubicBezTo>
                  <a:cubicBezTo>
                    <a:pt x="287" y="1323"/>
                    <a:pt x="133" y="1332"/>
                    <a:pt x="0" y="1361"/>
                  </a:cubicBezTo>
                  <a:cubicBezTo>
                    <a:pt x="570" y="1441"/>
                    <a:pt x="1170" y="1487"/>
                    <a:pt x="1774" y="1487"/>
                  </a:cubicBezTo>
                  <a:cubicBezTo>
                    <a:pt x="3264" y="1487"/>
                    <a:pt x="4778" y="1211"/>
                    <a:pt x="5921" y="498"/>
                  </a:cubicBezTo>
                  <a:cubicBezTo>
                    <a:pt x="5719" y="304"/>
                    <a:pt x="5485" y="140"/>
                    <a:pt x="5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3"/>
            <p:cNvSpPr/>
            <p:nvPr/>
          </p:nvSpPr>
          <p:spPr>
            <a:xfrm>
              <a:off x="3209125" y="1085425"/>
              <a:ext cx="35175" cy="163550"/>
            </a:xfrm>
            <a:custGeom>
              <a:avLst/>
              <a:gdLst/>
              <a:ahLst/>
              <a:cxnLst/>
              <a:rect l="l" t="t" r="r" b="b"/>
              <a:pathLst>
                <a:path w="1407" h="6542" extrusionOk="0">
                  <a:moveTo>
                    <a:pt x="1150" y="0"/>
                  </a:moveTo>
                  <a:cubicBezTo>
                    <a:pt x="382" y="1012"/>
                    <a:pt x="0" y="2312"/>
                    <a:pt x="112" y="3578"/>
                  </a:cubicBezTo>
                  <a:cubicBezTo>
                    <a:pt x="204" y="4628"/>
                    <a:pt x="642" y="5787"/>
                    <a:pt x="1406" y="6542"/>
                  </a:cubicBezTo>
                  <a:cubicBezTo>
                    <a:pt x="1276" y="5195"/>
                    <a:pt x="1187" y="3844"/>
                    <a:pt x="1145" y="2491"/>
                  </a:cubicBezTo>
                  <a:cubicBezTo>
                    <a:pt x="1123" y="1743"/>
                    <a:pt x="1104" y="992"/>
                    <a:pt x="1117" y="244"/>
                  </a:cubicBezTo>
                  <a:cubicBezTo>
                    <a:pt x="1119" y="197"/>
                    <a:pt x="1133" y="105"/>
                    <a:pt x="11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3"/>
            <p:cNvSpPr/>
            <p:nvPr/>
          </p:nvSpPr>
          <p:spPr>
            <a:xfrm>
              <a:off x="3149025" y="1177375"/>
              <a:ext cx="40825" cy="157550"/>
            </a:xfrm>
            <a:custGeom>
              <a:avLst/>
              <a:gdLst/>
              <a:ahLst/>
              <a:cxnLst/>
              <a:rect l="l" t="t" r="r" b="b"/>
              <a:pathLst>
                <a:path w="1633" h="6302" extrusionOk="0">
                  <a:moveTo>
                    <a:pt x="889" y="1"/>
                  </a:moveTo>
                  <a:lnTo>
                    <a:pt x="889" y="1"/>
                  </a:lnTo>
                  <a:cubicBezTo>
                    <a:pt x="288" y="959"/>
                    <a:pt x="1" y="2114"/>
                    <a:pt x="99" y="3241"/>
                  </a:cubicBezTo>
                  <a:cubicBezTo>
                    <a:pt x="195" y="4336"/>
                    <a:pt x="668" y="5544"/>
                    <a:pt x="1488" y="6302"/>
                  </a:cubicBezTo>
                  <a:cubicBezTo>
                    <a:pt x="1552" y="6214"/>
                    <a:pt x="1595" y="6108"/>
                    <a:pt x="1608" y="6000"/>
                  </a:cubicBezTo>
                  <a:cubicBezTo>
                    <a:pt x="1633" y="5793"/>
                    <a:pt x="1578" y="5587"/>
                    <a:pt x="1528" y="5386"/>
                  </a:cubicBezTo>
                  <a:cubicBezTo>
                    <a:pt x="1155" y="3890"/>
                    <a:pt x="998" y="2335"/>
                    <a:pt x="882" y="801"/>
                  </a:cubicBezTo>
                  <a:cubicBezTo>
                    <a:pt x="865" y="592"/>
                    <a:pt x="922" y="245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3"/>
            <p:cNvSpPr/>
            <p:nvPr/>
          </p:nvSpPr>
          <p:spPr>
            <a:xfrm>
              <a:off x="3079475" y="1266775"/>
              <a:ext cx="42625" cy="137900"/>
            </a:xfrm>
            <a:custGeom>
              <a:avLst/>
              <a:gdLst/>
              <a:ahLst/>
              <a:cxnLst/>
              <a:rect l="l" t="t" r="r" b="b"/>
              <a:pathLst>
                <a:path w="1705" h="5516" extrusionOk="0">
                  <a:moveTo>
                    <a:pt x="416" y="1"/>
                  </a:moveTo>
                  <a:cubicBezTo>
                    <a:pt x="126" y="746"/>
                    <a:pt x="1" y="1557"/>
                    <a:pt x="71" y="2353"/>
                  </a:cubicBezTo>
                  <a:cubicBezTo>
                    <a:pt x="171" y="3499"/>
                    <a:pt x="685" y="4769"/>
                    <a:pt x="1578" y="5515"/>
                  </a:cubicBezTo>
                  <a:cubicBezTo>
                    <a:pt x="1704" y="5296"/>
                    <a:pt x="1673" y="4995"/>
                    <a:pt x="1597" y="4739"/>
                  </a:cubicBezTo>
                  <a:cubicBezTo>
                    <a:pt x="1444" y="4229"/>
                    <a:pt x="1204" y="3751"/>
                    <a:pt x="1009" y="3256"/>
                  </a:cubicBezTo>
                  <a:cubicBezTo>
                    <a:pt x="587" y="2182"/>
                    <a:pt x="491" y="1134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" name="Google Shape;580;p23"/>
          <p:cNvSpPr/>
          <p:nvPr/>
        </p:nvSpPr>
        <p:spPr>
          <a:xfrm>
            <a:off x="8150523" y="539498"/>
            <a:ext cx="560514" cy="174306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3"/>
          <p:cNvSpPr/>
          <p:nvPr/>
        </p:nvSpPr>
        <p:spPr>
          <a:xfrm flipH="1">
            <a:off x="8121959" y="4619351"/>
            <a:ext cx="735991" cy="228875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3"/>
          <p:cNvSpPr/>
          <p:nvPr/>
        </p:nvSpPr>
        <p:spPr>
          <a:xfrm flipH="1">
            <a:off x="7678099" y="4530088"/>
            <a:ext cx="548626" cy="172424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3" name="Google Shape;583;p23"/>
          <p:cNvGrpSpPr/>
          <p:nvPr/>
        </p:nvGrpSpPr>
        <p:grpSpPr>
          <a:xfrm rot="9027843" flipH="1">
            <a:off x="6940477" y="-153271"/>
            <a:ext cx="1060381" cy="886770"/>
            <a:chOff x="3801445" y="2382105"/>
            <a:chExt cx="1060315" cy="886715"/>
          </a:xfrm>
        </p:grpSpPr>
        <p:grpSp>
          <p:nvGrpSpPr>
            <p:cNvPr id="584" name="Google Shape;584;p23"/>
            <p:cNvGrpSpPr/>
            <p:nvPr/>
          </p:nvGrpSpPr>
          <p:grpSpPr>
            <a:xfrm>
              <a:off x="4063808" y="2382105"/>
              <a:ext cx="797953" cy="766545"/>
              <a:chOff x="3921875" y="2167100"/>
              <a:chExt cx="270575" cy="259925"/>
            </a:xfrm>
          </p:grpSpPr>
          <p:sp>
            <p:nvSpPr>
              <p:cNvPr id="585" name="Google Shape;585;p23"/>
              <p:cNvSpPr/>
              <p:nvPr/>
            </p:nvSpPr>
            <p:spPr>
              <a:xfrm>
                <a:off x="3921875" y="2167100"/>
                <a:ext cx="270575" cy="259925"/>
              </a:xfrm>
              <a:custGeom>
                <a:avLst/>
                <a:gdLst/>
                <a:ahLst/>
                <a:cxnLst/>
                <a:rect l="l" t="t" r="r" b="b"/>
                <a:pathLst>
                  <a:path w="10823" h="10397" extrusionOk="0">
                    <a:moveTo>
                      <a:pt x="70" y="444"/>
                    </a:moveTo>
                    <a:cubicBezTo>
                      <a:pt x="70" y="444"/>
                      <a:pt x="1" y="0"/>
                      <a:pt x="496" y="65"/>
                    </a:cubicBezTo>
                    <a:cubicBezTo>
                      <a:pt x="5090" y="660"/>
                      <a:pt x="9338" y="6232"/>
                      <a:pt x="10822" y="9569"/>
                    </a:cubicBezTo>
                    <a:lnTo>
                      <a:pt x="6994" y="10396"/>
                    </a:lnTo>
                    <a:cubicBezTo>
                      <a:pt x="3840" y="8026"/>
                      <a:pt x="155" y="3759"/>
                      <a:pt x="70" y="4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3"/>
              <p:cNvSpPr/>
              <p:nvPr/>
            </p:nvSpPr>
            <p:spPr>
              <a:xfrm>
                <a:off x="3923675" y="2171675"/>
                <a:ext cx="249150" cy="241825"/>
              </a:xfrm>
              <a:custGeom>
                <a:avLst/>
                <a:gdLst/>
                <a:ahLst/>
                <a:cxnLst/>
                <a:rect l="l" t="t" r="r" b="b"/>
                <a:pathLst>
                  <a:path w="9966" h="9673" extrusionOk="0">
                    <a:moveTo>
                      <a:pt x="51" y="1"/>
                    </a:moveTo>
                    <a:cubicBezTo>
                      <a:pt x="321" y="165"/>
                      <a:pt x="798" y="468"/>
                      <a:pt x="1421" y="908"/>
                    </a:cubicBezTo>
                    <a:lnTo>
                      <a:pt x="1298" y="398"/>
                    </a:lnTo>
                    <a:cubicBezTo>
                      <a:pt x="1289" y="363"/>
                      <a:pt x="1311" y="327"/>
                      <a:pt x="1347" y="318"/>
                    </a:cubicBezTo>
                    <a:cubicBezTo>
                      <a:pt x="1383" y="309"/>
                      <a:pt x="1419" y="331"/>
                      <a:pt x="1428" y="367"/>
                    </a:cubicBezTo>
                    <a:lnTo>
                      <a:pt x="1588" y="1028"/>
                    </a:lnTo>
                    <a:cubicBezTo>
                      <a:pt x="1980" y="1310"/>
                      <a:pt x="2424" y="1642"/>
                      <a:pt x="2908" y="2026"/>
                    </a:cubicBezTo>
                    <a:lnTo>
                      <a:pt x="2726" y="1139"/>
                    </a:lnTo>
                    <a:cubicBezTo>
                      <a:pt x="2719" y="1104"/>
                      <a:pt x="2742" y="1068"/>
                      <a:pt x="2778" y="1061"/>
                    </a:cubicBezTo>
                    <a:cubicBezTo>
                      <a:pt x="2815" y="1053"/>
                      <a:pt x="2850" y="1077"/>
                      <a:pt x="2857" y="1113"/>
                    </a:cubicBezTo>
                    <a:lnTo>
                      <a:pt x="3070" y="2157"/>
                    </a:lnTo>
                    <a:cubicBezTo>
                      <a:pt x="3282" y="2327"/>
                      <a:pt x="3499" y="2506"/>
                      <a:pt x="3722" y="2696"/>
                    </a:cubicBezTo>
                    <a:lnTo>
                      <a:pt x="3684" y="1888"/>
                    </a:lnTo>
                    <a:cubicBezTo>
                      <a:pt x="3681" y="1851"/>
                      <a:pt x="3711" y="1820"/>
                      <a:pt x="3746" y="1818"/>
                    </a:cubicBezTo>
                    <a:cubicBezTo>
                      <a:pt x="3783" y="1817"/>
                      <a:pt x="3815" y="1845"/>
                      <a:pt x="3817" y="1882"/>
                    </a:cubicBezTo>
                    <a:lnTo>
                      <a:pt x="3861" y="2814"/>
                    </a:lnTo>
                    <a:cubicBezTo>
                      <a:pt x="4242" y="3140"/>
                      <a:pt x="4640" y="3494"/>
                      <a:pt x="5047" y="3874"/>
                    </a:cubicBezTo>
                    <a:lnTo>
                      <a:pt x="5215" y="2858"/>
                    </a:lnTo>
                    <a:cubicBezTo>
                      <a:pt x="5221" y="2821"/>
                      <a:pt x="5255" y="2796"/>
                      <a:pt x="5292" y="2803"/>
                    </a:cubicBezTo>
                    <a:cubicBezTo>
                      <a:pt x="5328" y="2809"/>
                      <a:pt x="5353" y="2843"/>
                      <a:pt x="5347" y="2879"/>
                    </a:cubicBezTo>
                    <a:lnTo>
                      <a:pt x="5165" y="3985"/>
                    </a:lnTo>
                    <a:cubicBezTo>
                      <a:pt x="5716" y="4504"/>
                      <a:pt x="6284" y="5072"/>
                      <a:pt x="6859" y="5691"/>
                    </a:cubicBezTo>
                    <a:lnTo>
                      <a:pt x="6925" y="4553"/>
                    </a:lnTo>
                    <a:cubicBezTo>
                      <a:pt x="6926" y="4516"/>
                      <a:pt x="6958" y="4488"/>
                      <a:pt x="6995" y="4490"/>
                    </a:cubicBezTo>
                    <a:cubicBezTo>
                      <a:pt x="7032" y="4491"/>
                      <a:pt x="7060" y="4524"/>
                      <a:pt x="7058" y="4561"/>
                    </a:cubicBezTo>
                    <a:lnTo>
                      <a:pt x="6984" y="5828"/>
                    </a:lnTo>
                    <a:cubicBezTo>
                      <a:pt x="7391" y="6271"/>
                      <a:pt x="7800" y="6738"/>
                      <a:pt x="8208" y="7232"/>
                    </a:cubicBezTo>
                    <a:lnTo>
                      <a:pt x="8297" y="5997"/>
                    </a:lnTo>
                    <a:cubicBezTo>
                      <a:pt x="8299" y="5960"/>
                      <a:pt x="8331" y="5932"/>
                      <a:pt x="8368" y="5934"/>
                    </a:cubicBezTo>
                    <a:cubicBezTo>
                      <a:pt x="8405" y="5938"/>
                      <a:pt x="8433" y="5969"/>
                      <a:pt x="8430" y="6006"/>
                    </a:cubicBezTo>
                    <a:lnTo>
                      <a:pt x="8331" y="7382"/>
                    </a:lnTo>
                    <a:cubicBezTo>
                      <a:pt x="8706" y="7842"/>
                      <a:pt x="9079" y="8322"/>
                      <a:pt x="9447" y="8826"/>
                    </a:cubicBezTo>
                    <a:lnTo>
                      <a:pt x="9601" y="8058"/>
                    </a:lnTo>
                    <a:cubicBezTo>
                      <a:pt x="9609" y="8022"/>
                      <a:pt x="9644" y="7999"/>
                      <a:pt x="9680" y="8007"/>
                    </a:cubicBezTo>
                    <a:cubicBezTo>
                      <a:pt x="9717" y="8014"/>
                      <a:pt x="9740" y="8049"/>
                      <a:pt x="9732" y="8085"/>
                    </a:cubicBezTo>
                    <a:lnTo>
                      <a:pt x="9553" y="8973"/>
                    </a:lnTo>
                    <a:cubicBezTo>
                      <a:pt x="9692" y="9164"/>
                      <a:pt x="9829" y="9358"/>
                      <a:pt x="9965" y="9555"/>
                    </a:cubicBezTo>
                    <a:lnTo>
                      <a:pt x="9824" y="9586"/>
                    </a:lnTo>
                    <a:lnTo>
                      <a:pt x="9796" y="9546"/>
                    </a:lnTo>
                    <a:lnTo>
                      <a:pt x="8288" y="9670"/>
                    </a:lnTo>
                    <a:cubicBezTo>
                      <a:pt x="8251" y="9672"/>
                      <a:pt x="8220" y="9646"/>
                      <a:pt x="8217" y="9609"/>
                    </a:cubicBezTo>
                    <a:cubicBezTo>
                      <a:pt x="8213" y="9572"/>
                      <a:pt x="8241" y="9539"/>
                      <a:pt x="8277" y="9537"/>
                    </a:cubicBezTo>
                    <a:lnTo>
                      <a:pt x="9708" y="9419"/>
                    </a:lnTo>
                    <a:cubicBezTo>
                      <a:pt x="9617" y="9291"/>
                      <a:pt x="9525" y="9162"/>
                      <a:pt x="9435" y="9035"/>
                    </a:cubicBezTo>
                    <a:cubicBezTo>
                      <a:pt x="9429" y="9031"/>
                      <a:pt x="9426" y="9025"/>
                      <a:pt x="9422" y="9019"/>
                    </a:cubicBezTo>
                    <a:cubicBezTo>
                      <a:pt x="9088" y="8556"/>
                      <a:pt x="8747" y="8113"/>
                      <a:pt x="8405" y="7686"/>
                    </a:cubicBezTo>
                    <a:lnTo>
                      <a:pt x="6503" y="7980"/>
                    </a:lnTo>
                    <a:cubicBezTo>
                      <a:pt x="6466" y="7985"/>
                      <a:pt x="6432" y="7960"/>
                      <a:pt x="6426" y="7924"/>
                    </a:cubicBezTo>
                    <a:cubicBezTo>
                      <a:pt x="6421" y="7887"/>
                      <a:pt x="6446" y="7853"/>
                      <a:pt x="6482" y="7848"/>
                    </a:cubicBezTo>
                    <a:lnTo>
                      <a:pt x="8308" y="7566"/>
                    </a:lnTo>
                    <a:cubicBezTo>
                      <a:pt x="8278" y="7529"/>
                      <a:pt x="8248" y="7493"/>
                      <a:pt x="8219" y="7456"/>
                    </a:cubicBezTo>
                    <a:cubicBezTo>
                      <a:pt x="8212" y="7450"/>
                      <a:pt x="8207" y="7443"/>
                      <a:pt x="8202" y="7437"/>
                    </a:cubicBezTo>
                    <a:cubicBezTo>
                      <a:pt x="7824" y="6973"/>
                      <a:pt x="7442" y="6532"/>
                      <a:pt x="7062" y="6112"/>
                    </a:cubicBezTo>
                    <a:lnTo>
                      <a:pt x="4255" y="6545"/>
                    </a:lnTo>
                    <a:cubicBezTo>
                      <a:pt x="4218" y="6550"/>
                      <a:pt x="4184" y="6525"/>
                      <a:pt x="4178" y="6489"/>
                    </a:cubicBezTo>
                    <a:cubicBezTo>
                      <a:pt x="4173" y="6452"/>
                      <a:pt x="4198" y="6418"/>
                      <a:pt x="4234" y="6412"/>
                    </a:cubicBezTo>
                    <a:lnTo>
                      <a:pt x="6955" y="5995"/>
                    </a:lnTo>
                    <a:cubicBezTo>
                      <a:pt x="6929" y="5966"/>
                      <a:pt x="6903" y="5938"/>
                      <a:pt x="6878" y="5910"/>
                    </a:cubicBezTo>
                    <a:cubicBezTo>
                      <a:pt x="6870" y="5904"/>
                      <a:pt x="6862" y="5896"/>
                      <a:pt x="6857" y="5888"/>
                    </a:cubicBezTo>
                    <a:cubicBezTo>
                      <a:pt x="6295" y="5277"/>
                      <a:pt x="5738" y="4715"/>
                      <a:pt x="5197" y="4200"/>
                    </a:cubicBezTo>
                    <a:lnTo>
                      <a:pt x="2653" y="4580"/>
                    </a:lnTo>
                    <a:cubicBezTo>
                      <a:pt x="2616" y="4585"/>
                      <a:pt x="2582" y="4560"/>
                      <a:pt x="2576" y="4524"/>
                    </a:cubicBezTo>
                    <a:cubicBezTo>
                      <a:pt x="2571" y="4487"/>
                      <a:pt x="2597" y="4452"/>
                      <a:pt x="2634" y="4448"/>
                    </a:cubicBezTo>
                    <a:lnTo>
                      <a:pt x="5073" y="4083"/>
                    </a:lnTo>
                    <a:lnTo>
                      <a:pt x="5058" y="4069"/>
                    </a:lnTo>
                    <a:cubicBezTo>
                      <a:pt x="5049" y="4064"/>
                      <a:pt x="5043" y="4057"/>
                      <a:pt x="5036" y="4048"/>
                    </a:cubicBezTo>
                    <a:cubicBezTo>
                      <a:pt x="4598" y="3637"/>
                      <a:pt x="4173" y="3256"/>
                      <a:pt x="3764" y="2907"/>
                    </a:cubicBezTo>
                    <a:cubicBezTo>
                      <a:pt x="3755" y="2903"/>
                      <a:pt x="3747" y="2896"/>
                      <a:pt x="3742" y="2888"/>
                    </a:cubicBezTo>
                    <a:cubicBezTo>
                      <a:pt x="3707" y="2859"/>
                      <a:pt x="3672" y="2829"/>
                      <a:pt x="3638" y="2800"/>
                    </a:cubicBezTo>
                    <a:lnTo>
                      <a:pt x="1424" y="3035"/>
                    </a:lnTo>
                    <a:cubicBezTo>
                      <a:pt x="1388" y="3039"/>
                      <a:pt x="1355" y="3012"/>
                      <a:pt x="1351" y="2975"/>
                    </a:cubicBezTo>
                    <a:cubicBezTo>
                      <a:pt x="1347" y="2940"/>
                      <a:pt x="1374" y="2906"/>
                      <a:pt x="1410" y="2903"/>
                    </a:cubicBezTo>
                    <a:lnTo>
                      <a:pt x="3496" y="2681"/>
                    </a:lnTo>
                    <a:cubicBezTo>
                      <a:pt x="3320" y="2533"/>
                      <a:pt x="3147" y="2391"/>
                      <a:pt x="2979" y="2257"/>
                    </a:cubicBezTo>
                    <a:cubicBezTo>
                      <a:pt x="2972" y="2252"/>
                      <a:pt x="2964" y="2246"/>
                      <a:pt x="2957" y="2238"/>
                    </a:cubicBezTo>
                    <a:cubicBezTo>
                      <a:pt x="2713" y="2042"/>
                      <a:pt x="2479" y="1858"/>
                      <a:pt x="2255" y="1688"/>
                    </a:cubicBezTo>
                    <a:lnTo>
                      <a:pt x="603" y="1764"/>
                    </a:lnTo>
                    <a:cubicBezTo>
                      <a:pt x="566" y="1766"/>
                      <a:pt x="534" y="1737"/>
                      <a:pt x="532" y="1701"/>
                    </a:cubicBezTo>
                    <a:cubicBezTo>
                      <a:pt x="531" y="1665"/>
                      <a:pt x="559" y="1633"/>
                      <a:pt x="596" y="1631"/>
                    </a:cubicBezTo>
                    <a:lnTo>
                      <a:pt x="2088" y="1563"/>
                    </a:lnTo>
                    <a:cubicBezTo>
                      <a:pt x="1881" y="1406"/>
                      <a:pt x="1684" y="1262"/>
                      <a:pt x="1498" y="1128"/>
                    </a:cubicBezTo>
                    <a:cubicBezTo>
                      <a:pt x="1492" y="1125"/>
                      <a:pt x="1485" y="1120"/>
                      <a:pt x="1479" y="1115"/>
                    </a:cubicBezTo>
                    <a:cubicBezTo>
                      <a:pt x="808" y="635"/>
                      <a:pt x="292" y="305"/>
                      <a:pt x="0" y="129"/>
                    </a:cubicBezTo>
                    <a:cubicBezTo>
                      <a:pt x="8" y="87"/>
                      <a:pt x="23" y="42"/>
                      <a:pt x="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7" name="Google Shape;587;p23"/>
            <p:cNvGrpSpPr/>
            <p:nvPr/>
          </p:nvGrpSpPr>
          <p:grpSpPr>
            <a:xfrm>
              <a:off x="3801445" y="2631969"/>
              <a:ext cx="988317" cy="629117"/>
              <a:chOff x="3850600" y="2262175"/>
              <a:chExt cx="335125" cy="213325"/>
            </a:xfrm>
          </p:grpSpPr>
          <p:sp>
            <p:nvSpPr>
              <p:cNvPr id="588" name="Google Shape;588;p23"/>
              <p:cNvSpPr/>
              <p:nvPr/>
            </p:nvSpPr>
            <p:spPr>
              <a:xfrm>
                <a:off x="3850600" y="2262175"/>
                <a:ext cx="335125" cy="213325"/>
              </a:xfrm>
              <a:custGeom>
                <a:avLst/>
                <a:gdLst/>
                <a:ahLst/>
                <a:cxnLst/>
                <a:rect l="l" t="t" r="r" b="b"/>
                <a:pathLst>
                  <a:path w="13405" h="8533" extrusionOk="0">
                    <a:moveTo>
                      <a:pt x="214" y="1480"/>
                    </a:moveTo>
                    <a:cubicBezTo>
                      <a:pt x="214" y="1480"/>
                      <a:pt x="0" y="1086"/>
                      <a:pt x="487" y="980"/>
                    </a:cubicBezTo>
                    <a:cubicBezTo>
                      <a:pt x="5016" y="0"/>
                      <a:pt x="10885" y="3825"/>
                      <a:pt x="13404" y="6469"/>
                    </a:cubicBezTo>
                    <a:lnTo>
                      <a:pt x="10076" y="8532"/>
                    </a:lnTo>
                    <a:cubicBezTo>
                      <a:pt x="6309" y="7358"/>
                      <a:pt x="1407" y="4575"/>
                      <a:pt x="214" y="14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3"/>
              <p:cNvSpPr/>
              <p:nvPr/>
            </p:nvSpPr>
            <p:spPr>
              <a:xfrm>
                <a:off x="3854675" y="2288675"/>
                <a:ext cx="313975" cy="162950"/>
              </a:xfrm>
              <a:custGeom>
                <a:avLst/>
                <a:gdLst/>
                <a:ahLst/>
                <a:cxnLst/>
                <a:rect l="l" t="t" r="r" b="b"/>
                <a:pathLst>
                  <a:path w="12559" h="6518" extrusionOk="0">
                    <a:moveTo>
                      <a:pt x="13" y="158"/>
                    </a:moveTo>
                    <a:cubicBezTo>
                      <a:pt x="322" y="222"/>
                      <a:pt x="873" y="346"/>
                      <a:pt x="1608" y="552"/>
                    </a:cubicBezTo>
                    <a:lnTo>
                      <a:pt x="1322" y="114"/>
                    </a:lnTo>
                    <a:cubicBezTo>
                      <a:pt x="1301" y="82"/>
                      <a:pt x="1310" y="42"/>
                      <a:pt x="1341" y="21"/>
                    </a:cubicBezTo>
                    <a:cubicBezTo>
                      <a:pt x="1372" y="1"/>
                      <a:pt x="1414" y="9"/>
                      <a:pt x="1434" y="41"/>
                    </a:cubicBezTo>
                    <a:lnTo>
                      <a:pt x="1806" y="608"/>
                    </a:lnTo>
                    <a:cubicBezTo>
                      <a:pt x="2270" y="743"/>
                      <a:pt x="2801" y="907"/>
                      <a:pt x="3384" y="1108"/>
                    </a:cubicBezTo>
                    <a:lnTo>
                      <a:pt x="2916" y="333"/>
                    </a:lnTo>
                    <a:cubicBezTo>
                      <a:pt x="2897" y="301"/>
                      <a:pt x="2907" y="259"/>
                      <a:pt x="2938" y="241"/>
                    </a:cubicBezTo>
                    <a:cubicBezTo>
                      <a:pt x="2970" y="222"/>
                      <a:pt x="3011" y="232"/>
                      <a:pt x="3030" y="264"/>
                    </a:cubicBezTo>
                    <a:lnTo>
                      <a:pt x="3582" y="1176"/>
                    </a:lnTo>
                    <a:cubicBezTo>
                      <a:pt x="3837" y="1264"/>
                      <a:pt x="4103" y="1361"/>
                      <a:pt x="4376" y="1464"/>
                    </a:cubicBezTo>
                    <a:lnTo>
                      <a:pt x="4069" y="717"/>
                    </a:lnTo>
                    <a:cubicBezTo>
                      <a:pt x="4055" y="683"/>
                      <a:pt x="4071" y="644"/>
                      <a:pt x="4105" y="630"/>
                    </a:cubicBezTo>
                    <a:cubicBezTo>
                      <a:pt x="4140" y="615"/>
                      <a:pt x="4179" y="632"/>
                      <a:pt x="4192" y="666"/>
                    </a:cubicBezTo>
                    <a:lnTo>
                      <a:pt x="4547" y="1530"/>
                    </a:lnTo>
                    <a:cubicBezTo>
                      <a:pt x="5015" y="1709"/>
                      <a:pt x="5509" y="1908"/>
                      <a:pt x="6020" y="2131"/>
                    </a:cubicBezTo>
                    <a:lnTo>
                      <a:pt x="5837" y="1117"/>
                    </a:lnTo>
                    <a:cubicBezTo>
                      <a:pt x="5830" y="1080"/>
                      <a:pt x="5855" y="1045"/>
                      <a:pt x="5891" y="1038"/>
                    </a:cubicBezTo>
                    <a:cubicBezTo>
                      <a:pt x="5928" y="1032"/>
                      <a:pt x="5962" y="1056"/>
                      <a:pt x="5969" y="1092"/>
                    </a:cubicBezTo>
                    <a:lnTo>
                      <a:pt x="6168" y="2195"/>
                    </a:lnTo>
                    <a:cubicBezTo>
                      <a:pt x="6861" y="2499"/>
                      <a:pt x="7588" y="2844"/>
                      <a:pt x="8336" y="3235"/>
                    </a:cubicBezTo>
                    <a:lnTo>
                      <a:pt x="8017" y="2140"/>
                    </a:lnTo>
                    <a:cubicBezTo>
                      <a:pt x="8005" y="2104"/>
                      <a:pt x="8026" y="2067"/>
                      <a:pt x="8061" y="2057"/>
                    </a:cubicBezTo>
                    <a:cubicBezTo>
                      <a:pt x="8097" y="2046"/>
                      <a:pt x="8134" y="2067"/>
                      <a:pt x="8144" y="2102"/>
                    </a:cubicBezTo>
                    <a:lnTo>
                      <a:pt x="8500" y="3321"/>
                    </a:lnTo>
                    <a:cubicBezTo>
                      <a:pt x="9032" y="3601"/>
                      <a:pt x="9575" y="3904"/>
                      <a:pt x="10124" y="4232"/>
                    </a:cubicBezTo>
                    <a:lnTo>
                      <a:pt x="9793" y="3039"/>
                    </a:lnTo>
                    <a:cubicBezTo>
                      <a:pt x="9783" y="3003"/>
                      <a:pt x="9804" y="2967"/>
                      <a:pt x="9840" y="2957"/>
                    </a:cubicBezTo>
                    <a:cubicBezTo>
                      <a:pt x="9875" y="2947"/>
                      <a:pt x="9912" y="2968"/>
                      <a:pt x="9922" y="3003"/>
                    </a:cubicBezTo>
                    <a:lnTo>
                      <a:pt x="10289" y="4332"/>
                    </a:lnTo>
                    <a:cubicBezTo>
                      <a:pt x="10797" y="4640"/>
                      <a:pt x="11310" y="4968"/>
                      <a:pt x="11825" y="5318"/>
                    </a:cubicBezTo>
                    <a:lnTo>
                      <a:pt x="11714" y="4544"/>
                    </a:lnTo>
                    <a:cubicBezTo>
                      <a:pt x="11709" y="4507"/>
                      <a:pt x="11734" y="4473"/>
                      <a:pt x="11770" y="4467"/>
                    </a:cubicBezTo>
                    <a:cubicBezTo>
                      <a:pt x="11807" y="4463"/>
                      <a:pt x="11842" y="4489"/>
                      <a:pt x="11846" y="4524"/>
                    </a:cubicBezTo>
                    <a:lnTo>
                      <a:pt x="11975" y="5421"/>
                    </a:lnTo>
                    <a:cubicBezTo>
                      <a:pt x="12170" y="5554"/>
                      <a:pt x="12365" y="5692"/>
                      <a:pt x="12558" y="5832"/>
                    </a:cubicBezTo>
                    <a:lnTo>
                      <a:pt x="12436" y="5907"/>
                    </a:lnTo>
                    <a:lnTo>
                      <a:pt x="12397" y="5879"/>
                    </a:lnTo>
                    <a:lnTo>
                      <a:pt x="11018" y="6502"/>
                    </a:lnTo>
                    <a:cubicBezTo>
                      <a:pt x="10984" y="6517"/>
                      <a:pt x="10944" y="6503"/>
                      <a:pt x="10930" y="6469"/>
                    </a:cubicBezTo>
                    <a:cubicBezTo>
                      <a:pt x="10914" y="6435"/>
                      <a:pt x="10930" y="6395"/>
                      <a:pt x="10963" y="6381"/>
                    </a:cubicBezTo>
                    <a:lnTo>
                      <a:pt x="12271" y="5790"/>
                    </a:lnTo>
                    <a:cubicBezTo>
                      <a:pt x="12142" y="5699"/>
                      <a:pt x="12013" y="5608"/>
                      <a:pt x="11885" y="5520"/>
                    </a:cubicBezTo>
                    <a:cubicBezTo>
                      <a:pt x="11878" y="5517"/>
                      <a:pt x="11872" y="5513"/>
                      <a:pt x="11868" y="5509"/>
                    </a:cubicBezTo>
                    <a:cubicBezTo>
                      <a:pt x="11396" y="5186"/>
                      <a:pt x="10927" y="4882"/>
                      <a:pt x="10462" y="4594"/>
                    </a:cubicBezTo>
                    <a:lnTo>
                      <a:pt x="8769" y="5509"/>
                    </a:lnTo>
                    <a:cubicBezTo>
                      <a:pt x="8736" y="5526"/>
                      <a:pt x="8695" y="5514"/>
                      <a:pt x="8678" y="5482"/>
                    </a:cubicBezTo>
                    <a:cubicBezTo>
                      <a:pt x="8660" y="5449"/>
                      <a:pt x="8673" y="5409"/>
                      <a:pt x="8705" y="5391"/>
                    </a:cubicBezTo>
                    <a:lnTo>
                      <a:pt x="10331" y="4513"/>
                    </a:lnTo>
                    <a:cubicBezTo>
                      <a:pt x="10290" y="4489"/>
                      <a:pt x="10250" y="4464"/>
                      <a:pt x="10209" y="4439"/>
                    </a:cubicBezTo>
                    <a:cubicBezTo>
                      <a:pt x="10201" y="4437"/>
                      <a:pt x="10194" y="4433"/>
                      <a:pt x="10187" y="4427"/>
                    </a:cubicBezTo>
                    <a:cubicBezTo>
                      <a:pt x="9676" y="4118"/>
                      <a:pt x="9169" y="3829"/>
                      <a:pt x="8670" y="3562"/>
                    </a:cubicBezTo>
                    <a:lnTo>
                      <a:pt x="6169" y="4911"/>
                    </a:lnTo>
                    <a:cubicBezTo>
                      <a:pt x="6137" y="4929"/>
                      <a:pt x="6096" y="4916"/>
                      <a:pt x="6079" y="4884"/>
                    </a:cubicBezTo>
                    <a:cubicBezTo>
                      <a:pt x="6061" y="4851"/>
                      <a:pt x="6073" y="4811"/>
                      <a:pt x="6106" y="4793"/>
                    </a:cubicBezTo>
                    <a:lnTo>
                      <a:pt x="8528" y="3487"/>
                    </a:lnTo>
                    <a:cubicBezTo>
                      <a:pt x="8495" y="3469"/>
                      <a:pt x="8461" y="3451"/>
                      <a:pt x="8427" y="3433"/>
                    </a:cubicBezTo>
                    <a:cubicBezTo>
                      <a:pt x="8417" y="3431"/>
                      <a:pt x="8408" y="3425"/>
                      <a:pt x="8401" y="3420"/>
                    </a:cubicBezTo>
                    <a:cubicBezTo>
                      <a:pt x="7666" y="3032"/>
                      <a:pt x="6952" y="2690"/>
                      <a:pt x="6270" y="2386"/>
                    </a:cubicBezTo>
                    <a:lnTo>
                      <a:pt x="4001" y="3598"/>
                    </a:lnTo>
                    <a:cubicBezTo>
                      <a:pt x="3968" y="3614"/>
                      <a:pt x="3927" y="3602"/>
                      <a:pt x="3910" y="3570"/>
                    </a:cubicBezTo>
                    <a:cubicBezTo>
                      <a:pt x="3893" y="3537"/>
                      <a:pt x="3906" y="3497"/>
                      <a:pt x="3938" y="3479"/>
                    </a:cubicBezTo>
                    <a:lnTo>
                      <a:pt x="6115" y="2317"/>
                    </a:lnTo>
                    <a:lnTo>
                      <a:pt x="6097" y="2309"/>
                    </a:lnTo>
                    <a:cubicBezTo>
                      <a:pt x="6087" y="2308"/>
                      <a:pt x="6076" y="2303"/>
                      <a:pt x="6069" y="2298"/>
                    </a:cubicBezTo>
                    <a:cubicBezTo>
                      <a:pt x="5518" y="2056"/>
                      <a:pt x="4988" y="1841"/>
                      <a:pt x="4487" y="1650"/>
                    </a:cubicBezTo>
                    <a:cubicBezTo>
                      <a:pt x="4477" y="1647"/>
                      <a:pt x="4468" y="1644"/>
                      <a:pt x="4460" y="1638"/>
                    </a:cubicBezTo>
                    <a:cubicBezTo>
                      <a:pt x="4416" y="1623"/>
                      <a:pt x="4374" y="1606"/>
                      <a:pt x="4331" y="1590"/>
                    </a:cubicBezTo>
                    <a:lnTo>
                      <a:pt x="2326" y="2554"/>
                    </a:lnTo>
                    <a:cubicBezTo>
                      <a:pt x="2293" y="2571"/>
                      <a:pt x="2252" y="2556"/>
                      <a:pt x="2237" y="2523"/>
                    </a:cubicBezTo>
                    <a:cubicBezTo>
                      <a:pt x="2221" y="2490"/>
                      <a:pt x="2234" y="2450"/>
                      <a:pt x="2268" y="2434"/>
                    </a:cubicBezTo>
                    <a:lnTo>
                      <a:pt x="4159" y="1525"/>
                    </a:lnTo>
                    <a:cubicBezTo>
                      <a:pt x="3943" y="1446"/>
                      <a:pt x="3733" y="1370"/>
                      <a:pt x="3530" y="1299"/>
                    </a:cubicBezTo>
                    <a:cubicBezTo>
                      <a:pt x="3521" y="1298"/>
                      <a:pt x="3511" y="1295"/>
                      <a:pt x="3503" y="1289"/>
                    </a:cubicBezTo>
                    <a:cubicBezTo>
                      <a:pt x="3207" y="1186"/>
                      <a:pt x="2924" y="1092"/>
                      <a:pt x="2656" y="1007"/>
                    </a:cubicBezTo>
                    <a:lnTo>
                      <a:pt x="1125" y="1634"/>
                    </a:lnTo>
                    <a:cubicBezTo>
                      <a:pt x="1091" y="1647"/>
                      <a:pt x="1052" y="1631"/>
                      <a:pt x="1038" y="1597"/>
                    </a:cubicBezTo>
                    <a:cubicBezTo>
                      <a:pt x="1024" y="1562"/>
                      <a:pt x="1041" y="1524"/>
                      <a:pt x="1074" y="1510"/>
                    </a:cubicBezTo>
                    <a:lnTo>
                      <a:pt x="2457" y="943"/>
                    </a:lnTo>
                    <a:cubicBezTo>
                      <a:pt x="2210" y="866"/>
                      <a:pt x="1976" y="796"/>
                      <a:pt x="1756" y="734"/>
                    </a:cubicBezTo>
                    <a:cubicBezTo>
                      <a:pt x="1748" y="733"/>
                      <a:pt x="1741" y="730"/>
                      <a:pt x="1734" y="727"/>
                    </a:cubicBezTo>
                    <a:cubicBezTo>
                      <a:pt x="940" y="499"/>
                      <a:pt x="343" y="363"/>
                      <a:pt x="10" y="294"/>
                    </a:cubicBezTo>
                    <a:cubicBezTo>
                      <a:pt x="3" y="252"/>
                      <a:pt x="1" y="204"/>
                      <a:pt x="13" y="1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0" name="Google Shape;590;p23"/>
            <p:cNvGrpSpPr/>
            <p:nvPr/>
          </p:nvGrpSpPr>
          <p:grpSpPr>
            <a:xfrm>
              <a:off x="4313547" y="2607116"/>
              <a:ext cx="516904" cy="661704"/>
              <a:chOff x="4020925" y="2134300"/>
              <a:chExt cx="175275" cy="224375"/>
            </a:xfrm>
          </p:grpSpPr>
          <p:sp>
            <p:nvSpPr>
              <p:cNvPr id="591" name="Google Shape;591;p23"/>
              <p:cNvSpPr/>
              <p:nvPr/>
            </p:nvSpPr>
            <p:spPr>
              <a:xfrm>
                <a:off x="4020925" y="2134300"/>
                <a:ext cx="175275" cy="224375"/>
              </a:xfrm>
              <a:custGeom>
                <a:avLst/>
                <a:gdLst/>
                <a:ahLst/>
                <a:cxnLst/>
                <a:rect l="l" t="t" r="r" b="b"/>
                <a:pathLst>
                  <a:path w="7011" h="8975" extrusionOk="0">
                    <a:moveTo>
                      <a:pt x="7010" y="6464"/>
                    </a:moveTo>
                    <a:lnTo>
                      <a:pt x="7002" y="6431"/>
                    </a:lnTo>
                    <a:cubicBezTo>
                      <a:pt x="6718" y="5127"/>
                      <a:pt x="5756" y="5425"/>
                      <a:pt x="5533" y="4837"/>
                    </a:cubicBezTo>
                    <a:cubicBezTo>
                      <a:pt x="5310" y="4248"/>
                      <a:pt x="5421" y="3051"/>
                      <a:pt x="4889" y="2795"/>
                    </a:cubicBezTo>
                    <a:cubicBezTo>
                      <a:pt x="4356" y="2537"/>
                      <a:pt x="3889" y="2901"/>
                      <a:pt x="3476" y="2186"/>
                    </a:cubicBezTo>
                    <a:cubicBezTo>
                      <a:pt x="3063" y="1470"/>
                      <a:pt x="2765" y="41"/>
                      <a:pt x="1868" y="20"/>
                    </a:cubicBezTo>
                    <a:cubicBezTo>
                      <a:pt x="973" y="0"/>
                      <a:pt x="1" y="1064"/>
                      <a:pt x="967" y="2255"/>
                    </a:cubicBezTo>
                    <a:cubicBezTo>
                      <a:pt x="1933" y="3446"/>
                      <a:pt x="1868" y="3882"/>
                      <a:pt x="1692" y="4351"/>
                    </a:cubicBezTo>
                    <a:cubicBezTo>
                      <a:pt x="1517" y="4820"/>
                      <a:pt x="1713" y="5449"/>
                      <a:pt x="2314" y="5635"/>
                    </a:cubicBezTo>
                    <a:cubicBezTo>
                      <a:pt x="2914" y="5818"/>
                      <a:pt x="3122" y="6446"/>
                      <a:pt x="3056" y="6824"/>
                    </a:cubicBezTo>
                    <a:cubicBezTo>
                      <a:pt x="2991" y="7200"/>
                      <a:pt x="2777" y="8533"/>
                      <a:pt x="3653" y="8804"/>
                    </a:cubicBezTo>
                    <a:cubicBezTo>
                      <a:pt x="3826" y="8858"/>
                      <a:pt x="3975" y="8915"/>
                      <a:pt x="4106" y="8974"/>
                    </a:cubicBezTo>
                    <a:cubicBezTo>
                      <a:pt x="4160" y="8953"/>
                      <a:pt x="4212" y="8934"/>
                      <a:pt x="4267" y="8916"/>
                    </a:cubicBezTo>
                    <a:lnTo>
                      <a:pt x="5008" y="8671"/>
                    </a:lnTo>
                    <a:cubicBezTo>
                      <a:pt x="6048" y="8327"/>
                      <a:pt x="6779" y="7465"/>
                      <a:pt x="7010" y="64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3"/>
              <p:cNvSpPr/>
              <p:nvPr/>
            </p:nvSpPr>
            <p:spPr>
              <a:xfrm>
                <a:off x="4057550" y="2156000"/>
                <a:ext cx="117300" cy="180175"/>
              </a:xfrm>
              <a:custGeom>
                <a:avLst/>
                <a:gdLst/>
                <a:ahLst/>
                <a:cxnLst/>
                <a:rect l="l" t="t" r="r" b="b"/>
                <a:pathLst>
                  <a:path w="4692" h="7207" extrusionOk="0">
                    <a:moveTo>
                      <a:pt x="160" y="23"/>
                    </a:moveTo>
                    <a:cubicBezTo>
                      <a:pt x="146" y="4"/>
                      <a:pt x="119" y="1"/>
                      <a:pt x="100" y="16"/>
                    </a:cubicBezTo>
                    <a:cubicBezTo>
                      <a:pt x="81" y="30"/>
                      <a:pt x="77" y="57"/>
                      <a:pt x="92" y="76"/>
                    </a:cubicBezTo>
                    <a:cubicBezTo>
                      <a:pt x="94" y="80"/>
                      <a:pt x="380" y="450"/>
                      <a:pt x="820" y="1062"/>
                    </a:cubicBezTo>
                    <a:cubicBezTo>
                      <a:pt x="821" y="1065"/>
                      <a:pt x="823" y="1068"/>
                      <a:pt x="824" y="1070"/>
                    </a:cubicBezTo>
                    <a:cubicBezTo>
                      <a:pt x="873" y="1137"/>
                      <a:pt x="923" y="1208"/>
                      <a:pt x="975" y="1281"/>
                    </a:cubicBezTo>
                    <a:lnTo>
                      <a:pt x="54" y="1137"/>
                    </a:lnTo>
                    <a:cubicBezTo>
                      <a:pt x="30" y="1134"/>
                      <a:pt x="8" y="1150"/>
                      <a:pt x="5" y="1174"/>
                    </a:cubicBezTo>
                    <a:cubicBezTo>
                      <a:pt x="0" y="1198"/>
                      <a:pt x="17" y="1220"/>
                      <a:pt x="40" y="1224"/>
                    </a:cubicBezTo>
                    <a:lnTo>
                      <a:pt x="1045" y="1379"/>
                    </a:lnTo>
                    <a:cubicBezTo>
                      <a:pt x="1271" y="1698"/>
                      <a:pt x="1526" y="2065"/>
                      <a:pt x="1798" y="2468"/>
                    </a:cubicBezTo>
                    <a:cubicBezTo>
                      <a:pt x="1800" y="2472"/>
                      <a:pt x="1803" y="2476"/>
                      <a:pt x="1806" y="2480"/>
                    </a:cubicBezTo>
                    <a:cubicBezTo>
                      <a:pt x="2032" y="2815"/>
                      <a:pt x="2269" y="3176"/>
                      <a:pt x="2511" y="3553"/>
                    </a:cubicBezTo>
                    <a:lnTo>
                      <a:pt x="893" y="3339"/>
                    </a:lnTo>
                    <a:cubicBezTo>
                      <a:pt x="870" y="3336"/>
                      <a:pt x="848" y="3353"/>
                      <a:pt x="844" y="3377"/>
                    </a:cubicBezTo>
                    <a:cubicBezTo>
                      <a:pt x="842" y="3401"/>
                      <a:pt x="859" y="3422"/>
                      <a:pt x="882" y="3426"/>
                    </a:cubicBezTo>
                    <a:lnTo>
                      <a:pt x="2573" y="3650"/>
                    </a:lnTo>
                    <a:cubicBezTo>
                      <a:pt x="2763" y="3948"/>
                      <a:pt x="2956" y="4260"/>
                      <a:pt x="3147" y="4576"/>
                    </a:cubicBezTo>
                    <a:cubicBezTo>
                      <a:pt x="3149" y="4581"/>
                      <a:pt x="3152" y="4584"/>
                      <a:pt x="3155" y="4588"/>
                    </a:cubicBezTo>
                    <a:cubicBezTo>
                      <a:pt x="3204" y="4669"/>
                      <a:pt x="3253" y="4752"/>
                      <a:pt x="3303" y="4835"/>
                    </a:cubicBezTo>
                    <a:lnTo>
                      <a:pt x="2275" y="4740"/>
                    </a:lnTo>
                    <a:cubicBezTo>
                      <a:pt x="2251" y="4738"/>
                      <a:pt x="2230" y="4756"/>
                      <a:pt x="2228" y="4779"/>
                    </a:cubicBezTo>
                    <a:cubicBezTo>
                      <a:pt x="2226" y="4804"/>
                      <a:pt x="2244" y="4825"/>
                      <a:pt x="2267" y="4827"/>
                    </a:cubicBezTo>
                    <a:lnTo>
                      <a:pt x="3356" y="4927"/>
                    </a:lnTo>
                    <a:cubicBezTo>
                      <a:pt x="3599" y="5339"/>
                      <a:pt x="3838" y="5759"/>
                      <a:pt x="4064" y="6182"/>
                    </a:cubicBezTo>
                    <a:cubicBezTo>
                      <a:pt x="4065" y="6185"/>
                      <a:pt x="4067" y="6187"/>
                      <a:pt x="4070" y="6191"/>
                    </a:cubicBezTo>
                    <a:cubicBezTo>
                      <a:pt x="4158" y="6355"/>
                      <a:pt x="4244" y="6521"/>
                      <a:pt x="4328" y="6686"/>
                    </a:cubicBezTo>
                    <a:lnTo>
                      <a:pt x="2474" y="6426"/>
                    </a:lnTo>
                    <a:cubicBezTo>
                      <a:pt x="2451" y="6423"/>
                      <a:pt x="2428" y="6439"/>
                      <a:pt x="2426" y="6463"/>
                    </a:cubicBezTo>
                    <a:cubicBezTo>
                      <a:pt x="2423" y="6486"/>
                      <a:pt x="2440" y="6509"/>
                      <a:pt x="2463" y="6512"/>
                    </a:cubicBezTo>
                    <a:lnTo>
                      <a:pt x="4375" y="6781"/>
                    </a:lnTo>
                    <a:cubicBezTo>
                      <a:pt x="4447" y="6923"/>
                      <a:pt x="4517" y="7065"/>
                      <a:pt x="4586" y="7206"/>
                    </a:cubicBezTo>
                    <a:cubicBezTo>
                      <a:pt x="4608" y="7187"/>
                      <a:pt x="4630" y="7167"/>
                      <a:pt x="4653" y="7146"/>
                    </a:cubicBezTo>
                    <a:cubicBezTo>
                      <a:pt x="4585" y="7006"/>
                      <a:pt x="4515" y="6865"/>
                      <a:pt x="4445" y="6725"/>
                    </a:cubicBezTo>
                    <a:cubicBezTo>
                      <a:pt x="4443" y="6723"/>
                      <a:pt x="4442" y="6720"/>
                      <a:pt x="4441" y="6718"/>
                    </a:cubicBezTo>
                    <a:cubicBezTo>
                      <a:pt x="4348" y="6536"/>
                      <a:pt x="4253" y="6352"/>
                      <a:pt x="4156" y="6170"/>
                    </a:cubicBezTo>
                    <a:lnTo>
                      <a:pt x="4679" y="5461"/>
                    </a:lnTo>
                    <a:cubicBezTo>
                      <a:pt x="4692" y="5441"/>
                      <a:pt x="4689" y="5414"/>
                      <a:pt x="4670" y="5399"/>
                    </a:cubicBezTo>
                    <a:cubicBezTo>
                      <a:pt x="4649" y="5386"/>
                      <a:pt x="4623" y="5389"/>
                      <a:pt x="4608" y="5409"/>
                    </a:cubicBezTo>
                    <a:lnTo>
                      <a:pt x="4110" y="6086"/>
                    </a:lnTo>
                    <a:cubicBezTo>
                      <a:pt x="3831" y="5566"/>
                      <a:pt x="3534" y="5051"/>
                      <a:pt x="3233" y="4552"/>
                    </a:cubicBezTo>
                    <a:lnTo>
                      <a:pt x="3483" y="3302"/>
                    </a:lnTo>
                    <a:cubicBezTo>
                      <a:pt x="3487" y="3279"/>
                      <a:pt x="3472" y="3255"/>
                      <a:pt x="3448" y="3251"/>
                    </a:cubicBezTo>
                    <a:cubicBezTo>
                      <a:pt x="3425" y="3246"/>
                      <a:pt x="3402" y="3262"/>
                      <a:pt x="3398" y="3286"/>
                    </a:cubicBezTo>
                    <a:lnTo>
                      <a:pt x="3167" y="4442"/>
                    </a:lnTo>
                    <a:cubicBezTo>
                      <a:pt x="2731" y="3722"/>
                      <a:pt x="2287" y="3040"/>
                      <a:pt x="1881" y="2437"/>
                    </a:cubicBezTo>
                    <a:lnTo>
                      <a:pt x="1889" y="1747"/>
                    </a:lnTo>
                    <a:cubicBezTo>
                      <a:pt x="1889" y="1724"/>
                      <a:pt x="1870" y="1704"/>
                      <a:pt x="1845" y="1704"/>
                    </a:cubicBezTo>
                    <a:cubicBezTo>
                      <a:pt x="1822" y="1704"/>
                      <a:pt x="1801" y="1723"/>
                      <a:pt x="1801" y="1746"/>
                    </a:cubicBezTo>
                    <a:lnTo>
                      <a:pt x="1796" y="2311"/>
                    </a:lnTo>
                    <a:cubicBezTo>
                      <a:pt x="1462" y="1818"/>
                      <a:pt x="1155" y="1382"/>
                      <a:pt x="900" y="1026"/>
                    </a:cubicBezTo>
                    <a:lnTo>
                      <a:pt x="891" y="316"/>
                    </a:lnTo>
                    <a:cubicBezTo>
                      <a:pt x="891" y="291"/>
                      <a:pt x="871" y="272"/>
                      <a:pt x="848" y="273"/>
                    </a:cubicBezTo>
                    <a:cubicBezTo>
                      <a:pt x="824" y="273"/>
                      <a:pt x="804" y="292"/>
                      <a:pt x="805" y="317"/>
                    </a:cubicBezTo>
                    <a:lnTo>
                      <a:pt x="812" y="904"/>
                    </a:lnTo>
                    <a:cubicBezTo>
                      <a:pt x="415" y="355"/>
                      <a:pt x="164" y="27"/>
                      <a:pt x="160" y="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3" name="Google Shape;593;p23"/>
          <p:cNvSpPr/>
          <p:nvPr/>
        </p:nvSpPr>
        <p:spPr>
          <a:xfrm flipH="1">
            <a:off x="7351150" y="195001"/>
            <a:ext cx="4947014" cy="2719648"/>
          </a:xfrm>
          <a:custGeom>
            <a:avLst/>
            <a:gdLst/>
            <a:ahLst/>
            <a:cxnLst/>
            <a:rect l="l" t="t" r="r" b="b"/>
            <a:pathLst>
              <a:path w="132779" h="72996" extrusionOk="0">
                <a:moveTo>
                  <a:pt x="117914" y="72996"/>
                </a:moveTo>
                <a:cubicBezTo>
                  <a:pt x="126089" y="72996"/>
                  <a:pt x="132779" y="66307"/>
                  <a:pt x="132779" y="58132"/>
                </a:cubicBezTo>
                <a:lnTo>
                  <a:pt x="132779" y="58132"/>
                </a:lnTo>
                <a:cubicBezTo>
                  <a:pt x="132779" y="49956"/>
                  <a:pt x="126089" y="43267"/>
                  <a:pt x="117914" y="43267"/>
                </a:cubicBezTo>
                <a:lnTo>
                  <a:pt x="117914" y="43267"/>
                </a:lnTo>
                <a:cubicBezTo>
                  <a:pt x="114457" y="43267"/>
                  <a:pt x="111629" y="40439"/>
                  <a:pt x="111629" y="36982"/>
                </a:cubicBezTo>
                <a:lnTo>
                  <a:pt x="111629" y="36982"/>
                </a:lnTo>
                <a:cubicBezTo>
                  <a:pt x="111629" y="33525"/>
                  <a:pt x="114458" y="30697"/>
                  <a:pt x="117914" y="30697"/>
                </a:cubicBezTo>
                <a:lnTo>
                  <a:pt x="118662" y="30697"/>
                </a:lnTo>
                <a:cubicBezTo>
                  <a:pt x="122256" y="30697"/>
                  <a:pt x="125196" y="27757"/>
                  <a:pt x="125196" y="24163"/>
                </a:cubicBezTo>
                <a:lnTo>
                  <a:pt x="125196" y="24163"/>
                </a:lnTo>
                <a:cubicBezTo>
                  <a:pt x="125196" y="20569"/>
                  <a:pt x="122256" y="17628"/>
                  <a:pt x="118662" y="17628"/>
                </a:cubicBezTo>
                <a:lnTo>
                  <a:pt x="116368" y="17628"/>
                </a:lnTo>
                <a:cubicBezTo>
                  <a:pt x="114968" y="17628"/>
                  <a:pt x="113823" y="16484"/>
                  <a:pt x="113823" y="15084"/>
                </a:cubicBezTo>
                <a:lnTo>
                  <a:pt x="113823" y="15084"/>
                </a:lnTo>
                <a:cubicBezTo>
                  <a:pt x="113823" y="13685"/>
                  <a:pt x="114968" y="12541"/>
                  <a:pt x="116368" y="12541"/>
                </a:cubicBezTo>
                <a:lnTo>
                  <a:pt x="118054" y="12541"/>
                </a:lnTo>
                <a:cubicBezTo>
                  <a:pt x="119019" y="12541"/>
                  <a:pt x="119809" y="11750"/>
                  <a:pt x="119809" y="10784"/>
                </a:cubicBezTo>
                <a:lnTo>
                  <a:pt x="119809" y="10784"/>
                </a:lnTo>
                <a:cubicBezTo>
                  <a:pt x="119809" y="9819"/>
                  <a:pt x="119019" y="9029"/>
                  <a:pt x="118054" y="9029"/>
                </a:cubicBezTo>
                <a:lnTo>
                  <a:pt x="106719" y="9029"/>
                </a:lnTo>
                <a:cubicBezTo>
                  <a:pt x="105202" y="9029"/>
                  <a:pt x="103960" y="7787"/>
                  <a:pt x="103960" y="6270"/>
                </a:cubicBezTo>
                <a:lnTo>
                  <a:pt x="103960" y="6270"/>
                </a:lnTo>
                <a:cubicBezTo>
                  <a:pt x="103960" y="4753"/>
                  <a:pt x="105202" y="3512"/>
                  <a:pt x="106719" y="3512"/>
                </a:cubicBezTo>
                <a:lnTo>
                  <a:pt x="110107" y="3512"/>
                </a:lnTo>
                <a:cubicBezTo>
                  <a:pt x="111073" y="3512"/>
                  <a:pt x="111864" y="2722"/>
                  <a:pt x="111864" y="1755"/>
                </a:cubicBezTo>
                <a:lnTo>
                  <a:pt x="111864" y="1755"/>
                </a:lnTo>
                <a:cubicBezTo>
                  <a:pt x="111864" y="790"/>
                  <a:pt x="111073" y="0"/>
                  <a:pt x="110107" y="0"/>
                </a:cubicBezTo>
                <a:lnTo>
                  <a:pt x="41245" y="0"/>
                </a:lnTo>
                <a:cubicBezTo>
                  <a:pt x="39985" y="0"/>
                  <a:pt x="38954" y="1031"/>
                  <a:pt x="38954" y="2291"/>
                </a:cubicBezTo>
                <a:lnTo>
                  <a:pt x="38954" y="2291"/>
                </a:lnTo>
                <a:cubicBezTo>
                  <a:pt x="38954" y="3551"/>
                  <a:pt x="39985" y="4582"/>
                  <a:pt x="41245" y="4582"/>
                </a:cubicBezTo>
                <a:lnTo>
                  <a:pt x="48197" y="4582"/>
                </a:lnTo>
                <a:cubicBezTo>
                  <a:pt x="50176" y="4582"/>
                  <a:pt x="51796" y="6202"/>
                  <a:pt x="51796" y="8181"/>
                </a:cubicBezTo>
                <a:lnTo>
                  <a:pt x="51796" y="8181"/>
                </a:lnTo>
                <a:cubicBezTo>
                  <a:pt x="51796" y="10162"/>
                  <a:pt x="50176" y="11782"/>
                  <a:pt x="48197" y="11782"/>
                </a:cubicBezTo>
                <a:lnTo>
                  <a:pt x="24474" y="11782"/>
                </a:lnTo>
                <a:cubicBezTo>
                  <a:pt x="23214" y="11782"/>
                  <a:pt x="22183" y="12813"/>
                  <a:pt x="22183" y="14072"/>
                </a:cubicBezTo>
                <a:lnTo>
                  <a:pt x="22183" y="14072"/>
                </a:lnTo>
                <a:cubicBezTo>
                  <a:pt x="22183" y="15333"/>
                  <a:pt x="23214" y="16364"/>
                  <a:pt x="24474" y="16364"/>
                </a:cubicBezTo>
                <a:lnTo>
                  <a:pt x="26674" y="16364"/>
                </a:lnTo>
                <a:cubicBezTo>
                  <a:pt x="28500" y="16364"/>
                  <a:pt x="29994" y="17857"/>
                  <a:pt x="29994" y="19683"/>
                </a:cubicBezTo>
                <a:lnTo>
                  <a:pt x="29994" y="19683"/>
                </a:lnTo>
                <a:cubicBezTo>
                  <a:pt x="29994" y="21509"/>
                  <a:pt x="28500" y="23003"/>
                  <a:pt x="26674" y="23003"/>
                </a:cubicBezTo>
                <a:lnTo>
                  <a:pt x="23680" y="23003"/>
                </a:lnTo>
                <a:cubicBezTo>
                  <a:pt x="18990" y="23003"/>
                  <a:pt x="15154" y="26839"/>
                  <a:pt x="15154" y="31529"/>
                </a:cubicBezTo>
                <a:lnTo>
                  <a:pt x="15154" y="31529"/>
                </a:lnTo>
                <a:cubicBezTo>
                  <a:pt x="15154" y="36219"/>
                  <a:pt x="18990" y="40056"/>
                  <a:pt x="23680" y="40056"/>
                </a:cubicBezTo>
                <a:lnTo>
                  <a:pt x="24656" y="40056"/>
                </a:lnTo>
                <a:cubicBezTo>
                  <a:pt x="29167" y="40056"/>
                  <a:pt x="32858" y="43746"/>
                  <a:pt x="32858" y="48258"/>
                </a:cubicBezTo>
                <a:lnTo>
                  <a:pt x="32858" y="48258"/>
                </a:lnTo>
                <a:cubicBezTo>
                  <a:pt x="32858" y="52768"/>
                  <a:pt x="29167" y="56458"/>
                  <a:pt x="24656" y="56458"/>
                </a:cubicBezTo>
                <a:lnTo>
                  <a:pt x="8270" y="56458"/>
                </a:lnTo>
                <a:cubicBezTo>
                  <a:pt x="3722" y="56458"/>
                  <a:pt x="1" y="60180"/>
                  <a:pt x="1" y="64727"/>
                </a:cubicBezTo>
                <a:lnTo>
                  <a:pt x="1" y="64727"/>
                </a:lnTo>
                <a:cubicBezTo>
                  <a:pt x="1" y="69276"/>
                  <a:pt x="3722" y="72996"/>
                  <a:pt x="8270" y="72996"/>
                </a:cubicBezTo>
                <a:lnTo>
                  <a:pt x="117914" y="72996"/>
                </a:lnTo>
                <a:close/>
                <a:moveTo>
                  <a:pt x="35383" y="4582"/>
                </a:moveTo>
                <a:cubicBezTo>
                  <a:pt x="34118" y="4582"/>
                  <a:pt x="33093" y="3557"/>
                  <a:pt x="33093" y="2291"/>
                </a:cubicBezTo>
                <a:cubicBezTo>
                  <a:pt x="33093" y="1026"/>
                  <a:pt x="34118" y="0"/>
                  <a:pt x="35383" y="0"/>
                </a:cubicBezTo>
                <a:cubicBezTo>
                  <a:pt x="36648" y="0"/>
                  <a:pt x="37675" y="1026"/>
                  <a:pt x="37675" y="2291"/>
                </a:cubicBezTo>
                <a:cubicBezTo>
                  <a:pt x="37675" y="3557"/>
                  <a:pt x="36648" y="4582"/>
                  <a:pt x="35383" y="4582"/>
                </a:cubicBezTo>
                <a:close/>
                <a:moveTo>
                  <a:pt x="122981" y="12541"/>
                </a:moveTo>
                <a:cubicBezTo>
                  <a:pt x="122011" y="12541"/>
                  <a:pt x="121225" y="11755"/>
                  <a:pt x="121225" y="10784"/>
                </a:cubicBezTo>
                <a:cubicBezTo>
                  <a:pt x="121225" y="9815"/>
                  <a:pt x="122011" y="9029"/>
                  <a:pt x="122981" y="9029"/>
                </a:cubicBezTo>
                <a:cubicBezTo>
                  <a:pt x="123950" y="9029"/>
                  <a:pt x="124736" y="9815"/>
                  <a:pt x="124736" y="10784"/>
                </a:cubicBezTo>
                <a:cubicBezTo>
                  <a:pt x="124736" y="11755"/>
                  <a:pt x="123950" y="12541"/>
                  <a:pt x="122981" y="12541"/>
                </a:cubicBezTo>
                <a:close/>
              </a:path>
            </a:pathLst>
          </a:custGeom>
          <a:solidFill>
            <a:srgbClr val="FFF7F3">
              <a:alpha val="40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4" name="Google Shape;594;p23"/>
          <p:cNvPicPr preferRelativeResize="0"/>
          <p:nvPr/>
        </p:nvPicPr>
        <p:blipFill rotWithShape="1">
          <a:blip r:embed="rId2">
            <a:alphaModFix amt="25000"/>
          </a:blip>
          <a:srcRect t="19" b="29"/>
          <a:stretch/>
        </p:blipFill>
        <p:spPr>
          <a:xfrm>
            <a:off x="0" y="1255"/>
            <a:ext cx="9144003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/>
          <p:nvPr/>
        </p:nvSpPr>
        <p:spPr>
          <a:xfrm flipH="1">
            <a:off x="7159550" y="2291350"/>
            <a:ext cx="4287434" cy="2357041"/>
          </a:xfrm>
          <a:custGeom>
            <a:avLst/>
            <a:gdLst/>
            <a:ahLst/>
            <a:cxnLst/>
            <a:rect l="l" t="t" r="r" b="b"/>
            <a:pathLst>
              <a:path w="132779" h="72996" extrusionOk="0">
                <a:moveTo>
                  <a:pt x="117914" y="72996"/>
                </a:moveTo>
                <a:cubicBezTo>
                  <a:pt x="126089" y="72996"/>
                  <a:pt x="132779" y="66307"/>
                  <a:pt x="132779" y="58132"/>
                </a:cubicBezTo>
                <a:lnTo>
                  <a:pt x="132779" y="58132"/>
                </a:lnTo>
                <a:cubicBezTo>
                  <a:pt x="132779" y="49956"/>
                  <a:pt x="126089" y="43267"/>
                  <a:pt x="117914" y="43267"/>
                </a:cubicBezTo>
                <a:lnTo>
                  <a:pt x="117914" y="43267"/>
                </a:lnTo>
                <a:cubicBezTo>
                  <a:pt x="114457" y="43267"/>
                  <a:pt x="111629" y="40439"/>
                  <a:pt x="111629" y="36982"/>
                </a:cubicBezTo>
                <a:lnTo>
                  <a:pt x="111629" y="36982"/>
                </a:lnTo>
                <a:cubicBezTo>
                  <a:pt x="111629" y="33525"/>
                  <a:pt x="114458" y="30697"/>
                  <a:pt x="117914" y="30697"/>
                </a:cubicBezTo>
                <a:lnTo>
                  <a:pt x="118662" y="30697"/>
                </a:lnTo>
                <a:cubicBezTo>
                  <a:pt x="122256" y="30697"/>
                  <a:pt x="125196" y="27757"/>
                  <a:pt x="125196" y="24163"/>
                </a:cubicBezTo>
                <a:lnTo>
                  <a:pt x="125196" y="24163"/>
                </a:lnTo>
                <a:cubicBezTo>
                  <a:pt x="125196" y="20569"/>
                  <a:pt x="122256" y="17628"/>
                  <a:pt x="118662" y="17628"/>
                </a:cubicBezTo>
                <a:lnTo>
                  <a:pt x="116368" y="17628"/>
                </a:lnTo>
                <a:cubicBezTo>
                  <a:pt x="114968" y="17628"/>
                  <a:pt x="113823" y="16484"/>
                  <a:pt x="113823" y="15084"/>
                </a:cubicBezTo>
                <a:lnTo>
                  <a:pt x="113823" y="15084"/>
                </a:lnTo>
                <a:cubicBezTo>
                  <a:pt x="113823" y="13685"/>
                  <a:pt x="114968" y="12541"/>
                  <a:pt x="116368" y="12541"/>
                </a:cubicBezTo>
                <a:lnTo>
                  <a:pt x="118054" y="12541"/>
                </a:lnTo>
                <a:cubicBezTo>
                  <a:pt x="119019" y="12541"/>
                  <a:pt x="119809" y="11750"/>
                  <a:pt x="119809" y="10784"/>
                </a:cubicBezTo>
                <a:lnTo>
                  <a:pt x="119809" y="10784"/>
                </a:lnTo>
                <a:cubicBezTo>
                  <a:pt x="119809" y="9819"/>
                  <a:pt x="119019" y="9029"/>
                  <a:pt x="118054" y="9029"/>
                </a:cubicBezTo>
                <a:lnTo>
                  <a:pt x="106719" y="9029"/>
                </a:lnTo>
                <a:cubicBezTo>
                  <a:pt x="105202" y="9029"/>
                  <a:pt x="103960" y="7787"/>
                  <a:pt x="103960" y="6270"/>
                </a:cubicBezTo>
                <a:lnTo>
                  <a:pt x="103960" y="6270"/>
                </a:lnTo>
                <a:cubicBezTo>
                  <a:pt x="103960" y="4753"/>
                  <a:pt x="105202" y="3512"/>
                  <a:pt x="106719" y="3512"/>
                </a:cubicBezTo>
                <a:lnTo>
                  <a:pt x="110107" y="3512"/>
                </a:lnTo>
                <a:cubicBezTo>
                  <a:pt x="111073" y="3512"/>
                  <a:pt x="111864" y="2722"/>
                  <a:pt x="111864" y="1755"/>
                </a:cubicBezTo>
                <a:lnTo>
                  <a:pt x="111864" y="1755"/>
                </a:lnTo>
                <a:cubicBezTo>
                  <a:pt x="111864" y="790"/>
                  <a:pt x="111073" y="0"/>
                  <a:pt x="110107" y="0"/>
                </a:cubicBezTo>
                <a:lnTo>
                  <a:pt x="41245" y="0"/>
                </a:lnTo>
                <a:cubicBezTo>
                  <a:pt x="39985" y="0"/>
                  <a:pt x="38954" y="1031"/>
                  <a:pt x="38954" y="2291"/>
                </a:cubicBezTo>
                <a:lnTo>
                  <a:pt x="38954" y="2291"/>
                </a:lnTo>
                <a:cubicBezTo>
                  <a:pt x="38954" y="3551"/>
                  <a:pt x="39985" y="4582"/>
                  <a:pt x="41245" y="4582"/>
                </a:cubicBezTo>
                <a:lnTo>
                  <a:pt x="48197" y="4582"/>
                </a:lnTo>
                <a:cubicBezTo>
                  <a:pt x="50176" y="4582"/>
                  <a:pt x="51796" y="6202"/>
                  <a:pt x="51796" y="8181"/>
                </a:cubicBezTo>
                <a:lnTo>
                  <a:pt x="51796" y="8181"/>
                </a:lnTo>
                <a:cubicBezTo>
                  <a:pt x="51796" y="10162"/>
                  <a:pt x="50176" y="11782"/>
                  <a:pt x="48197" y="11782"/>
                </a:cubicBezTo>
                <a:lnTo>
                  <a:pt x="24474" y="11782"/>
                </a:lnTo>
                <a:cubicBezTo>
                  <a:pt x="23214" y="11782"/>
                  <a:pt x="22183" y="12813"/>
                  <a:pt x="22183" y="14072"/>
                </a:cubicBezTo>
                <a:lnTo>
                  <a:pt x="22183" y="14072"/>
                </a:lnTo>
                <a:cubicBezTo>
                  <a:pt x="22183" y="15333"/>
                  <a:pt x="23214" y="16364"/>
                  <a:pt x="24474" y="16364"/>
                </a:cubicBezTo>
                <a:lnTo>
                  <a:pt x="26674" y="16364"/>
                </a:lnTo>
                <a:cubicBezTo>
                  <a:pt x="28500" y="16364"/>
                  <a:pt x="29994" y="17857"/>
                  <a:pt x="29994" y="19683"/>
                </a:cubicBezTo>
                <a:lnTo>
                  <a:pt x="29994" y="19683"/>
                </a:lnTo>
                <a:cubicBezTo>
                  <a:pt x="29994" y="21509"/>
                  <a:pt x="28500" y="23003"/>
                  <a:pt x="26674" y="23003"/>
                </a:cubicBezTo>
                <a:lnTo>
                  <a:pt x="23680" y="23003"/>
                </a:lnTo>
                <a:cubicBezTo>
                  <a:pt x="18990" y="23003"/>
                  <a:pt x="15154" y="26839"/>
                  <a:pt x="15154" y="31529"/>
                </a:cubicBezTo>
                <a:lnTo>
                  <a:pt x="15154" y="31529"/>
                </a:lnTo>
                <a:cubicBezTo>
                  <a:pt x="15154" y="36219"/>
                  <a:pt x="18990" y="40056"/>
                  <a:pt x="23680" y="40056"/>
                </a:cubicBezTo>
                <a:lnTo>
                  <a:pt x="24656" y="40056"/>
                </a:lnTo>
                <a:cubicBezTo>
                  <a:pt x="29167" y="40056"/>
                  <a:pt x="32858" y="43746"/>
                  <a:pt x="32858" y="48258"/>
                </a:cubicBezTo>
                <a:lnTo>
                  <a:pt x="32858" y="48258"/>
                </a:lnTo>
                <a:cubicBezTo>
                  <a:pt x="32858" y="52768"/>
                  <a:pt x="29167" y="56458"/>
                  <a:pt x="24656" y="56458"/>
                </a:cubicBezTo>
                <a:lnTo>
                  <a:pt x="8270" y="56458"/>
                </a:lnTo>
                <a:cubicBezTo>
                  <a:pt x="3722" y="56458"/>
                  <a:pt x="1" y="60180"/>
                  <a:pt x="1" y="64727"/>
                </a:cubicBezTo>
                <a:lnTo>
                  <a:pt x="1" y="64727"/>
                </a:lnTo>
                <a:cubicBezTo>
                  <a:pt x="1" y="69276"/>
                  <a:pt x="3722" y="72996"/>
                  <a:pt x="8270" y="72996"/>
                </a:cubicBezTo>
                <a:lnTo>
                  <a:pt x="117914" y="72996"/>
                </a:lnTo>
                <a:close/>
                <a:moveTo>
                  <a:pt x="35383" y="4582"/>
                </a:moveTo>
                <a:cubicBezTo>
                  <a:pt x="34118" y="4582"/>
                  <a:pt x="33093" y="3557"/>
                  <a:pt x="33093" y="2291"/>
                </a:cubicBezTo>
                <a:cubicBezTo>
                  <a:pt x="33093" y="1026"/>
                  <a:pt x="34118" y="0"/>
                  <a:pt x="35383" y="0"/>
                </a:cubicBezTo>
                <a:cubicBezTo>
                  <a:pt x="36648" y="0"/>
                  <a:pt x="37675" y="1026"/>
                  <a:pt x="37675" y="2291"/>
                </a:cubicBezTo>
                <a:cubicBezTo>
                  <a:pt x="37675" y="3557"/>
                  <a:pt x="36648" y="4582"/>
                  <a:pt x="35383" y="4582"/>
                </a:cubicBezTo>
                <a:close/>
                <a:moveTo>
                  <a:pt x="122981" y="12541"/>
                </a:moveTo>
                <a:cubicBezTo>
                  <a:pt x="122011" y="12541"/>
                  <a:pt x="121225" y="11755"/>
                  <a:pt x="121225" y="10784"/>
                </a:cubicBezTo>
                <a:cubicBezTo>
                  <a:pt x="121225" y="9815"/>
                  <a:pt x="122011" y="9029"/>
                  <a:pt x="122981" y="9029"/>
                </a:cubicBezTo>
                <a:cubicBezTo>
                  <a:pt x="123950" y="9029"/>
                  <a:pt x="124736" y="9815"/>
                  <a:pt x="124736" y="10784"/>
                </a:cubicBezTo>
                <a:cubicBezTo>
                  <a:pt x="124736" y="11755"/>
                  <a:pt x="123950" y="12541"/>
                  <a:pt x="122981" y="12541"/>
                </a:cubicBezTo>
                <a:close/>
              </a:path>
            </a:pathLst>
          </a:custGeom>
          <a:solidFill>
            <a:srgbClr val="FFF7F3">
              <a:alpha val="40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311474" y="201277"/>
            <a:ext cx="803500" cy="249869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3"/>
          <p:cNvGrpSpPr/>
          <p:nvPr/>
        </p:nvGrpSpPr>
        <p:grpSpPr>
          <a:xfrm>
            <a:off x="5643953" y="123965"/>
            <a:ext cx="553450" cy="603521"/>
            <a:chOff x="3031550" y="1054425"/>
            <a:chExt cx="388250" cy="423375"/>
          </a:xfrm>
        </p:grpSpPr>
        <p:sp>
          <p:nvSpPr>
            <p:cNvPr id="38" name="Google Shape;38;p3"/>
            <p:cNvSpPr/>
            <p:nvPr/>
          </p:nvSpPr>
          <p:spPr>
            <a:xfrm>
              <a:off x="3031550" y="1165650"/>
              <a:ext cx="272500" cy="312150"/>
            </a:xfrm>
            <a:custGeom>
              <a:avLst/>
              <a:gdLst/>
              <a:ahLst/>
              <a:cxnLst/>
              <a:rect l="l" t="t" r="r" b="b"/>
              <a:pathLst>
                <a:path w="10900" h="12486" fill="none" extrusionOk="0">
                  <a:moveTo>
                    <a:pt x="1" y="12486"/>
                  </a:moveTo>
                  <a:cubicBezTo>
                    <a:pt x="4681" y="9421"/>
                    <a:pt x="8495" y="5051"/>
                    <a:pt x="10899" y="1"/>
                  </a:cubicBezTo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2"/>
              </a:solidFill>
              <a:prstDash val="solid"/>
              <a:miter lim="11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3078325" y="1232500"/>
              <a:ext cx="65325" cy="175075"/>
            </a:xfrm>
            <a:custGeom>
              <a:avLst/>
              <a:gdLst/>
              <a:ahLst/>
              <a:cxnLst/>
              <a:rect l="l" t="t" r="r" b="b"/>
              <a:pathLst>
                <a:path w="2613" h="7003" extrusionOk="0">
                  <a:moveTo>
                    <a:pt x="1247" y="0"/>
                  </a:moveTo>
                  <a:cubicBezTo>
                    <a:pt x="415" y="1037"/>
                    <a:pt x="1" y="2399"/>
                    <a:pt x="117" y="3724"/>
                  </a:cubicBezTo>
                  <a:cubicBezTo>
                    <a:pt x="222" y="4928"/>
                    <a:pt x="779" y="6275"/>
                    <a:pt x="1757" y="7003"/>
                  </a:cubicBezTo>
                  <a:cubicBezTo>
                    <a:pt x="2613" y="4922"/>
                    <a:pt x="2092" y="202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3148575" y="1165300"/>
              <a:ext cx="65325" cy="175050"/>
            </a:xfrm>
            <a:custGeom>
              <a:avLst/>
              <a:gdLst/>
              <a:ahLst/>
              <a:cxnLst/>
              <a:rect l="l" t="t" r="r" b="b"/>
              <a:pathLst>
                <a:path w="2613" h="7002" extrusionOk="0">
                  <a:moveTo>
                    <a:pt x="1247" y="0"/>
                  </a:moveTo>
                  <a:cubicBezTo>
                    <a:pt x="415" y="1036"/>
                    <a:pt x="1" y="2399"/>
                    <a:pt x="117" y="3724"/>
                  </a:cubicBezTo>
                  <a:cubicBezTo>
                    <a:pt x="222" y="4928"/>
                    <a:pt x="779" y="6275"/>
                    <a:pt x="1757" y="7002"/>
                  </a:cubicBezTo>
                  <a:cubicBezTo>
                    <a:pt x="2612" y="4922"/>
                    <a:pt x="2093" y="202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207275" y="1082000"/>
              <a:ext cx="65325" cy="175075"/>
            </a:xfrm>
            <a:custGeom>
              <a:avLst/>
              <a:gdLst/>
              <a:ahLst/>
              <a:cxnLst/>
              <a:rect l="l" t="t" r="r" b="b"/>
              <a:pathLst>
                <a:path w="2613" h="7003" extrusionOk="0">
                  <a:moveTo>
                    <a:pt x="1246" y="1"/>
                  </a:moveTo>
                  <a:cubicBezTo>
                    <a:pt x="415" y="1036"/>
                    <a:pt x="0" y="2400"/>
                    <a:pt x="117" y="3724"/>
                  </a:cubicBezTo>
                  <a:cubicBezTo>
                    <a:pt x="222" y="4929"/>
                    <a:pt x="778" y="6276"/>
                    <a:pt x="1757" y="7002"/>
                  </a:cubicBezTo>
                  <a:cubicBezTo>
                    <a:pt x="2612" y="4922"/>
                    <a:pt x="2093" y="2020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3245050" y="1216950"/>
              <a:ext cx="174750" cy="51925"/>
            </a:xfrm>
            <a:custGeom>
              <a:avLst/>
              <a:gdLst/>
              <a:ahLst/>
              <a:cxnLst/>
              <a:rect l="l" t="t" r="r" b="b"/>
              <a:pathLst>
                <a:path w="6990" h="2077" extrusionOk="0">
                  <a:moveTo>
                    <a:pt x="3903" y="1"/>
                  </a:moveTo>
                  <a:cubicBezTo>
                    <a:pt x="3761" y="1"/>
                    <a:pt x="3620" y="7"/>
                    <a:pt x="3482" y="18"/>
                  </a:cubicBezTo>
                  <a:cubicBezTo>
                    <a:pt x="2158" y="125"/>
                    <a:pt x="883" y="761"/>
                    <a:pt x="1" y="1755"/>
                  </a:cubicBezTo>
                  <a:cubicBezTo>
                    <a:pt x="855" y="1953"/>
                    <a:pt x="1839" y="2076"/>
                    <a:pt x="2836" y="2076"/>
                  </a:cubicBezTo>
                  <a:cubicBezTo>
                    <a:pt x="4328" y="2076"/>
                    <a:pt x="5846" y="1800"/>
                    <a:pt x="6990" y="1087"/>
                  </a:cubicBezTo>
                  <a:cubicBezTo>
                    <a:pt x="6209" y="339"/>
                    <a:pt x="5006" y="1"/>
                    <a:pt x="39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3190550" y="1297475"/>
              <a:ext cx="174725" cy="51925"/>
            </a:xfrm>
            <a:custGeom>
              <a:avLst/>
              <a:gdLst/>
              <a:ahLst/>
              <a:cxnLst/>
              <a:rect l="l" t="t" r="r" b="b"/>
              <a:pathLst>
                <a:path w="6989" h="2077" extrusionOk="0">
                  <a:moveTo>
                    <a:pt x="3904" y="1"/>
                  </a:moveTo>
                  <a:cubicBezTo>
                    <a:pt x="3761" y="1"/>
                    <a:pt x="3621" y="6"/>
                    <a:pt x="3483" y="18"/>
                  </a:cubicBezTo>
                  <a:cubicBezTo>
                    <a:pt x="2157" y="124"/>
                    <a:pt x="883" y="760"/>
                    <a:pt x="1" y="1754"/>
                  </a:cubicBezTo>
                  <a:cubicBezTo>
                    <a:pt x="855" y="1953"/>
                    <a:pt x="1841" y="2076"/>
                    <a:pt x="2838" y="2076"/>
                  </a:cubicBezTo>
                  <a:cubicBezTo>
                    <a:pt x="4329" y="2076"/>
                    <a:pt x="5846" y="1800"/>
                    <a:pt x="6989" y="1087"/>
                  </a:cubicBezTo>
                  <a:cubicBezTo>
                    <a:pt x="6210" y="339"/>
                    <a:pt x="5006" y="1"/>
                    <a:pt x="3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190550" y="1297475"/>
              <a:ext cx="174725" cy="51925"/>
            </a:xfrm>
            <a:custGeom>
              <a:avLst/>
              <a:gdLst/>
              <a:ahLst/>
              <a:cxnLst/>
              <a:rect l="l" t="t" r="r" b="b"/>
              <a:pathLst>
                <a:path w="6989" h="2077" extrusionOk="0">
                  <a:moveTo>
                    <a:pt x="3904" y="1"/>
                  </a:moveTo>
                  <a:cubicBezTo>
                    <a:pt x="3761" y="1"/>
                    <a:pt x="3621" y="6"/>
                    <a:pt x="3483" y="18"/>
                  </a:cubicBezTo>
                  <a:cubicBezTo>
                    <a:pt x="2157" y="124"/>
                    <a:pt x="883" y="760"/>
                    <a:pt x="1" y="1754"/>
                  </a:cubicBezTo>
                  <a:cubicBezTo>
                    <a:pt x="855" y="1953"/>
                    <a:pt x="1841" y="2076"/>
                    <a:pt x="2838" y="2076"/>
                  </a:cubicBezTo>
                  <a:cubicBezTo>
                    <a:pt x="4329" y="2076"/>
                    <a:pt x="5846" y="1800"/>
                    <a:pt x="6989" y="1087"/>
                  </a:cubicBezTo>
                  <a:cubicBezTo>
                    <a:pt x="6210" y="339"/>
                    <a:pt x="5006" y="1"/>
                    <a:pt x="3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118250" y="1369275"/>
              <a:ext cx="174750" cy="51900"/>
            </a:xfrm>
            <a:custGeom>
              <a:avLst/>
              <a:gdLst/>
              <a:ahLst/>
              <a:cxnLst/>
              <a:rect l="l" t="t" r="r" b="b"/>
              <a:pathLst>
                <a:path w="6990" h="2076" extrusionOk="0">
                  <a:moveTo>
                    <a:pt x="3904" y="0"/>
                  </a:moveTo>
                  <a:cubicBezTo>
                    <a:pt x="3761" y="0"/>
                    <a:pt x="3621" y="6"/>
                    <a:pt x="3483" y="17"/>
                  </a:cubicBezTo>
                  <a:cubicBezTo>
                    <a:pt x="2157" y="125"/>
                    <a:pt x="883" y="761"/>
                    <a:pt x="0" y="1755"/>
                  </a:cubicBezTo>
                  <a:cubicBezTo>
                    <a:pt x="854" y="1953"/>
                    <a:pt x="1839" y="2076"/>
                    <a:pt x="2835" y="2076"/>
                  </a:cubicBezTo>
                  <a:cubicBezTo>
                    <a:pt x="4327" y="2076"/>
                    <a:pt x="5845" y="1800"/>
                    <a:pt x="6989" y="1086"/>
                  </a:cubicBezTo>
                  <a:cubicBezTo>
                    <a:pt x="6210" y="339"/>
                    <a:pt x="5006" y="0"/>
                    <a:pt x="3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277500" y="1054425"/>
              <a:ext cx="97100" cy="152550"/>
            </a:xfrm>
            <a:custGeom>
              <a:avLst/>
              <a:gdLst/>
              <a:ahLst/>
              <a:cxnLst/>
              <a:rect l="l" t="t" r="r" b="b"/>
              <a:pathLst>
                <a:path w="3884" h="6102" extrusionOk="0">
                  <a:moveTo>
                    <a:pt x="3884" y="1"/>
                  </a:moveTo>
                  <a:lnTo>
                    <a:pt x="3884" y="1"/>
                  </a:lnTo>
                  <a:cubicBezTo>
                    <a:pt x="2615" y="398"/>
                    <a:pt x="1513" y="1300"/>
                    <a:pt x="872" y="2464"/>
                  </a:cubicBezTo>
                  <a:cubicBezTo>
                    <a:pt x="289" y="3524"/>
                    <a:pt x="0" y="4953"/>
                    <a:pt x="409" y="6101"/>
                  </a:cubicBezTo>
                  <a:cubicBezTo>
                    <a:pt x="2856" y="4786"/>
                    <a:pt x="3729" y="2879"/>
                    <a:pt x="3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3284625" y="1054425"/>
              <a:ext cx="89975" cy="152550"/>
            </a:xfrm>
            <a:custGeom>
              <a:avLst/>
              <a:gdLst/>
              <a:ahLst/>
              <a:cxnLst/>
              <a:rect l="l" t="t" r="r" b="b"/>
              <a:pathLst>
                <a:path w="3599" h="6102" extrusionOk="0">
                  <a:moveTo>
                    <a:pt x="3599" y="1"/>
                  </a:moveTo>
                  <a:lnTo>
                    <a:pt x="3599" y="1"/>
                  </a:lnTo>
                  <a:cubicBezTo>
                    <a:pt x="3490" y="35"/>
                    <a:pt x="3385" y="77"/>
                    <a:pt x="3279" y="118"/>
                  </a:cubicBezTo>
                  <a:lnTo>
                    <a:pt x="3279" y="120"/>
                  </a:lnTo>
                  <a:cubicBezTo>
                    <a:pt x="3013" y="579"/>
                    <a:pt x="2811" y="1078"/>
                    <a:pt x="2593" y="1564"/>
                  </a:cubicBezTo>
                  <a:cubicBezTo>
                    <a:pt x="1933" y="3040"/>
                    <a:pt x="1053" y="4417"/>
                    <a:pt x="1" y="5647"/>
                  </a:cubicBezTo>
                  <a:cubicBezTo>
                    <a:pt x="31" y="5802"/>
                    <a:pt x="71" y="5953"/>
                    <a:pt x="124" y="6101"/>
                  </a:cubicBezTo>
                  <a:cubicBezTo>
                    <a:pt x="2571" y="4786"/>
                    <a:pt x="3444" y="2879"/>
                    <a:pt x="3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3248550" y="1241575"/>
              <a:ext cx="171250" cy="27275"/>
            </a:xfrm>
            <a:custGeom>
              <a:avLst/>
              <a:gdLst/>
              <a:ahLst/>
              <a:cxnLst/>
              <a:rect l="l" t="t" r="r" b="b"/>
              <a:pathLst>
                <a:path w="6850" h="1091" extrusionOk="0">
                  <a:moveTo>
                    <a:pt x="6727" y="0"/>
                  </a:moveTo>
                  <a:cubicBezTo>
                    <a:pt x="6300" y="132"/>
                    <a:pt x="5870" y="253"/>
                    <a:pt x="5431" y="337"/>
                  </a:cubicBezTo>
                  <a:cubicBezTo>
                    <a:pt x="4853" y="448"/>
                    <a:pt x="4266" y="492"/>
                    <a:pt x="3678" y="492"/>
                  </a:cubicBezTo>
                  <a:cubicBezTo>
                    <a:pt x="3149" y="492"/>
                    <a:pt x="2618" y="456"/>
                    <a:pt x="2092" y="400"/>
                  </a:cubicBezTo>
                  <a:cubicBezTo>
                    <a:pt x="1804" y="369"/>
                    <a:pt x="1222" y="224"/>
                    <a:pt x="744" y="224"/>
                  </a:cubicBezTo>
                  <a:cubicBezTo>
                    <a:pt x="617" y="224"/>
                    <a:pt x="498" y="235"/>
                    <a:pt x="394" y="260"/>
                  </a:cubicBezTo>
                  <a:cubicBezTo>
                    <a:pt x="259" y="373"/>
                    <a:pt x="132" y="491"/>
                    <a:pt x="11" y="618"/>
                  </a:cubicBezTo>
                  <a:cubicBezTo>
                    <a:pt x="1" y="672"/>
                    <a:pt x="1" y="733"/>
                    <a:pt x="8" y="802"/>
                  </a:cubicBezTo>
                  <a:cubicBezTo>
                    <a:pt x="828" y="981"/>
                    <a:pt x="1759" y="1091"/>
                    <a:pt x="2700" y="1091"/>
                  </a:cubicBezTo>
                  <a:cubicBezTo>
                    <a:pt x="4190" y="1091"/>
                    <a:pt x="5706" y="815"/>
                    <a:pt x="6850" y="102"/>
                  </a:cubicBezTo>
                  <a:cubicBezTo>
                    <a:pt x="6812" y="65"/>
                    <a:pt x="6767" y="35"/>
                    <a:pt x="6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3196025" y="1317375"/>
              <a:ext cx="169250" cy="32000"/>
            </a:xfrm>
            <a:custGeom>
              <a:avLst/>
              <a:gdLst/>
              <a:ahLst/>
              <a:cxnLst/>
              <a:rect l="l" t="t" r="r" b="b"/>
              <a:pathLst>
                <a:path w="6770" h="1280" extrusionOk="0">
                  <a:moveTo>
                    <a:pt x="6418" y="1"/>
                  </a:moveTo>
                  <a:cubicBezTo>
                    <a:pt x="5003" y="290"/>
                    <a:pt x="3576" y="522"/>
                    <a:pt x="2141" y="692"/>
                  </a:cubicBezTo>
                  <a:cubicBezTo>
                    <a:pt x="1796" y="733"/>
                    <a:pt x="172" y="690"/>
                    <a:pt x="13" y="970"/>
                  </a:cubicBezTo>
                  <a:cubicBezTo>
                    <a:pt x="6" y="983"/>
                    <a:pt x="5" y="994"/>
                    <a:pt x="0" y="1005"/>
                  </a:cubicBezTo>
                  <a:cubicBezTo>
                    <a:pt x="803" y="1175"/>
                    <a:pt x="1707" y="1279"/>
                    <a:pt x="2622" y="1279"/>
                  </a:cubicBezTo>
                  <a:cubicBezTo>
                    <a:pt x="4112" y="1279"/>
                    <a:pt x="5627" y="1003"/>
                    <a:pt x="6770" y="291"/>
                  </a:cubicBezTo>
                  <a:lnTo>
                    <a:pt x="6770" y="290"/>
                  </a:lnTo>
                  <a:cubicBezTo>
                    <a:pt x="6661" y="186"/>
                    <a:pt x="6544" y="89"/>
                    <a:pt x="6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3144950" y="1383975"/>
              <a:ext cx="148050" cy="37175"/>
            </a:xfrm>
            <a:custGeom>
              <a:avLst/>
              <a:gdLst/>
              <a:ahLst/>
              <a:cxnLst/>
              <a:rect l="l" t="t" r="r" b="b"/>
              <a:pathLst>
                <a:path w="5922" h="1487" extrusionOk="0">
                  <a:moveTo>
                    <a:pt x="5235" y="0"/>
                  </a:moveTo>
                  <a:cubicBezTo>
                    <a:pt x="5122" y="56"/>
                    <a:pt x="5011" y="112"/>
                    <a:pt x="4904" y="168"/>
                  </a:cubicBezTo>
                  <a:cubicBezTo>
                    <a:pt x="4176" y="546"/>
                    <a:pt x="3401" y="834"/>
                    <a:pt x="2604" y="1028"/>
                  </a:cubicBezTo>
                  <a:cubicBezTo>
                    <a:pt x="1898" y="1199"/>
                    <a:pt x="1174" y="1298"/>
                    <a:pt x="448" y="1319"/>
                  </a:cubicBezTo>
                  <a:cubicBezTo>
                    <a:pt x="287" y="1323"/>
                    <a:pt x="133" y="1332"/>
                    <a:pt x="0" y="1361"/>
                  </a:cubicBezTo>
                  <a:cubicBezTo>
                    <a:pt x="570" y="1441"/>
                    <a:pt x="1170" y="1487"/>
                    <a:pt x="1774" y="1487"/>
                  </a:cubicBezTo>
                  <a:cubicBezTo>
                    <a:pt x="3264" y="1487"/>
                    <a:pt x="4778" y="1211"/>
                    <a:pt x="5921" y="498"/>
                  </a:cubicBezTo>
                  <a:cubicBezTo>
                    <a:pt x="5719" y="304"/>
                    <a:pt x="5485" y="140"/>
                    <a:pt x="5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3209125" y="1085425"/>
              <a:ext cx="35175" cy="163550"/>
            </a:xfrm>
            <a:custGeom>
              <a:avLst/>
              <a:gdLst/>
              <a:ahLst/>
              <a:cxnLst/>
              <a:rect l="l" t="t" r="r" b="b"/>
              <a:pathLst>
                <a:path w="1407" h="6542" extrusionOk="0">
                  <a:moveTo>
                    <a:pt x="1150" y="0"/>
                  </a:moveTo>
                  <a:cubicBezTo>
                    <a:pt x="382" y="1012"/>
                    <a:pt x="0" y="2312"/>
                    <a:pt x="112" y="3578"/>
                  </a:cubicBezTo>
                  <a:cubicBezTo>
                    <a:pt x="204" y="4628"/>
                    <a:pt x="642" y="5787"/>
                    <a:pt x="1406" y="6542"/>
                  </a:cubicBezTo>
                  <a:cubicBezTo>
                    <a:pt x="1276" y="5195"/>
                    <a:pt x="1187" y="3844"/>
                    <a:pt x="1145" y="2491"/>
                  </a:cubicBezTo>
                  <a:cubicBezTo>
                    <a:pt x="1123" y="1743"/>
                    <a:pt x="1104" y="992"/>
                    <a:pt x="1117" y="244"/>
                  </a:cubicBezTo>
                  <a:cubicBezTo>
                    <a:pt x="1119" y="197"/>
                    <a:pt x="1133" y="105"/>
                    <a:pt x="11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3149025" y="1177375"/>
              <a:ext cx="40825" cy="157550"/>
            </a:xfrm>
            <a:custGeom>
              <a:avLst/>
              <a:gdLst/>
              <a:ahLst/>
              <a:cxnLst/>
              <a:rect l="l" t="t" r="r" b="b"/>
              <a:pathLst>
                <a:path w="1633" h="6302" extrusionOk="0">
                  <a:moveTo>
                    <a:pt x="889" y="1"/>
                  </a:moveTo>
                  <a:lnTo>
                    <a:pt x="889" y="1"/>
                  </a:lnTo>
                  <a:cubicBezTo>
                    <a:pt x="288" y="959"/>
                    <a:pt x="1" y="2114"/>
                    <a:pt x="99" y="3241"/>
                  </a:cubicBezTo>
                  <a:cubicBezTo>
                    <a:pt x="195" y="4336"/>
                    <a:pt x="668" y="5544"/>
                    <a:pt x="1488" y="6302"/>
                  </a:cubicBezTo>
                  <a:cubicBezTo>
                    <a:pt x="1552" y="6214"/>
                    <a:pt x="1595" y="6108"/>
                    <a:pt x="1608" y="6000"/>
                  </a:cubicBezTo>
                  <a:cubicBezTo>
                    <a:pt x="1633" y="5793"/>
                    <a:pt x="1578" y="5587"/>
                    <a:pt x="1528" y="5386"/>
                  </a:cubicBezTo>
                  <a:cubicBezTo>
                    <a:pt x="1155" y="3890"/>
                    <a:pt x="998" y="2335"/>
                    <a:pt x="882" y="801"/>
                  </a:cubicBezTo>
                  <a:cubicBezTo>
                    <a:pt x="865" y="592"/>
                    <a:pt x="922" y="245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3079475" y="1266775"/>
              <a:ext cx="42625" cy="137900"/>
            </a:xfrm>
            <a:custGeom>
              <a:avLst/>
              <a:gdLst/>
              <a:ahLst/>
              <a:cxnLst/>
              <a:rect l="l" t="t" r="r" b="b"/>
              <a:pathLst>
                <a:path w="1705" h="5516" extrusionOk="0">
                  <a:moveTo>
                    <a:pt x="416" y="1"/>
                  </a:moveTo>
                  <a:cubicBezTo>
                    <a:pt x="126" y="746"/>
                    <a:pt x="1" y="1557"/>
                    <a:pt x="71" y="2353"/>
                  </a:cubicBezTo>
                  <a:cubicBezTo>
                    <a:pt x="171" y="3499"/>
                    <a:pt x="685" y="4769"/>
                    <a:pt x="1578" y="5515"/>
                  </a:cubicBezTo>
                  <a:cubicBezTo>
                    <a:pt x="1704" y="5296"/>
                    <a:pt x="1673" y="4995"/>
                    <a:pt x="1597" y="4739"/>
                  </a:cubicBezTo>
                  <a:cubicBezTo>
                    <a:pt x="1444" y="4229"/>
                    <a:pt x="1204" y="3751"/>
                    <a:pt x="1009" y="3256"/>
                  </a:cubicBezTo>
                  <a:cubicBezTo>
                    <a:pt x="587" y="2182"/>
                    <a:pt x="491" y="1134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3"/>
          <p:cNvSpPr/>
          <p:nvPr/>
        </p:nvSpPr>
        <p:spPr>
          <a:xfrm flipH="1">
            <a:off x="8662174" y="800752"/>
            <a:ext cx="803500" cy="249869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71" y="4095977"/>
            <a:ext cx="9236779" cy="1233572"/>
          </a:xfrm>
          <a:custGeom>
            <a:avLst/>
            <a:gdLst/>
            <a:ahLst/>
            <a:cxnLst/>
            <a:rect l="l" t="t" r="r" b="b"/>
            <a:pathLst>
              <a:path w="70131" h="9366" extrusionOk="0">
                <a:moveTo>
                  <a:pt x="28051" y="4399"/>
                </a:moveTo>
                <a:lnTo>
                  <a:pt x="28051" y="4399"/>
                </a:lnTo>
                <a:cubicBezTo>
                  <a:pt x="28051" y="4399"/>
                  <a:pt x="28051" y="4399"/>
                  <a:pt x="28051" y="4399"/>
                </a:cubicBezTo>
                <a:cubicBezTo>
                  <a:pt x="28051" y="4399"/>
                  <a:pt x="28051" y="4399"/>
                  <a:pt x="28051" y="4399"/>
                </a:cubicBezTo>
                <a:close/>
                <a:moveTo>
                  <a:pt x="33566" y="0"/>
                </a:moveTo>
                <a:cubicBezTo>
                  <a:pt x="33210" y="0"/>
                  <a:pt x="32971" y="141"/>
                  <a:pt x="32971" y="141"/>
                </a:cubicBezTo>
                <a:cubicBezTo>
                  <a:pt x="32997" y="150"/>
                  <a:pt x="33842" y="409"/>
                  <a:pt x="34248" y="1033"/>
                </a:cubicBezTo>
                <a:cubicBezTo>
                  <a:pt x="34321" y="1146"/>
                  <a:pt x="34433" y="1371"/>
                  <a:pt x="34546" y="1614"/>
                </a:cubicBezTo>
                <a:cubicBezTo>
                  <a:pt x="34430" y="1469"/>
                  <a:pt x="34315" y="1347"/>
                  <a:pt x="34200" y="1248"/>
                </a:cubicBezTo>
                <a:cubicBezTo>
                  <a:pt x="33867" y="964"/>
                  <a:pt x="33537" y="863"/>
                  <a:pt x="33237" y="863"/>
                </a:cubicBezTo>
                <a:cubicBezTo>
                  <a:pt x="33050" y="863"/>
                  <a:pt x="32874" y="902"/>
                  <a:pt x="32716" y="960"/>
                </a:cubicBezTo>
                <a:cubicBezTo>
                  <a:pt x="32452" y="1058"/>
                  <a:pt x="32238" y="1208"/>
                  <a:pt x="32106" y="1316"/>
                </a:cubicBezTo>
                <a:cubicBezTo>
                  <a:pt x="32105" y="1317"/>
                  <a:pt x="32104" y="1319"/>
                  <a:pt x="32103" y="1320"/>
                </a:cubicBezTo>
                <a:lnTo>
                  <a:pt x="32106" y="1326"/>
                </a:lnTo>
                <a:cubicBezTo>
                  <a:pt x="32107" y="1353"/>
                  <a:pt x="32110" y="1379"/>
                  <a:pt x="32111" y="1406"/>
                </a:cubicBezTo>
                <a:cubicBezTo>
                  <a:pt x="32123" y="1402"/>
                  <a:pt x="32134" y="1400"/>
                  <a:pt x="32147" y="1398"/>
                </a:cubicBezTo>
                <a:cubicBezTo>
                  <a:pt x="32234" y="1381"/>
                  <a:pt x="32322" y="1373"/>
                  <a:pt x="32409" y="1373"/>
                </a:cubicBezTo>
                <a:cubicBezTo>
                  <a:pt x="32532" y="1373"/>
                  <a:pt x="32654" y="1388"/>
                  <a:pt x="32774" y="1414"/>
                </a:cubicBezTo>
                <a:cubicBezTo>
                  <a:pt x="33536" y="1576"/>
                  <a:pt x="34212" y="2177"/>
                  <a:pt x="34232" y="2195"/>
                </a:cubicBezTo>
                <a:lnTo>
                  <a:pt x="34226" y="2193"/>
                </a:lnTo>
                <a:lnTo>
                  <a:pt x="34211" y="2185"/>
                </a:lnTo>
                <a:lnTo>
                  <a:pt x="34181" y="2170"/>
                </a:lnTo>
                <a:cubicBezTo>
                  <a:pt x="34051" y="2109"/>
                  <a:pt x="33697" y="1957"/>
                  <a:pt x="33346" y="1957"/>
                </a:cubicBezTo>
                <a:cubicBezTo>
                  <a:pt x="33213" y="1957"/>
                  <a:pt x="33080" y="1979"/>
                  <a:pt x="32960" y="2036"/>
                </a:cubicBezTo>
                <a:cubicBezTo>
                  <a:pt x="32920" y="2055"/>
                  <a:pt x="32883" y="2080"/>
                  <a:pt x="32852" y="2108"/>
                </a:cubicBezTo>
                <a:cubicBezTo>
                  <a:pt x="32777" y="2175"/>
                  <a:pt x="32723" y="2265"/>
                  <a:pt x="32687" y="2365"/>
                </a:cubicBezTo>
                <a:lnTo>
                  <a:pt x="32917" y="2776"/>
                </a:lnTo>
                <a:cubicBezTo>
                  <a:pt x="32917" y="2779"/>
                  <a:pt x="32917" y="2783"/>
                  <a:pt x="32918" y="2785"/>
                </a:cubicBezTo>
                <a:cubicBezTo>
                  <a:pt x="32918" y="2785"/>
                  <a:pt x="32919" y="2784"/>
                  <a:pt x="32920" y="2783"/>
                </a:cubicBezTo>
                <a:cubicBezTo>
                  <a:pt x="33170" y="2566"/>
                  <a:pt x="33551" y="2512"/>
                  <a:pt x="33865" y="2512"/>
                </a:cubicBezTo>
                <a:cubicBezTo>
                  <a:pt x="34127" y="2512"/>
                  <a:pt x="34343" y="2550"/>
                  <a:pt x="34397" y="2560"/>
                </a:cubicBezTo>
                <a:lnTo>
                  <a:pt x="34398" y="2561"/>
                </a:lnTo>
                <a:cubicBezTo>
                  <a:pt x="34401" y="2561"/>
                  <a:pt x="34402" y="2562"/>
                  <a:pt x="34404" y="2562"/>
                </a:cubicBezTo>
                <a:lnTo>
                  <a:pt x="34404" y="2562"/>
                </a:lnTo>
                <a:cubicBezTo>
                  <a:pt x="34392" y="2562"/>
                  <a:pt x="34360" y="2560"/>
                  <a:pt x="34314" y="2560"/>
                </a:cubicBezTo>
                <a:cubicBezTo>
                  <a:pt x="34139" y="2560"/>
                  <a:pt x="33759" y="2584"/>
                  <a:pt x="33501" y="2776"/>
                </a:cubicBezTo>
                <a:cubicBezTo>
                  <a:pt x="33331" y="2904"/>
                  <a:pt x="33296" y="3200"/>
                  <a:pt x="33305" y="3470"/>
                </a:cubicBezTo>
                <a:lnTo>
                  <a:pt x="33453" y="3736"/>
                </a:lnTo>
                <a:cubicBezTo>
                  <a:pt x="33778" y="3063"/>
                  <a:pt x="34737" y="2932"/>
                  <a:pt x="34737" y="2932"/>
                </a:cubicBezTo>
                <a:lnTo>
                  <a:pt x="34737" y="2932"/>
                </a:lnTo>
                <a:cubicBezTo>
                  <a:pt x="34737" y="2932"/>
                  <a:pt x="34379" y="3203"/>
                  <a:pt x="34256" y="3389"/>
                </a:cubicBezTo>
                <a:cubicBezTo>
                  <a:pt x="34134" y="3575"/>
                  <a:pt x="33956" y="4552"/>
                  <a:pt x="33956" y="4552"/>
                </a:cubicBezTo>
                <a:cubicBezTo>
                  <a:pt x="33956" y="4552"/>
                  <a:pt x="34481" y="4413"/>
                  <a:pt x="34555" y="4343"/>
                </a:cubicBezTo>
                <a:cubicBezTo>
                  <a:pt x="34604" y="4298"/>
                  <a:pt x="34858" y="3653"/>
                  <a:pt x="35028" y="3214"/>
                </a:cubicBezTo>
                <a:lnTo>
                  <a:pt x="35028" y="3214"/>
                </a:lnTo>
                <a:cubicBezTo>
                  <a:pt x="35110" y="4170"/>
                  <a:pt x="34839" y="6162"/>
                  <a:pt x="34747" y="7335"/>
                </a:cubicBezTo>
                <a:cubicBezTo>
                  <a:pt x="34435" y="7303"/>
                  <a:pt x="34083" y="7267"/>
                  <a:pt x="33716" y="7197"/>
                </a:cubicBezTo>
                <a:cubicBezTo>
                  <a:pt x="33008" y="7064"/>
                  <a:pt x="31355" y="5427"/>
                  <a:pt x="30152" y="5427"/>
                </a:cubicBezTo>
                <a:cubicBezTo>
                  <a:pt x="30151" y="5427"/>
                  <a:pt x="30150" y="5427"/>
                  <a:pt x="30149" y="5427"/>
                </a:cubicBezTo>
                <a:cubicBezTo>
                  <a:pt x="29732" y="5427"/>
                  <a:pt x="28401" y="5753"/>
                  <a:pt x="26815" y="6177"/>
                </a:cubicBezTo>
                <a:cubicBezTo>
                  <a:pt x="26654" y="5293"/>
                  <a:pt x="26475" y="4633"/>
                  <a:pt x="26360" y="4255"/>
                </a:cubicBezTo>
                <a:lnTo>
                  <a:pt x="26360" y="4255"/>
                </a:lnTo>
                <a:cubicBezTo>
                  <a:pt x="26690" y="4543"/>
                  <a:pt x="27446" y="4673"/>
                  <a:pt x="27446" y="4673"/>
                </a:cubicBezTo>
                <a:cubicBezTo>
                  <a:pt x="27407" y="4620"/>
                  <a:pt x="27242" y="4195"/>
                  <a:pt x="27168" y="4105"/>
                </a:cubicBezTo>
                <a:cubicBezTo>
                  <a:pt x="27115" y="4042"/>
                  <a:pt x="26822" y="4006"/>
                  <a:pt x="26653" y="3991"/>
                </a:cubicBezTo>
                <a:lnTo>
                  <a:pt x="26642" y="3991"/>
                </a:lnTo>
                <a:cubicBezTo>
                  <a:pt x="26592" y="3985"/>
                  <a:pt x="26553" y="3983"/>
                  <a:pt x="26539" y="3982"/>
                </a:cubicBezTo>
                <a:lnTo>
                  <a:pt x="26532" y="3982"/>
                </a:lnTo>
                <a:cubicBezTo>
                  <a:pt x="26747" y="3898"/>
                  <a:pt x="26937" y="3865"/>
                  <a:pt x="27103" y="3865"/>
                </a:cubicBezTo>
                <a:cubicBezTo>
                  <a:pt x="27607" y="3865"/>
                  <a:pt x="27893" y="4174"/>
                  <a:pt x="28001" y="4322"/>
                </a:cubicBezTo>
                <a:cubicBezTo>
                  <a:pt x="28030" y="4361"/>
                  <a:pt x="28046" y="4389"/>
                  <a:pt x="28050" y="4397"/>
                </a:cubicBezTo>
                <a:cubicBezTo>
                  <a:pt x="28050" y="4398"/>
                  <a:pt x="28051" y="4398"/>
                  <a:pt x="28051" y="4399"/>
                </a:cubicBezTo>
                <a:lnTo>
                  <a:pt x="28051" y="4399"/>
                </a:lnTo>
                <a:cubicBezTo>
                  <a:pt x="28046" y="4366"/>
                  <a:pt x="27934" y="3696"/>
                  <a:pt x="27714" y="3458"/>
                </a:cubicBezTo>
                <a:cubicBezTo>
                  <a:pt x="27652" y="3390"/>
                  <a:pt x="27555" y="3366"/>
                  <a:pt x="27448" y="3366"/>
                </a:cubicBezTo>
                <a:cubicBezTo>
                  <a:pt x="27441" y="3366"/>
                  <a:pt x="27434" y="3366"/>
                  <a:pt x="27427" y="3366"/>
                </a:cubicBezTo>
                <a:cubicBezTo>
                  <a:pt x="27160" y="3376"/>
                  <a:pt x="26843" y="3527"/>
                  <a:pt x="26827" y="3535"/>
                </a:cubicBezTo>
                <a:cubicBezTo>
                  <a:pt x="27209" y="3209"/>
                  <a:pt x="27549" y="3104"/>
                  <a:pt x="27827" y="3104"/>
                </a:cubicBezTo>
                <a:cubicBezTo>
                  <a:pt x="28326" y="3104"/>
                  <a:pt x="28628" y="3443"/>
                  <a:pt x="28628" y="3443"/>
                </a:cubicBezTo>
                <a:cubicBezTo>
                  <a:pt x="28628" y="3443"/>
                  <a:pt x="28632" y="2663"/>
                  <a:pt x="27850" y="2521"/>
                </a:cubicBezTo>
                <a:cubicBezTo>
                  <a:pt x="27806" y="2513"/>
                  <a:pt x="27763" y="2509"/>
                  <a:pt x="27720" y="2509"/>
                </a:cubicBezTo>
                <a:cubicBezTo>
                  <a:pt x="26989" y="2509"/>
                  <a:pt x="26355" y="3575"/>
                  <a:pt x="26355" y="3575"/>
                </a:cubicBezTo>
                <a:cubicBezTo>
                  <a:pt x="26580" y="2626"/>
                  <a:pt x="27466" y="2297"/>
                  <a:pt x="27495" y="2286"/>
                </a:cubicBezTo>
                <a:cubicBezTo>
                  <a:pt x="27418" y="2280"/>
                  <a:pt x="27346" y="2277"/>
                  <a:pt x="27277" y="2277"/>
                </a:cubicBezTo>
                <a:cubicBezTo>
                  <a:pt x="26347" y="2277"/>
                  <a:pt x="26103" y="2798"/>
                  <a:pt x="26067" y="3253"/>
                </a:cubicBezTo>
                <a:cubicBezTo>
                  <a:pt x="25997" y="3062"/>
                  <a:pt x="25873" y="2865"/>
                  <a:pt x="25653" y="2719"/>
                </a:cubicBezTo>
                <a:cubicBezTo>
                  <a:pt x="25439" y="2577"/>
                  <a:pt x="25245" y="2530"/>
                  <a:pt x="25082" y="2530"/>
                </a:cubicBezTo>
                <a:cubicBezTo>
                  <a:pt x="24777" y="2530"/>
                  <a:pt x="24584" y="2694"/>
                  <a:pt x="24584" y="2694"/>
                </a:cubicBezTo>
                <a:cubicBezTo>
                  <a:pt x="24601" y="2697"/>
                  <a:pt x="25147" y="2764"/>
                  <a:pt x="25464" y="3102"/>
                </a:cubicBezTo>
                <a:cubicBezTo>
                  <a:pt x="25521" y="3163"/>
                  <a:pt x="25614" y="3290"/>
                  <a:pt x="25711" y="3427"/>
                </a:cubicBezTo>
                <a:cubicBezTo>
                  <a:pt x="25624" y="3349"/>
                  <a:pt x="25539" y="3288"/>
                  <a:pt x="25459" y="3240"/>
                </a:cubicBezTo>
                <a:cubicBezTo>
                  <a:pt x="25282" y="3136"/>
                  <a:pt x="25118" y="3096"/>
                  <a:pt x="24970" y="3096"/>
                </a:cubicBezTo>
                <a:cubicBezTo>
                  <a:pt x="24796" y="3096"/>
                  <a:pt x="24644" y="3150"/>
                  <a:pt x="24517" y="3224"/>
                </a:cubicBezTo>
                <a:cubicBezTo>
                  <a:pt x="24366" y="3312"/>
                  <a:pt x="24251" y="3428"/>
                  <a:pt x="24181" y="3509"/>
                </a:cubicBezTo>
                <a:cubicBezTo>
                  <a:pt x="24180" y="3509"/>
                  <a:pt x="24180" y="3511"/>
                  <a:pt x="24179" y="3512"/>
                </a:cubicBezTo>
                <a:lnTo>
                  <a:pt x="24182" y="3515"/>
                </a:lnTo>
                <a:cubicBezTo>
                  <a:pt x="24186" y="3531"/>
                  <a:pt x="24190" y="3547"/>
                  <a:pt x="24194" y="3563"/>
                </a:cubicBezTo>
                <a:cubicBezTo>
                  <a:pt x="24200" y="3560"/>
                  <a:pt x="24208" y="3558"/>
                  <a:pt x="24215" y="3555"/>
                </a:cubicBezTo>
                <a:cubicBezTo>
                  <a:pt x="24325" y="3512"/>
                  <a:pt x="24442" y="3495"/>
                  <a:pt x="24559" y="3495"/>
                </a:cubicBezTo>
                <a:cubicBezTo>
                  <a:pt x="24573" y="3495"/>
                  <a:pt x="24587" y="3495"/>
                  <a:pt x="24601" y="3496"/>
                </a:cubicBezTo>
                <a:cubicBezTo>
                  <a:pt x="25087" y="3513"/>
                  <a:pt x="25567" y="3809"/>
                  <a:pt x="25581" y="3817"/>
                </a:cubicBezTo>
                <a:lnTo>
                  <a:pt x="25576" y="3816"/>
                </a:lnTo>
                <a:lnTo>
                  <a:pt x="25567" y="3814"/>
                </a:lnTo>
                <a:lnTo>
                  <a:pt x="25547" y="3808"/>
                </a:lnTo>
                <a:cubicBezTo>
                  <a:pt x="25481" y="3790"/>
                  <a:pt x="25332" y="3754"/>
                  <a:pt x="25170" y="3754"/>
                </a:cubicBezTo>
                <a:cubicBezTo>
                  <a:pt x="25036" y="3754"/>
                  <a:pt x="24893" y="3779"/>
                  <a:pt x="24784" y="3858"/>
                </a:cubicBezTo>
                <a:cubicBezTo>
                  <a:pt x="24760" y="3874"/>
                  <a:pt x="24741" y="3892"/>
                  <a:pt x="24724" y="3914"/>
                </a:cubicBezTo>
                <a:cubicBezTo>
                  <a:pt x="24685" y="3963"/>
                  <a:pt x="24663" y="4023"/>
                  <a:pt x="24651" y="4089"/>
                </a:cubicBezTo>
                <a:lnTo>
                  <a:pt x="24836" y="4317"/>
                </a:lnTo>
                <a:cubicBezTo>
                  <a:pt x="24837" y="4319"/>
                  <a:pt x="24837" y="4320"/>
                  <a:pt x="24838" y="4322"/>
                </a:cubicBezTo>
                <a:cubicBezTo>
                  <a:pt x="24838" y="4322"/>
                  <a:pt x="24840" y="4321"/>
                  <a:pt x="24840" y="4320"/>
                </a:cubicBezTo>
                <a:cubicBezTo>
                  <a:pt x="25066" y="4040"/>
                  <a:pt x="25592" y="4023"/>
                  <a:pt x="25707" y="4023"/>
                </a:cubicBezTo>
                <a:cubicBezTo>
                  <a:pt x="25713" y="4023"/>
                  <a:pt x="25718" y="4023"/>
                  <a:pt x="25722" y="4023"/>
                </a:cubicBezTo>
                <a:lnTo>
                  <a:pt x="25726" y="4023"/>
                </a:lnTo>
                <a:cubicBezTo>
                  <a:pt x="25695" y="4028"/>
                  <a:pt x="25370" y="4068"/>
                  <a:pt x="25196" y="4253"/>
                </a:cubicBezTo>
                <a:cubicBezTo>
                  <a:pt x="25105" y="4349"/>
                  <a:pt x="25116" y="4536"/>
                  <a:pt x="25151" y="4701"/>
                </a:cubicBezTo>
                <a:lnTo>
                  <a:pt x="25271" y="4847"/>
                </a:lnTo>
                <a:cubicBezTo>
                  <a:pt x="25396" y="4399"/>
                  <a:pt x="25970" y="4215"/>
                  <a:pt x="25970" y="4215"/>
                </a:cubicBezTo>
                <a:lnTo>
                  <a:pt x="25970" y="4215"/>
                </a:lnTo>
                <a:cubicBezTo>
                  <a:pt x="25970" y="4215"/>
                  <a:pt x="25780" y="4420"/>
                  <a:pt x="25725" y="4547"/>
                </a:cubicBezTo>
                <a:cubicBezTo>
                  <a:pt x="25670" y="4675"/>
                  <a:pt x="25667" y="5293"/>
                  <a:pt x="25667" y="5293"/>
                </a:cubicBezTo>
                <a:cubicBezTo>
                  <a:pt x="25667" y="5293"/>
                  <a:pt x="25974" y="5151"/>
                  <a:pt x="26012" y="5100"/>
                </a:cubicBezTo>
                <a:cubicBezTo>
                  <a:pt x="26037" y="5067"/>
                  <a:pt x="26124" y="4643"/>
                  <a:pt x="26180" y="4356"/>
                </a:cubicBezTo>
                <a:cubicBezTo>
                  <a:pt x="26330" y="4917"/>
                  <a:pt x="26434" y="5582"/>
                  <a:pt x="26508" y="6260"/>
                </a:cubicBezTo>
                <a:cubicBezTo>
                  <a:pt x="23573" y="7053"/>
                  <a:pt x="19942" y="8126"/>
                  <a:pt x="19565" y="8133"/>
                </a:cubicBezTo>
                <a:cubicBezTo>
                  <a:pt x="19559" y="8133"/>
                  <a:pt x="19552" y="8133"/>
                  <a:pt x="19544" y="8133"/>
                </a:cubicBezTo>
                <a:cubicBezTo>
                  <a:pt x="18854" y="8133"/>
                  <a:pt x="13736" y="7747"/>
                  <a:pt x="13736" y="7747"/>
                </a:cubicBezTo>
                <a:cubicBezTo>
                  <a:pt x="13736" y="7747"/>
                  <a:pt x="13144" y="7592"/>
                  <a:pt x="12508" y="7129"/>
                </a:cubicBezTo>
                <a:cubicBezTo>
                  <a:pt x="11872" y="6665"/>
                  <a:pt x="11820" y="6429"/>
                  <a:pt x="10707" y="5949"/>
                </a:cubicBezTo>
                <a:cubicBezTo>
                  <a:pt x="10492" y="5856"/>
                  <a:pt x="10243" y="5783"/>
                  <a:pt x="9975" y="5728"/>
                </a:cubicBezTo>
                <a:cubicBezTo>
                  <a:pt x="10080" y="4731"/>
                  <a:pt x="10232" y="3751"/>
                  <a:pt x="10452" y="2928"/>
                </a:cubicBezTo>
                <a:cubicBezTo>
                  <a:pt x="10468" y="2862"/>
                  <a:pt x="10486" y="2799"/>
                  <a:pt x="10505" y="2735"/>
                </a:cubicBezTo>
                <a:cubicBezTo>
                  <a:pt x="10512" y="2771"/>
                  <a:pt x="10520" y="2811"/>
                  <a:pt x="10529" y="2856"/>
                </a:cubicBezTo>
                <a:cubicBezTo>
                  <a:pt x="10581" y="3125"/>
                  <a:pt x="10662" y="3523"/>
                  <a:pt x="10686" y="3554"/>
                </a:cubicBezTo>
                <a:cubicBezTo>
                  <a:pt x="10721" y="3602"/>
                  <a:pt x="11010" y="3736"/>
                  <a:pt x="11010" y="3736"/>
                </a:cubicBezTo>
                <a:cubicBezTo>
                  <a:pt x="11010" y="3736"/>
                  <a:pt x="11007" y="3155"/>
                  <a:pt x="10955" y="3035"/>
                </a:cubicBezTo>
                <a:cubicBezTo>
                  <a:pt x="10904" y="2915"/>
                  <a:pt x="10725" y="2722"/>
                  <a:pt x="10725" y="2722"/>
                </a:cubicBezTo>
                <a:lnTo>
                  <a:pt x="10725" y="2722"/>
                </a:lnTo>
                <a:cubicBezTo>
                  <a:pt x="10725" y="2722"/>
                  <a:pt x="11264" y="2896"/>
                  <a:pt x="11383" y="3317"/>
                </a:cubicBezTo>
                <a:lnTo>
                  <a:pt x="11495" y="3179"/>
                </a:lnTo>
                <a:cubicBezTo>
                  <a:pt x="11527" y="3025"/>
                  <a:pt x="11537" y="2849"/>
                  <a:pt x="11452" y="2759"/>
                </a:cubicBezTo>
                <a:cubicBezTo>
                  <a:pt x="11289" y="2585"/>
                  <a:pt x="10983" y="2547"/>
                  <a:pt x="10954" y="2543"/>
                </a:cubicBezTo>
                <a:lnTo>
                  <a:pt x="10959" y="2543"/>
                </a:lnTo>
                <a:cubicBezTo>
                  <a:pt x="10962" y="2543"/>
                  <a:pt x="10967" y="2543"/>
                  <a:pt x="10973" y="2543"/>
                </a:cubicBezTo>
                <a:cubicBezTo>
                  <a:pt x="11082" y="2543"/>
                  <a:pt x="11573" y="2559"/>
                  <a:pt x="11787" y="2821"/>
                </a:cubicBezTo>
                <a:cubicBezTo>
                  <a:pt x="11787" y="2822"/>
                  <a:pt x="11787" y="2823"/>
                  <a:pt x="11788" y="2823"/>
                </a:cubicBezTo>
                <a:cubicBezTo>
                  <a:pt x="11788" y="2822"/>
                  <a:pt x="11789" y="2820"/>
                  <a:pt x="11789" y="2818"/>
                </a:cubicBezTo>
                <a:lnTo>
                  <a:pt x="11964" y="2605"/>
                </a:lnTo>
                <a:cubicBezTo>
                  <a:pt x="11953" y="2543"/>
                  <a:pt x="11932" y="2486"/>
                  <a:pt x="11895" y="2440"/>
                </a:cubicBezTo>
                <a:cubicBezTo>
                  <a:pt x="11879" y="2420"/>
                  <a:pt x="11861" y="2402"/>
                  <a:pt x="11840" y="2388"/>
                </a:cubicBezTo>
                <a:cubicBezTo>
                  <a:pt x="11736" y="2313"/>
                  <a:pt x="11602" y="2290"/>
                  <a:pt x="11476" y="2290"/>
                </a:cubicBezTo>
                <a:cubicBezTo>
                  <a:pt x="11324" y="2290"/>
                  <a:pt x="11184" y="2324"/>
                  <a:pt x="11123" y="2341"/>
                </a:cubicBezTo>
                <a:lnTo>
                  <a:pt x="11104" y="2345"/>
                </a:lnTo>
                <a:lnTo>
                  <a:pt x="11095" y="2348"/>
                </a:lnTo>
                <a:lnTo>
                  <a:pt x="11091" y="2350"/>
                </a:lnTo>
                <a:cubicBezTo>
                  <a:pt x="11104" y="2341"/>
                  <a:pt x="11555" y="2063"/>
                  <a:pt x="12011" y="2047"/>
                </a:cubicBezTo>
                <a:cubicBezTo>
                  <a:pt x="12025" y="2047"/>
                  <a:pt x="12039" y="2047"/>
                  <a:pt x="12053" y="2047"/>
                </a:cubicBezTo>
                <a:cubicBezTo>
                  <a:pt x="12162" y="2047"/>
                  <a:pt x="12272" y="2063"/>
                  <a:pt x="12374" y="2102"/>
                </a:cubicBezTo>
                <a:cubicBezTo>
                  <a:pt x="12380" y="2106"/>
                  <a:pt x="12387" y="2108"/>
                  <a:pt x="12394" y="2111"/>
                </a:cubicBezTo>
                <a:cubicBezTo>
                  <a:pt x="12397" y="2095"/>
                  <a:pt x="12401" y="2081"/>
                  <a:pt x="12404" y="2065"/>
                </a:cubicBezTo>
                <a:lnTo>
                  <a:pt x="12407" y="2062"/>
                </a:lnTo>
                <a:cubicBezTo>
                  <a:pt x="12406" y="2061"/>
                  <a:pt x="12406" y="2061"/>
                  <a:pt x="12405" y="2060"/>
                </a:cubicBezTo>
                <a:cubicBezTo>
                  <a:pt x="12340" y="1984"/>
                  <a:pt x="12233" y="1875"/>
                  <a:pt x="12089" y="1792"/>
                </a:cubicBezTo>
                <a:cubicBezTo>
                  <a:pt x="11971" y="1723"/>
                  <a:pt x="11828" y="1672"/>
                  <a:pt x="11666" y="1672"/>
                </a:cubicBezTo>
                <a:cubicBezTo>
                  <a:pt x="11526" y="1672"/>
                  <a:pt x="11372" y="1710"/>
                  <a:pt x="11206" y="1808"/>
                </a:cubicBezTo>
                <a:cubicBezTo>
                  <a:pt x="11130" y="1853"/>
                  <a:pt x="11050" y="1911"/>
                  <a:pt x="10970" y="1982"/>
                </a:cubicBezTo>
                <a:lnTo>
                  <a:pt x="10970" y="1982"/>
                </a:lnTo>
                <a:cubicBezTo>
                  <a:pt x="11059" y="1855"/>
                  <a:pt x="11147" y="1736"/>
                  <a:pt x="11200" y="1678"/>
                </a:cubicBezTo>
                <a:cubicBezTo>
                  <a:pt x="11497" y="1360"/>
                  <a:pt x="12011" y="1297"/>
                  <a:pt x="12027" y="1295"/>
                </a:cubicBezTo>
                <a:cubicBezTo>
                  <a:pt x="12027" y="1295"/>
                  <a:pt x="11846" y="1141"/>
                  <a:pt x="11559" y="1141"/>
                </a:cubicBezTo>
                <a:cubicBezTo>
                  <a:pt x="11407" y="1141"/>
                  <a:pt x="11224" y="1185"/>
                  <a:pt x="11022" y="1319"/>
                </a:cubicBezTo>
                <a:cubicBezTo>
                  <a:pt x="10818" y="1455"/>
                  <a:pt x="10700" y="1640"/>
                  <a:pt x="10635" y="1820"/>
                </a:cubicBezTo>
                <a:cubicBezTo>
                  <a:pt x="10602" y="1392"/>
                  <a:pt x="10373" y="904"/>
                  <a:pt x="9500" y="904"/>
                </a:cubicBezTo>
                <a:cubicBezTo>
                  <a:pt x="9435" y="904"/>
                  <a:pt x="9367" y="906"/>
                  <a:pt x="9294" y="912"/>
                </a:cubicBezTo>
                <a:cubicBezTo>
                  <a:pt x="9321" y="922"/>
                  <a:pt x="10153" y="1231"/>
                  <a:pt x="10364" y="2122"/>
                </a:cubicBezTo>
                <a:cubicBezTo>
                  <a:pt x="10364" y="2122"/>
                  <a:pt x="9770" y="1122"/>
                  <a:pt x="9083" y="1122"/>
                </a:cubicBezTo>
                <a:cubicBezTo>
                  <a:pt x="9043" y="1122"/>
                  <a:pt x="9002" y="1125"/>
                  <a:pt x="8960" y="1133"/>
                </a:cubicBezTo>
                <a:cubicBezTo>
                  <a:pt x="8226" y="1265"/>
                  <a:pt x="8229" y="1998"/>
                  <a:pt x="8229" y="1998"/>
                </a:cubicBezTo>
                <a:cubicBezTo>
                  <a:pt x="8229" y="1998"/>
                  <a:pt x="8512" y="1680"/>
                  <a:pt x="8982" y="1680"/>
                </a:cubicBezTo>
                <a:cubicBezTo>
                  <a:pt x="9243" y="1680"/>
                  <a:pt x="9561" y="1778"/>
                  <a:pt x="9921" y="2084"/>
                </a:cubicBezTo>
                <a:cubicBezTo>
                  <a:pt x="9906" y="2078"/>
                  <a:pt x="9607" y="1935"/>
                  <a:pt x="9358" y="1926"/>
                </a:cubicBezTo>
                <a:cubicBezTo>
                  <a:pt x="9349" y="1926"/>
                  <a:pt x="9340" y="1926"/>
                  <a:pt x="9331" y="1926"/>
                </a:cubicBezTo>
                <a:cubicBezTo>
                  <a:pt x="9234" y="1926"/>
                  <a:pt x="9145" y="1949"/>
                  <a:pt x="9088" y="2012"/>
                </a:cubicBezTo>
                <a:cubicBezTo>
                  <a:pt x="8881" y="2237"/>
                  <a:pt x="8775" y="2871"/>
                  <a:pt x="8771" y="2896"/>
                </a:cubicBezTo>
                <a:cubicBezTo>
                  <a:pt x="8772" y="2895"/>
                  <a:pt x="8772" y="2894"/>
                  <a:pt x="8772" y="2894"/>
                </a:cubicBezTo>
                <a:cubicBezTo>
                  <a:pt x="8777" y="2886"/>
                  <a:pt x="8791" y="2860"/>
                  <a:pt x="8818" y="2823"/>
                </a:cubicBezTo>
                <a:cubicBezTo>
                  <a:pt x="8920" y="2684"/>
                  <a:pt x="9189" y="2394"/>
                  <a:pt x="9662" y="2394"/>
                </a:cubicBezTo>
                <a:cubicBezTo>
                  <a:pt x="9818" y="2394"/>
                  <a:pt x="9997" y="2425"/>
                  <a:pt x="10199" y="2504"/>
                </a:cubicBezTo>
                <a:lnTo>
                  <a:pt x="10192" y="2504"/>
                </a:lnTo>
                <a:cubicBezTo>
                  <a:pt x="10178" y="2505"/>
                  <a:pt x="10143" y="2507"/>
                  <a:pt x="10094" y="2512"/>
                </a:cubicBezTo>
                <a:lnTo>
                  <a:pt x="10084" y="2512"/>
                </a:lnTo>
                <a:cubicBezTo>
                  <a:pt x="9925" y="2528"/>
                  <a:pt x="9650" y="2560"/>
                  <a:pt x="9601" y="2619"/>
                </a:cubicBezTo>
                <a:cubicBezTo>
                  <a:pt x="9531" y="2703"/>
                  <a:pt x="9377" y="3103"/>
                  <a:pt x="9340" y="3152"/>
                </a:cubicBezTo>
                <a:cubicBezTo>
                  <a:pt x="9340" y="3152"/>
                  <a:pt x="9819" y="3069"/>
                  <a:pt x="10163" y="2890"/>
                </a:cubicBezTo>
                <a:lnTo>
                  <a:pt x="10163" y="2890"/>
                </a:lnTo>
                <a:cubicBezTo>
                  <a:pt x="9993" y="3462"/>
                  <a:pt x="9744" y="4406"/>
                  <a:pt x="9523" y="5651"/>
                </a:cubicBezTo>
                <a:cubicBezTo>
                  <a:pt x="8926" y="5568"/>
                  <a:pt x="8280" y="5547"/>
                  <a:pt x="7729" y="5547"/>
                </a:cubicBezTo>
                <a:cubicBezTo>
                  <a:pt x="7327" y="5547"/>
                  <a:pt x="6975" y="5558"/>
                  <a:pt x="6727" y="5565"/>
                </a:cubicBezTo>
                <a:cubicBezTo>
                  <a:pt x="5887" y="5587"/>
                  <a:pt x="5077" y="6259"/>
                  <a:pt x="5077" y="6259"/>
                </a:cubicBezTo>
                <a:cubicBezTo>
                  <a:pt x="5077" y="6259"/>
                  <a:pt x="3981" y="6971"/>
                  <a:pt x="3186" y="7197"/>
                </a:cubicBezTo>
                <a:cubicBezTo>
                  <a:pt x="2391" y="7423"/>
                  <a:pt x="2127" y="7359"/>
                  <a:pt x="961" y="7431"/>
                </a:cubicBezTo>
                <a:cubicBezTo>
                  <a:pt x="909" y="7434"/>
                  <a:pt x="856" y="7437"/>
                  <a:pt x="804" y="7438"/>
                </a:cubicBezTo>
                <a:cubicBezTo>
                  <a:pt x="922" y="6309"/>
                  <a:pt x="1094" y="5199"/>
                  <a:pt x="1342" y="4266"/>
                </a:cubicBezTo>
                <a:cubicBezTo>
                  <a:pt x="1433" y="4729"/>
                  <a:pt x="1570" y="5407"/>
                  <a:pt x="1611" y="5461"/>
                </a:cubicBezTo>
                <a:cubicBezTo>
                  <a:pt x="1672" y="5542"/>
                  <a:pt x="2165" y="5771"/>
                  <a:pt x="2165" y="5771"/>
                </a:cubicBezTo>
                <a:cubicBezTo>
                  <a:pt x="2165" y="5771"/>
                  <a:pt x="2159" y="4778"/>
                  <a:pt x="2072" y="4573"/>
                </a:cubicBezTo>
                <a:cubicBezTo>
                  <a:pt x="1984" y="4368"/>
                  <a:pt x="1678" y="4039"/>
                  <a:pt x="1678" y="4039"/>
                </a:cubicBezTo>
                <a:lnTo>
                  <a:pt x="1678" y="4039"/>
                </a:lnTo>
                <a:cubicBezTo>
                  <a:pt x="1678" y="4039"/>
                  <a:pt x="2600" y="4336"/>
                  <a:pt x="2802" y="5055"/>
                </a:cubicBezTo>
                <a:lnTo>
                  <a:pt x="2994" y="4819"/>
                </a:lnTo>
                <a:cubicBezTo>
                  <a:pt x="3049" y="4555"/>
                  <a:pt x="3067" y="4256"/>
                  <a:pt x="2922" y="4102"/>
                </a:cubicBezTo>
                <a:cubicBezTo>
                  <a:pt x="2642" y="3804"/>
                  <a:pt x="2120" y="3739"/>
                  <a:pt x="2070" y="3733"/>
                </a:cubicBezTo>
                <a:lnTo>
                  <a:pt x="2078" y="3733"/>
                </a:lnTo>
                <a:cubicBezTo>
                  <a:pt x="2084" y="3733"/>
                  <a:pt x="2093" y="3733"/>
                  <a:pt x="2104" y="3733"/>
                </a:cubicBezTo>
                <a:cubicBezTo>
                  <a:pt x="2296" y="3733"/>
                  <a:pt x="3131" y="3763"/>
                  <a:pt x="3493" y="4209"/>
                </a:cubicBezTo>
                <a:cubicBezTo>
                  <a:pt x="3494" y="4210"/>
                  <a:pt x="3494" y="4211"/>
                  <a:pt x="3495" y="4212"/>
                </a:cubicBezTo>
                <a:cubicBezTo>
                  <a:pt x="3496" y="4209"/>
                  <a:pt x="3496" y="4206"/>
                  <a:pt x="3497" y="4202"/>
                </a:cubicBezTo>
                <a:lnTo>
                  <a:pt x="3795" y="3839"/>
                </a:lnTo>
                <a:cubicBezTo>
                  <a:pt x="3777" y="3733"/>
                  <a:pt x="3740" y="3635"/>
                  <a:pt x="3677" y="3556"/>
                </a:cubicBezTo>
                <a:cubicBezTo>
                  <a:pt x="3652" y="3523"/>
                  <a:pt x="3619" y="3493"/>
                  <a:pt x="3583" y="3467"/>
                </a:cubicBezTo>
                <a:cubicBezTo>
                  <a:pt x="3406" y="3340"/>
                  <a:pt x="3176" y="3301"/>
                  <a:pt x="2961" y="3301"/>
                </a:cubicBezTo>
                <a:cubicBezTo>
                  <a:pt x="2702" y="3301"/>
                  <a:pt x="2463" y="3358"/>
                  <a:pt x="2357" y="3386"/>
                </a:cubicBezTo>
                <a:lnTo>
                  <a:pt x="2326" y="3396"/>
                </a:lnTo>
                <a:lnTo>
                  <a:pt x="2310" y="3401"/>
                </a:lnTo>
                <a:lnTo>
                  <a:pt x="2304" y="3402"/>
                </a:lnTo>
                <a:cubicBezTo>
                  <a:pt x="2326" y="3389"/>
                  <a:pt x="3096" y="2914"/>
                  <a:pt x="3876" y="2886"/>
                </a:cubicBezTo>
                <a:cubicBezTo>
                  <a:pt x="3897" y="2885"/>
                  <a:pt x="3919" y="2885"/>
                  <a:pt x="3941" y="2885"/>
                </a:cubicBezTo>
                <a:cubicBezTo>
                  <a:pt x="4130" y="2885"/>
                  <a:pt x="4319" y="2912"/>
                  <a:pt x="4496" y="2981"/>
                </a:cubicBezTo>
                <a:cubicBezTo>
                  <a:pt x="4507" y="2984"/>
                  <a:pt x="4518" y="2989"/>
                  <a:pt x="4530" y="2994"/>
                </a:cubicBezTo>
                <a:cubicBezTo>
                  <a:pt x="4536" y="2969"/>
                  <a:pt x="4542" y="2943"/>
                  <a:pt x="4547" y="2917"/>
                </a:cubicBezTo>
                <a:lnTo>
                  <a:pt x="4553" y="2910"/>
                </a:lnTo>
                <a:cubicBezTo>
                  <a:pt x="4552" y="2909"/>
                  <a:pt x="4551" y="2908"/>
                  <a:pt x="4551" y="2907"/>
                </a:cubicBezTo>
                <a:cubicBezTo>
                  <a:pt x="4438" y="2777"/>
                  <a:pt x="4254" y="2591"/>
                  <a:pt x="4011" y="2450"/>
                </a:cubicBezTo>
                <a:cubicBezTo>
                  <a:pt x="3807" y="2332"/>
                  <a:pt x="3562" y="2243"/>
                  <a:pt x="3284" y="2243"/>
                </a:cubicBezTo>
                <a:cubicBezTo>
                  <a:pt x="3045" y="2243"/>
                  <a:pt x="2782" y="2308"/>
                  <a:pt x="2500" y="2475"/>
                </a:cubicBezTo>
                <a:cubicBezTo>
                  <a:pt x="2370" y="2552"/>
                  <a:pt x="2234" y="2652"/>
                  <a:pt x="2095" y="2775"/>
                </a:cubicBezTo>
                <a:cubicBezTo>
                  <a:pt x="2249" y="2556"/>
                  <a:pt x="2399" y="2353"/>
                  <a:pt x="2491" y="2254"/>
                </a:cubicBezTo>
                <a:cubicBezTo>
                  <a:pt x="2998" y="1711"/>
                  <a:pt x="3876" y="1603"/>
                  <a:pt x="3902" y="1600"/>
                </a:cubicBezTo>
                <a:lnTo>
                  <a:pt x="3904" y="1600"/>
                </a:lnTo>
                <a:cubicBezTo>
                  <a:pt x="3904" y="1600"/>
                  <a:pt x="3594" y="1336"/>
                  <a:pt x="3104" y="1336"/>
                </a:cubicBezTo>
                <a:cubicBezTo>
                  <a:pt x="2843" y="1336"/>
                  <a:pt x="2531" y="1411"/>
                  <a:pt x="2187" y="1640"/>
                </a:cubicBezTo>
                <a:cubicBezTo>
                  <a:pt x="1835" y="1874"/>
                  <a:pt x="1635" y="2188"/>
                  <a:pt x="1523" y="2497"/>
                </a:cubicBezTo>
                <a:cubicBezTo>
                  <a:pt x="1472" y="1839"/>
                  <a:pt x="1149" y="1098"/>
                  <a:pt x="1" y="956"/>
                </a:cubicBezTo>
                <a:lnTo>
                  <a:pt x="1" y="1394"/>
                </a:lnTo>
                <a:cubicBezTo>
                  <a:pt x="414" y="1717"/>
                  <a:pt x="876" y="2235"/>
                  <a:pt x="1061" y="3013"/>
                </a:cubicBezTo>
                <a:cubicBezTo>
                  <a:pt x="1061" y="3013"/>
                  <a:pt x="628" y="2286"/>
                  <a:pt x="1" y="1780"/>
                </a:cubicBezTo>
                <a:lnTo>
                  <a:pt x="1" y="2716"/>
                </a:lnTo>
                <a:cubicBezTo>
                  <a:pt x="99" y="2785"/>
                  <a:pt x="200" y="2862"/>
                  <a:pt x="303" y="2950"/>
                </a:cubicBezTo>
                <a:cubicBezTo>
                  <a:pt x="291" y="2944"/>
                  <a:pt x="170" y="2886"/>
                  <a:pt x="1" y="2825"/>
                </a:cubicBezTo>
                <a:lnTo>
                  <a:pt x="1" y="3484"/>
                </a:lnTo>
                <a:cubicBezTo>
                  <a:pt x="233" y="3499"/>
                  <a:pt x="491" y="3555"/>
                  <a:pt x="777" y="3666"/>
                </a:cubicBezTo>
                <a:lnTo>
                  <a:pt x="767" y="3667"/>
                </a:lnTo>
                <a:cubicBezTo>
                  <a:pt x="743" y="3668"/>
                  <a:pt x="682" y="3673"/>
                  <a:pt x="600" y="3680"/>
                </a:cubicBezTo>
                <a:lnTo>
                  <a:pt x="582" y="3681"/>
                </a:lnTo>
                <a:cubicBezTo>
                  <a:pt x="417" y="3696"/>
                  <a:pt x="181" y="3723"/>
                  <a:pt x="1" y="3765"/>
                </a:cubicBezTo>
                <a:lnTo>
                  <a:pt x="1" y="4608"/>
                </a:lnTo>
                <a:cubicBezTo>
                  <a:pt x="366" y="4497"/>
                  <a:pt x="791" y="4331"/>
                  <a:pt x="1052" y="4104"/>
                </a:cubicBezTo>
                <a:lnTo>
                  <a:pt x="1052" y="4104"/>
                </a:lnTo>
                <a:cubicBezTo>
                  <a:pt x="857" y="4746"/>
                  <a:pt x="547" y="5891"/>
                  <a:pt x="280" y="7434"/>
                </a:cubicBezTo>
                <a:cubicBezTo>
                  <a:pt x="186" y="7431"/>
                  <a:pt x="93" y="7425"/>
                  <a:pt x="1" y="7420"/>
                </a:cubicBezTo>
                <a:lnTo>
                  <a:pt x="1" y="9366"/>
                </a:lnTo>
                <a:lnTo>
                  <a:pt x="70131" y="9366"/>
                </a:lnTo>
                <a:lnTo>
                  <a:pt x="70131" y="6829"/>
                </a:lnTo>
                <a:cubicBezTo>
                  <a:pt x="69777" y="6634"/>
                  <a:pt x="69516" y="6465"/>
                  <a:pt x="69516" y="6465"/>
                </a:cubicBezTo>
                <a:cubicBezTo>
                  <a:pt x="69516" y="6465"/>
                  <a:pt x="69357" y="6334"/>
                  <a:pt x="69111" y="6190"/>
                </a:cubicBezTo>
                <a:cubicBezTo>
                  <a:pt x="69217" y="5422"/>
                  <a:pt x="69352" y="4685"/>
                  <a:pt x="69526" y="4036"/>
                </a:cubicBezTo>
                <a:cubicBezTo>
                  <a:pt x="69617" y="4498"/>
                  <a:pt x="69754" y="5176"/>
                  <a:pt x="69795" y="5230"/>
                </a:cubicBezTo>
                <a:cubicBezTo>
                  <a:pt x="69828" y="5275"/>
                  <a:pt x="69991" y="5362"/>
                  <a:pt x="70131" y="5433"/>
                </a:cubicBezTo>
                <a:lnTo>
                  <a:pt x="70131" y="4135"/>
                </a:lnTo>
                <a:cubicBezTo>
                  <a:pt x="70011" y="3968"/>
                  <a:pt x="69862" y="3808"/>
                  <a:pt x="69862" y="3808"/>
                </a:cubicBezTo>
                <a:lnTo>
                  <a:pt x="69862" y="3808"/>
                </a:lnTo>
                <a:cubicBezTo>
                  <a:pt x="69862" y="3808"/>
                  <a:pt x="69975" y="3844"/>
                  <a:pt x="70131" y="3923"/>
                </a:cubicBezTo>
                <a:lnTo>
                  <a:pt x="70131" y="1602"/>
                </a:lnTo>
                <a:cubicBezTo>
                  <a:pt x="69923" y="1802"/>
                  <a:pt x="69790" y="2036"/>
                  <a:pt x="69707" y="2266"/>
                </a:cubicBezTo>
                <a:cubicBezTo>
                  <a:pt x="69650" y="1533"/>
                  <a:pt x="69258" y="700"/>
                  <a:pt x="67768" y="700"/>
                </a:cubicBezTo>
                <a:cubicBezTo>
                  <a:pt x="67657" y="700"/>
                  <a:pt x="67540" y="704"/>
                  <a:pt x="67417" y="714"/>
                </a:cubicBezTo>
                <a:cubicBezTo>
                  <a:pt x="67463" y="731"/>
                  <a:pt x="68883" y="1259"/>
                  <a:pt x="69245" y="2782"/>
                </a:cubicBezTo>
                <a:cubicBezTo>
                  <a:pt x="69245" y="2782"/>
                  <a:pt x="68228" y="1071"/>
                  <a:pt x="67057" y="1071"/>
                </a:cubicBezTo>
                <a:cubicBezTo>
                  <a:pt x="66987" y="1071"/>
                  <a:pt x="66917" y="1077"/>
                  <a:pt x="66847" y="1090"/>
                </a:cubicBezTo>
                <a:cubicBezTo>
                  <a:pt x="65590" y="1317"/>
                  <a:pt x="65597" y="2569"/>
                  <a:pt x="65597" y="2569"/>
                </a:cubicBezTo>
                <a:cubicBezTo>
                  <a:pt x="65597" y="2569"/>
                  <a:pt x="66080" y="2026"/>
                  <a:pt x="66881" y="2026"/>
                </a:cubicBezTo>
                <a:cubicBezTo>
                  <a:pt x="67328" y="2026"/>
                  <a:pt x="67872" y="2194"/>
                  <a:pt x="68487" y="2718"/>
                </a:cubicBezTo>
                <a:cubicBezTo>
                  <a:pt x="68461" y="2706"/>
                  <a:pt x="67952" y="2463"/>
                  <a:pt x="67525" y="2447"/>
                </a:cubicBezTo>
                <a:cubicBezTo>
                  <a:pt x="67511" y="2446"/>
                  <a:pt x="67497" y="2446"/>
                  <a:pt x="67483" y="2446"/>
                </a:cubicBezTo>
                <a:cubicBezTo>
                  <a:pt x="67315" y="2446"/>
                  <a:pt x="67162" y="2485"/>
                  <a:pt x="67064" y="2594"/>
                </a:cubicBezTo>
                <a:cubicBezTo>
                  <a:pt x="66709" y="2979"/>
                  <a:pt x="66529" y="4064"/>
                  <a:pt x="66522" y="4104"/>
                </a:cubicBezTo>
                <a:cubicBezTo>
                  <a:pt x="66523" y="4104"/>
                  <a:pt x="66523" y="4102"/>
                  <a:pt x="66525" y="4102"/>
                </a:cubicBezTo>
                <a:cubicBezTo>
                  <a:pt x="66531" y="4088"/>
                  <a:pt x="66557" y="4045"/>
                  <a:pt x="66603" y="3982"/>
                </a:cubicBezTo>
                <a:lnTo>
                  <a:pt x="66603" y="3981"/>
                </a:lnTo>
                <a:cubicBezTo>
                  <a:pt x="66777" y="3743"/>
                  <a:pt x="67236" y="3247"/>
                  <a:pt x="68047" y="3247"/>
                </a:cubicBezTo>
                <a:cubicBezTo>
                  <a:pt x="68313" y="3247"/>
                  <a:pt x="68617" y="3300"/>
                  <a:pt x="68962" y="3434"/>
                </a:cubicBezTo>
                <a:lnTo>
                  <a:pt x="68951" y="3436"/>
                </a:lnTo>
                <a:cubicBezTo>
                  <a:pt x="68927" y="3437"/>
                  <a:pt x="68866" y="3441"/>
                  <a:pt x="68785" y="3449"/>
                </a:cubicBezTo>
                <a:lnTo>
                  <a:pt x="68767" y="3449"/>
                </a:lnTo>
                <a:cubicBezTo>
                  <a:pt x="68495" y="3475"/>
                  <a:pt x="68025" y="3532"/>
                  <a:pt x="67941" y="3633"/>
                </a:cubicBezTo>
                <a:cubicBezTo>
                  <a:pt x="67822" y="3776"/>
                  <a:pt x="67557" y="4459"/>
                  <a:pt x="67495" y="4544"/>
                </a:cubicBezTo>
                <a:cubicBezTo>
                  <a:pt x="67495" y="4544"/>
                  <a:pt x="68707" y="4334"/>
                  <a:pt x="69237" y="3872"/>
                </a:cubicBezTo>
                <a:lnTo>
                  <a:pt x="69237" y="3872"/>
                </a:lnTo>
                <a:cubicBezTo>
                  <a:pt x="69097" y="4332"/>
                  <a:pt x="68899" y="5049"/>
                  <a:pt x="68699" y="5985"/>
                </a:cubicBezTo>
                <a:cubicBezTo>
                  <a:pt x="68477" y="5894"/>
                  <a:pt x="68227" y="5825"/>
                  <a:pt x="67975" y="5818"/>
                </a:cubicBezTo>
                <a:cubicBezTo>
                  <a:pt x="67743" y="5812"/>
                  <a:pt x="67413" y="5801"/>
                  <a:pt x="67036" y="5801"/>
                </a:cubicBezTo>
                <a:cubicBezTo>
                  <a:pt x="66143" y="5801"/>
                  <a:pt x="64988" y="5860"/>
                  <a:pt x="64258" y="6176"/>
                </a:cubicBezTo>
                <a:cubicBezTo>
                  <a:pt x="63220" y="6625"/>
                  <a:pt x="63169" y="6844"/>
                  <a:pt x="62576" y="7278"/>
                </a:cubicBezTo>
                <a:cubicBezTo>
                  <a:pt x="62574" y="7280"/>
                  <a:pt x="62572" y="7281"/>
                  <a:pt x="62569" y="7283"/>
                </a:cubicBezTo>
                <a:cubicBezTo>
                  <a:pt x="62420" y="6513"/>
                  <a:pt x="62263" y="5935"/>
                  <a:pt x="62157" y="5589"/>
                </a:cubicBezTo>
                <a:lnTo>
                  <a:pt x="62157" y="5589"/>
                </a:lnTo>
                <a:cubicBezTo>
                  <a:pt x="62488" y="5878"/>
                  <a:pt x="63243" y="6008"/>
                  <a:pt x="63243" y="6008"/>
                </a:cubicBezTo>
                <a:cubicBezTo>
                  <a:pt x="63204" y="5956"/>
                  <a:pt x="63040" y="5529"/>
                  <a:pt x="62966" y="5441"/>
                </a:cubicBezTo>
                <a:cubicBezTo>
                  <a:pt x="62913" y="5378"/>
                  <a:pt x="62620" y="5342"/>
                  <a:pt x="62451" y="5326"/>
                </a:cubicBezTo>
                <a:lnTo>
                  <a:pt x="62440" y="5325"/>
                </a:lnTo>
                <a:cubicBezTo>
                  <a:pt x="62389" y="5321"/>
                  <a:pt x="62351" y="5319"/>
                  <a:pt x="62335" y="5317"/>
                </a:cubicBezTo>
                <a:lnTo>
                  <a:pt x="62330" y="5317"/>
                </a:lnTo>
                <a:cubicBezTo>
                  <a:pt x="62544" y="5234"/>
                  <a:pt x="62734" y="5200"/>
                  <a:pt x="62900" y="5200"/>
                </a:cubicBezTo>
                <a:cubicBezTo>
                  <a:pt x="63404" y="5200"/>
                  <a:pt x="63691" y="5510"/>
                  <a:pt x="63799" y="5658"/>
                </a:cubicBezTo>
                <a:cubicBezTo>
                  <a:pt x="63828" y="5697"/>
                  <a:pt x="63843" y="5725"/>
                  <a:pt x="63848" y="5733"/>
                </a:cubicBezTo>
                <a:cubicBezTo>
                  <a:pt x="63848" y="5733"/>
                  <a:pt x="63848" y="5734"/>
                  <a:pt x="63849" y="5734"/>
                </a:cubicBezTo>
                <a:cubicBezTo>
                  <a:pt x="63844" y="5709"/>
                  <a:pt x="63733" y="5033"/>
                  <a:pt x="63512" y="4794"/>
                </a:cubicBezTo>
                <a:cubicBezTo>
                  <a:pt x="63450" y="4726"/>
                  <a:pt x="63355" y="4701"/>
                  <a:pt x="63251" y="4701"/>
                </a:cubicBezTo>
                <a:cubicBezTo>
                  <a:pt x="63242" y="4701"/>
                  <a:pt x="63232" y="4701"/>
                  <a:pt x="63223" y="4702"/>
                </a:cubicBezTo>
                <a:cubicBezTo>
                  <a:pt x="62958" y="4712"/>
                  <a:pt x="62641" y="4863"/>
                  <a:pt x="62624" y="4871"/>
                </a:cubicBezTo>
                <a:cubicBezTo>
                  <a:pt x="63007" y="4544"/>
                  <a:pt x="63347" y="4440"/>
                  <a:pt x="63625" y="4440"/>
                </a:cubicBezTo>
                <a:cubicBezTo>
                  <a:pt x="64124" y="4440"/>
                  <a:pt x="64426" y="4778"/>
                  <a:pt x="64426" y="4778"/>
                </a:cubicBezTo>
                <a:cubicBezTo>
                  <a:pt x="64426" y="4778"/>
                  <a:pt x="64430" y="3998"/>
                  <a:pt x="63647" y="3856"/>
                </a:cubicBezTo>
                <a:cubicBezTo>
                  <a:pt x="63604" y="3848"/>
                  <a:pt x="63560" y="3845"/>
                  <a:pt x="63516" y="3845"/>
                </a:cubicBezTo>
                <a:cubicBezTo>
                  <a:pt x="62786" y="3845"/>
                  <a:pt x="62153" y="4911"/>
                  <a:pt x="62153" y="4911"/>
                </a:cubicBezTo>
                <a:cubicBezTo>
                  <a:pt x="62378" y="3962"/>
                  <a:pt x="63263" y="3633"/>
                  <a:pt x="63291" y="3621"/>
                </a:cubicBezTo>
                <a:cubicBezTo>
                  <a:pt x="63215" y="3615"/>
                  <a:pt x="63142" y="3613"/>
                  <a:pt x="63073" y="3613"/>
                </a:cubicBezTo>
                <a:cubicBezTo>
                  <a:pt x="62145" y="3613"/>
                  <a:pt x="61900" y="4132"/>
                  <a:pt x="61864" y="4589"/>
                </a:cubicBezTo>
                <a:cubicBezTo>
                  <a:pt x="61795" y="4396"/>
                  <a:pt x="61670" y="4200"/>
                  <a:pt x="61451" y="4055"/>
                </a:cubicBezTo>
                <a:cubicBezTo>
                  <a:pt x="61236" y="3912"/>
                  <a:pt x="61042" y="3865"/>
                  <a:pt x="60879" y="3865"/>
                </a:cubicBezTo>
                <a:cubicBezTo>
                  <a:pt x="60574" y="3865"/>
                  <a:pt x="60382" y="4029"/>
                  <a:pt x="60382" y="4029"/>
                </a:cubicBezTo>
                <a:cubicBezTo>
                  <a:pt x="60399" y="4031"/>
                  <a:pt x="60945" y="4098"/>
                  <a:pt x="61262" y="4437"/>
                </a:cubicBezTo>
                <a:cubicBezTo>
                  <a:pt x="61319" y="4499"/>
                  <a:pt x="61412" y="4626"/>
                  <a:pt x="61508" y="4762"/>
                </a:cubicBezTo>
                <a:cubicBezTo>
                  <a:pt x="61422" y="4685"/>
                  <a:pt x="61337" y="4623"/>
                  <a:pt x="61256" y="4575"/>
                </a:cubicBezTo>
                <a:cubicBezTo>
                  <a:pt x="61080" y="4471"/>
                  <a:pt x="60916" y="4431"/>
                  <a:pt x="60767" y="4431"/>
                </a:cubicBezTo>
                <a:cubicBezTo>
                  <a:pt x="60594" y="4431"/>
                  <a:pt x="60442" y="4485"/>
                  <a:pt x="60315" y="4560"/>
                </a:cubicBezTo>
                <a:cubicBezTo>
                  <a:pt x="60164" y="4648"/>
                  <a:pt x="60048" y="4763"/>
                  <a:pt x="59979" y="4844"/>
                </a:cubicBezTo>
                <a:cubicBezTo>
                  <a:pt x="59978" y="4845"/>
                  <a:pt x="59978" y="4845"/>
                  <a:pt x="59977" y="4846"/>
                </a:cubicBezTo>
                <a:lnTo>
                  <a:pt x="59980" y="4851"/>
                </a:lnTo>
                <a:cubicBezTo>
                  <a:pt x="59983" y="4866"/>
                  <a:pt x="59988" y="4882"/>
                  <a:pt x="59991" y="4899"/>
                </a:cubicBezTo>
                <a:cubicBezTo>
                  <a:pt x="59998" y="4895"/>
                  <a:pt x="60006" y="4893"/>
                  <a:pt x="60012" y="4890"/>
                </a:cubicBezTo>
                <a:cubicBezTo>
                  <a:pt x="60122" y="4848"/>
                  <a:pt x="60239" y="4831"/>
                  <a:pt x="60356" y="4831"/>
                </a:cubicBezTo>
                <a:cubicBezTo>
                  <a:pt x="60370" y="4831"/>
                  <a:pt x="60384" y="4831"/>
                  <a:pt x="60399" y="4832"/>
                </a:cubicBezTo>
                <a:cubicBezTo>
                  <a:pt x="60884" y="4848"/>
                  <a:pt x="61365" y="5144"/>
                  <a:pt x="61378" y="5153"/>
                </a:cubicBezTo>
                <a:lnTo>
                  <a:pt x="61374" y="5152"/>
                </a:lnTo>
                <a:lnTo>
                  <a:pt x="61365" y="5148"/>
                </a:lnTo>
                <a:lnTo>
                  <a:pt x="61345" y="5143"/>
                </a:lnTo>
                <a:cubicBezTo>
                  <a:pt x="61279" y="5125"/>
                  <a:pt x="61130" y="5090"/>
                  <a:pt x="60968" y="5090"/>
                </a:cubicBezTo>
                <a:cubicBezTo>
                  <a:pt x="60834" y="5090"/>
                  <a:pt x="60691" y="5114"/>
                  <a:pt x="60581" y="5193"/>
                </a:cubicBezTo>
                <a:cubicBezTo>
                  <a:pt x="60558" y="5209"/>
                  <a:pt x="60539" y="5228"/>
                  <a:pt x="60522" y="5249"/>
                </a:cubicBezTo>
                <a:cubicBezTo>
                  <a:pt x="60483" y="5297"/>
                  <a:pt x="60460" y="5359"/>
                  <a:pt x="60449" y="5425"/>
                </a:cubicBezTo>
                <a:lnTo>
                  <a:pt x="60634" y="5651"/>
                </a:lnTo>
                <a:cubicBezTo>
                  <a:pt x="60635" y="5653"/>
                  <a:pt x="60635" y="5656"/>
                  <a:pt x="60636" y="5658"/>
                </a:cubicBezTo>
                <a:cubicBezTo>
                  <a:pt x="60636" y="5657"/>
                  <a:pt x="60637" y="5657"/>
                  <a:pt x="60637" y="5656"/>
                </a:cubicBezTo>
                <a:cubicBezTo>
                  <a:pt x="60864" y="5375"/>
                  <a:pt x="61390" y="5359"/>
                  <a:pt x="61505" y="5359"/>
                </a:cubicBezTo>
                <a:cubicBezTo>
                  <a:pt x="61511" y="5359"/>
                  <a:pt x="61516" y="5359"/>
                  <a:pt x="61519" y="5359"/>
                </a:cubicBezTo>
                <a:lnTo>
                  <a:pt x="61524" y="5359"/>
                </a:lnTo>
                <a:cubicBezTo>
                  <a:pt x="61492" y="5362"/>
                  <a:pt x="61168" y="5403"/>
                  <a:pt x="60993" y="5588"/>
                </a:cubicBezTo>
                <a:cubicBezTo>
                  <a:pt x="60902" y="5685"/>
                  <a:pt x="60914" y="5870"/>
                  <a:pt x="60948" y="6036"/>
                </a:cubicBezTo>
                <a:lnTo>
                  <a:pt x="61068" y="6183"/>
                </a:lnTo>
                <a:cubicBezTo>
                  <a:pt x="61193" y="5734"/>
                  <a:pt x="61768" y="5549"/>
                  <a:pt x="61768" y="5549"/>
                </a:cubicBezTo>
                <a:lnTo>
                  <a:pt x="61768" y="5549"/>
                </a:lnTo>
                <a:cubicBezTo>
                  <a:pt x="61768" y="5549"/>
                  <a:pt x="61577" y="5754"/>
                  <a:pt x="61523" y="5882"/>
                </a:cubicBezTo>
                <a:cubicBezTo>
                  <a:pt x="61468" y="6009"/>
                  <a:pt x="61464" y="6628"/>
                  <a:pt x="61464" y="6628"/>
                </a:cubicBezTo>
                <a:cubicBezTo>
                  <a:pt x="61464" y="6628"/>
                  <a:pt x="61771" y="6486"/>
                  <a:pt x="61809" y="6435"/>
                </a:cubicBezTo>
                <a:cubicBezTo>
                  <a:pt x="61835" y="6402"/>
                  <a:pt x="61921" y="5979"/>
                  <a:pt x="61977" y="5691"/>
                </a:cubicBezTo>
                <a:cubicBezTo>
                  <a:pt x="62117" y="6216"/>
                  <a:pt x="62218" y="6833"/>
                  <a:pt x="62291" y="7467"/>
                </a:cubicBezTo>
                <a:cubicBezTo>
                  <a:pt x="61817" y="7754"/>
                  <a:pt x="61430" y="7855"/>
                  <a:pt x="61430" y="7855"/>
                </a:cubicBezTo>
                <a:cubicBezTo>
                  <a:pt x="61430" y="7855"/>
                  <a:pt x="56659" y="8215"/>
                  <a:pt x="56008" y="8215"/>
                </a:cubicBezTo>
                <a:cubicBezTo>
                  <a:pt x="56001" y="8215"/>
                  <a:pt x="55993" y="8215"/>
                  <a:pt x="55987" y="8215"/>
                </a:cubicBezTo>
                <a:cubicBezTo>
                  <a:pt x="55886" y="8214"/>
                  <a:pt x="55535" y="8130"/>
                  <a:pt x="55023" y="7994"/>
                </a:cubicBezTo>
                <a:cubicBezTo>
                  <a:pt x="54732" y="6050"/>
                  <a:pt x="54371" y="4368"/>
                  <a:pt x="54145" y="3624"/>
                </a:cubicBezTo>
                <a:lnTo>
                  <a:pt x="54145" y="3624"/>
                </a:lnTo>
                <a:cubicBezTo>
                  <a:pt x="54675" y="4086"/>
                  <a:pt x="55886" y="4295"/>
                  <a:pt x="55886" y="4295"/>
                </a:cubicBezTo>
                <a:cubicBezTo>
                  <a:pt x="55824" y="4210"/>
                  <a:pt x="55559" y="3526"/>
                  <a:pt x="55440" y="3384"/>
                </a:cubicBezTo>
                <a:cubicBezTo>
                  <a:pt x="55356" y="3283"/>
                  <a:pt x="54886" y="3226"/>
                  <a:pt x="54614" y="3200"/>
                </a:cubicBezTo>
                <a:lnTo>
                  <a:pt x="54596" y="3199"/>
                </a:lnTo>
                <a:cubicBezTo>
                  <a:pt x="54516" y="3193"/>
                  <a:pt x="54454" y="3188"/>
                  <a:pt x="54431" y="3187"/>
                </a:cubicBezTo>
                <a:lnTo>
                  <a:pt x="54420" y="3186"/>
                </a:lnTo>
                <a:cubicBezTo>
                  <a:pt x="54765" y="3052"/>
                  <a:pt x="55069" y="2998"/>
                  <a:pt x="55335" y="2998"/>
                </a:cubicBezTo>
                <a:cubicBezTo>
                  <a:pt x="56145" y="2998"/>
                  <a:pt x="56605" y="3495"/>
                  <a:pt x="56778" y="3732"/>
                </a:cubicBezTo>
                <a:cubicBezTo>
                  <a:pt x="56824" y="3796"/>
                  <a:pt x="56850" y="3840"/>
                  <a:pt x="56858" y="3852"/>
                </a:cubicBezTo>
                <a:cubicBezTo>
                  <a:pt x="56858" y="3853"/>
                  <a:pt x="56858" y="3854"/>
                  <a:pt x="56859" y="3855"/>
                </a:cubicBezTo>
                <a:cubicBezTo>
                  <a:pt x="56852" y="3815"/>
                  <a:pt x="56672" y="2730"/>
                  <a:pt x="56318" y="2345"/>
                </a:cubicBezTo>
                <a:cubicBezTo>
                  <a:pt x="56219" y="2237"/>
                  <a:pt x="56066" y="2198"/>
                  <a:pt x="55898" y="2198"/>
                </a:cubicBezTo>
                <a:cubicBezTo>
                  <a:pt x="55884" y="2198"/>
                  <a:pt x="55870" y="2198"/>
                  <a:pt x="55856" y="2198"/>
                </a:cubicBezTo>
                <a:cubicBezTo>
                  <a:pt x="55429" y="2213"/>
                  <a:pt x="54920" y="2457"/>
                  <a:pt x="54894" y="2469"/>
                </a:cubicBezTo>
                <a:cubicBezTo>
                  <a:pt x="55509" y="1946"/>
                  <a:pt x="56054" y="1778"/>
                  <a:pt x="56500" y="1778"/>
                </a:cubicBezTo>
                <a:cubicBezTo>
                  <a:pt x="57301" y="1778"/>
                  <a:pt x="57785" y="2320"/>
                  <a:pt x="57785" y="2320"/>
                </a:cubicBezTo>
                <a:cubicBezTo>
                  <a:pt x="57785" y="2320"/>
                  <a:pt x="57791" y="1069"/>
                  <a:pt x="56535" y="842"/>
                </a:cubicBezTo>
                <a:cubicBezTo>
                  <a:pt x="56465" y="829"/>
                  <a:pt x="56395" y="823"/>
                  <a:pt x="56325" y="823"/>
                </a:cubicBezTo>
                <a:cubicBezTo>
                  <a:pt x="55153" y="823"/>
                  <a:pt x="54136" y="2533"/>
                  <a:pt x="54136" y="2533"/>
                </a:cubicBezTo>
                <a:cubicBezTo>
                  <a:pt x="54498" y="1011"/>
                  <a:pt x="55918" y="481"/>
                  <a:pt x="55964" y="464"/>
                </a:cubicBezTo>
                <a:cubicBezTo>
                  <a:pt x="55842" y="455"/>
                  <a:pt x="55726" y="450"/>
                  <a:pt x="55615" y="450"/>
                </a:cubicBezTo>
                <a:cubicBezTo>
                  <a:pt x="54123" y="450"/>
                  <a:pt x="53731" y="1284"/>
                  <a:pt x="53674" y="2017"/>
                </a:cubicBezTo>
                <a:cubicBezTo>
                  <a:pt x="53562" y="1708"/>
                  <a:pt x="53361" y="1394"/>
                  <a:pt x="53010" y="1160"/>
                </a:cubicBezTo>
                <a:cubicBezTo>
                  <a:pt x="52666" y="931"/>
                  <a:pt x="52354" y="856"/>
                  <a:pt x="52093" y="856"/>
                </a:cubicBezTo>
                <a:cubicBezTo>
                  <a:pt x="51603" y="856"/>
                  <a:pt x="51294" y="1119"/>
                  <a:pt x="51294" y="1119"/>
                </a:cubicBezTo>
                <a:lnTo>
                  <a:pt x="51295" y="1119"/>
                </a:lnTo>
                <a:cubicBezTo>
                  <a:pt x="51322" y="1123"/>
                  <a:pt x="52199" y="1231"/>
                  <a:pt x="52706" y="1774"/>
                </a:cubicBezTo>
                <a:cubicBezTo>
                  <a:pt x="52798" y="1873"/>
                  <a:pt x="52948" y="2075"/>
                  <a:pt x="53102" y="2295"/>
                </a:cubicBezTo>
                <a:cubicBezTo>
                  <a:pt x="52963" y="2172"/>
                  <a:pt x="52827" y="2072"/>
                  <a:pt x="52697" y="1995"/>
                </a:cubicBezTo>
                <a:cubicBezTo>
                  <a:pt x="52415" y="1828"/>
                  <a:pt x="52152" y="1763"/>
                  <a:pt x="51913" y="1763"/>
                </a:cubicBezTo>
                <a:cubicBezTo>
                  <a:pt x="51635" y="1763"/>
                  <a:pt x="51390" y="1851"/>
                  <a:pt x="51186" y="1970"/>
                </a:cubicBezTo>
                <a:cubicBezTo>
                  <a:pt x="50943" y="2111"/>
                  <a:pt x="50760" y="2297"/>
                  <a:pt x="50647" y="2427"/>
                </a:cubicBezTo>
                <a:cubicBezTo>
                  <a:pt x="50647" y="2428"/>
                  <a:pt x="50645" y="2429"/>
                  <a:pt x="50644" y="2430"/>
                </a:cubicBezTo>
                <a:lnTo>
                  <a:pt x="50650" y="2437"/>
                </a:lnTo>
                <a:cubicBezTo>
                  <a:pt x="50656" y="2463"/>
                  <a:pt x="50661" y="2488"/>
                  <a:pt x="50667" y="2514"/>
                </a:cubicBezTo>
                <a:cubicBezTo>
                  <a:pt x="50679" y="2509"/>
                  <a:pt x="50690" y="2504"/>
                  <a:pt x="50701" y="2500"/>
                </a:cubicBezTo>
                <a:cubicBezTo>
                  <a:pt x="50876" y="2432"/>
                  <a:pt x="51063" y="2404"/>
                  <a:pt x="51250" y="2404"/>
                </a:cubicBezTo>
                <a:cubicBezTo>
                  <a:pt x="51274" y="2404"/>
                  <a:pt x="51298" y="2405"/>
                  <a:pt x="51322" y="2406"/>
                </a:cubicBezTo>
                <a:cubicBezTo>
                  <a:pt x="52101" y="2434"/>
                  <a:pt x="52871" y="2908"/>
                  <a:pt x="52893" y="2922"/>
                </a:cubicBezTo>
                <a:lnTo>
                  <a:pt x="52887" y="2921"/>
                </a:lnTo>
                <a:lnTo>
                  <a:pt x="52871" y="2915"/>
                </a:lnTo>
                <a:lnTo>
                  <a:pt x="52840" y="2906"/>
                </a:lnTo>
                <a:cubicBezTo>
                  <a:pt x="52734" y="2877"/>
                  <a:pt x="52495" y="2820"/>
                  <a:pt x="52236" y="2820"/>
                </a:cubicBezTo>
                <a:cubicBezTo>
                  <a:pt x="52021" y="2820"/>
                  <a:pt x="51792" y="2860"/>
                  <a:pt x="51614" y="2987"/>
                </a:cubicBezTo>
                <a:cubicBezTo>
                  <a:pt x="51578" y="3012"/>
                  <a:pt x="51546" y="3043"/>
                  <a:pt x="51520" y="3076"/>
                </a:cubicBezTo>
                <a:cubicBezTo>
                  <a:pt x="51457" y="3155"/>
                  <a:pt x="51420" y="3253"/>
                  <a:pt x="51402" y="3358"/>
                </a:cubicBezTo>
                <a:lnTo>
                  <a:pt x="51700" y="3722"/>
                </a:lnTo>
                <a:cubicBezTo>
                  <a:pt x="51701" y="3725"/>
                  <a:pt x="51701" y="3729"/>
                  <a:pt x="51702" y="3732"/>
                </a:cubicBezTo>
                <a:cubicBezTo>
                  <a:pt x="51703" y="3731"/>
                  <a:pt x="51703" y="3730"/>
                  <a:pt x="51704" y="3729"/>
                </a:cubicBezTo>
                <a:cubicBezTo>
                  <a:pt x="52066" y="3282"/>
                  <a:pt x="52901" y="3253"/>
                  <a:pt x="53093" y="3253"/>
                </a:cubicBezTo>
                <a:cubicBezTo>
                  <a:pt x="53104" y="3253"/>
                  <a:pt x="53113" y="3253"/>
                  <a:pt x="53120" y="3253"/>
                </a:cubicBezTo>
                <a:lnTo>
                  <a:pt x="53121" y="3253"/>
                </a:lnTo>
                <a:cubicBezTo>
                  <a:pt x="53122" y="3253"/>
                  <a:pt x="53123" y="3253"/>
                  <a:pt x="53124" y="3253"/>
                </a:cubicBezTo>
                <a:cubicBezTo>
                  <a:pt x="53125" y="3253"/>
                  <a:pt x="53127" y="3253"/>
                  <a:pt x="53127" y="3253"/>
                </a:cubicBezTo>
                <a:cubicBezTo>
                  <a:pt x="53077" y="3259"/>
                  <a:pt x="52555" y="3324"/>
                  <a:pt x="52275" y="3621"/>
                </a:cubicBezTo>
                <a:cubicBezTo>
                  <a:pt x="52130" y="3776"/>
                  <a:pt x="52148" y="4075"/>
                  <a:pt x="52203" y="4339"/>
                </a:cubicBezTo>
                <a:lnTo>
                  <a:pt x="52395" y="4574"/>
                </a:lnTo>
                <a:cubicBezTo>
                  <a:pt x="52597" y="3855"/>
                  <a:pt x="53519" y="3559"/>
                  <a:pt x="53519" y="3559"/>
                </a:cubicBezTo>
                <a:lnTo>
                  <a:pt x="53519" y="3559"/>
                </a:lnTo>
                <a:cubicBezTo>
                  <a:pt x="53519" y="3559"/>
                  <a:pt x="53214" y="3888"/>
                  <a:pt x="53125" y="4093"/>
                </a:cubicBezTo>
                <a:cubicBezTo>
                  <a:pt x="53038" y="4298"/>
                  <a:pt x="53032" y="5289"/>
                  <a:pt x="53032" y="5289"/>
                </a:cubicBezTo>
                <a:cubicBezTo>
                  <a:pt x="53032" y="5289"/>
                  <a:pt x="53525" y="5062"/>
                  <a:pt x="53586" y="4980"/>
                </a:cubicBezTo>
                <a:cubicBezTo>
                  <a:pt x="53627" y="4927"/>
                  <a:pt x="53764" y="4248"/>
                  <a:pt x="53855" y="3786"/>
                </a:cubicBezTo>
                <a:cubicBezTo>
                  <a:pt x="54096" y="4688"/>
                  <a:pt x="54177" y="6613"/>
                  <a:pt x="54286" y="7795"/>
                </a:cubicBezTo>
                <a:cubicBezTo>
                  <a:pt x="52232" y="7230"/>
                  <a:pt x="48864" y="6251"/>
                  <a:pt x="47113" y="5858"/>
                </a:cubicBezTo>
                <a:cubicBezTo>
                  <a:pt x="46995" y="5199"/>
                  <a:pt x="46861" y="4708"/>
                  <a:pt x="46776" y="4427"/>
                </a:cubicBezTo>
                <a:lnTo>
                  <a:pt x="46776" y="4427"/>
                </a:lnTo>
                <a:cubicBezTo>
                  <a:pt x="47018" y="4638"/>
                  <a:pt x="47569" y="4733"/>
                  <a:pt x="47569" y="4733"/>
                </a:cubicBezTo>
                <a:cubicBezTo>
                  <a:pt x="47541" y="4695"/>
                  <a:pt x="47420" y="4383"/>
                  <a:pt x="47366" y="4318"/>
                </a:cubicBezTo>
                <a:cubicBezTo>
                  <a:pt x="47328" y="4272"/>
                  <a:pt x="47114" y="4246"/>
                  <a:pt x="46990" y="4235"/>
                </a:cubicBezTo>
                <a:lnTo>
                  <a:pt x="46982" y="4235"/>
                </a:lnTo>
                <a:cubicBezTo>
                  <a:pt x="46945" y="4232"/>
                  <a:pt x="46917" y="4229"/>
                  <a:pt x="46906" y="4228"/>
                </a:cubicBezTo>
                <a:lnTo>
                  <a:pt x="46902" y="4228"/>
                </a:lnTo>
                <a:cubicBezTo>
                  <a:pt x="47059" y="4167"/>
                  <a:pt x="47197" y="4142"/>
                  <a:pt x="47318" y="4142"/>
                </a:cubicBezTo>
                <a:cubicBezTo>
                  <a:pt x="47687" y="4142"/>
                  <a:pt x="47896" y="4369"/>
                  <a:pt x="47975" y="4477"/>
                </a:cubicBezTo>
                <a:cubicBezTo>
                  <a:pt x="47997" y="4506"/>
                  <a:pt x="48008" y="4526"/>
                  <a:pt x="48011" y="4532"/>
                </a:cubicBezTo>
                <a:cubicBezTo>
                  <a:pt x="48011" y="4532"/>
                  <a:pt x="48011" y="4533"/>
                  <a:pt x="48012" y="4533"/>
                </a:cubicBezTo>
                <a:cubicBezTo>
                  <a:pt x="48009" y="4515"/>
                  <a:pt x="47927" y="4020"/>
                  <a:pt x="47766" y="3845"/>
                </a:cubicBezTo>
                <a:cubicBezTo>
                  <a:pt x="47721" y="3796"/>
                  <a:pt x="47652" y="3778"/>
                  <a:pt x="47576" y="3778"/>
                </a:cubicBezTo>
                <a:cubicBezTo>
                  <a:pt x="47569" y="3778"/>
                  <a:pt x="47562" y="3778"/>
                  <a:pt x="47556" y="3778"/>
                </a:cubicBezTo>
                <a:cubicBezTo>
                  <a:pt x="47361" y="3785"/>
                  <a:pt x="47129" y="3896"/>
                  <a:pt x="47118" y="3901"/>
                </a:cubicBezTo>
                <a:cubicBezTo>
                  <a:pt x="47397" y="3663"/>
                  <a:pt x="47645" y="3587"/>
                  <a:pt x="47848" y="3587"/>
                </a:cubicBezTo>
                <a:cubicBezTo>
                  <a:pt x="48213" y="3587"/>
                  <a:pt x="48433" y="3834"/>
                  <a:pt x="48433" y="3834"/>
                </a:cubicBezTo>
                <a:cubicBezTo>
                  <a:pt x="48433" y="3834"/>
                  <a:pt x="48437" y="3264"/>
                  <a:pt x="47865" y="3160"/>
                </a:cubicBezTo>
                <a:cubicBezTo>
                  <a:pt x="47833" y="3154"/>
                  <a:pt x="47801" y="3152"/>
                  <a:pt x="47769" y="3152"/>
                </a:cubicBezTo>
                <a:cubicBezTo>
                  <a:pt x="47235" y="3152"/>
                  <a:pt x="46772" y="3931"/>
                  <a:pt x="46772" y="3931"/>
                </a:cubicBezTo>
                <a:cubicBezTo>
                  <a:pt x="46938" y="3237"/>
                  <a:pt x="47585" y="2997"/>
                  <a:pt x="47605" y="2989"/>
                </a:cubicBezTo>
                <a:cubicBezTo>
                  <a:pt x="47549" y="2985"/>
                  <a:pt x="47496" y="2982"/>
                  <a:pt x="47446" y="2982"/>
                </a:cubicBezTo>
                <a:cubicBezTo>
                  <a:pt x="46766" y="2982"/>
                  <a:pt x="46588" y="3363"/>
                  <a:pt x="46561" y="3695"/>
                </a:cubicBezTo>
                <a:cubicBezTo>
                  <a:pt x="46511" y="3555"/>
                  <a:pt x="46420" y="3412"/>
                  <a:pt x="46260" y="3306"/>
                </a:cubicBezTo>
                <a:cubicBezTo>
                  <a:pt x="46103" y="3201"/>
                  <a:pt x="45961" y="3167"/>
                  <a:pt x="45842" y="3167"/>
                </a:cubicBezTo>
                <a:cubicBezTo>
                  <a:pt x="45619" y="3167"/>
                  <a:pt x="45478" y="3287"/>
                  <a:pt x="45478" y="3287"/>
                </a:cubicBezTo>
                <a:lnTo>
                  <a:pt x="45479" y="3287"/>
                </a:lnTo>
                <a:cubicBezTo>
                  <a:pt x="45491" y="3289"/>
                  <a:pt x="45891" y="3338"/>
                  <a:pt x="46121" y="3586"/>
                </a:cubicBezTo>
                <a:cubicBezTo>
                  <a:pt x="46164" y="3630"/>
                  <a:pt x="46231" y="3722"/>
                  <a:pt x="46302" y="3823"/>
                </a:cubicBezTo>
                <a:cubicBezTo>
                  <a:pt x="46239" y="3766"/>
                  <a:pt x="46176" y="3721"/>
                  <a:pt x="46117" y="3686"/>
                </a:cubicBezTo>
                <a:cubicBezTo>
                  <a:pt x="45989" y="3610"/>
                  <a:pt x="45869" y="3580"/>
                  <a:pt x="45760" y="3580"/>
                </a:cubicBezTo>
                <a:cubicBezTo>
                  <a:pt x="45634" y="3580"/>
                  <a:pt x="45522" y="3620"/>
                  <a:pt x="45430" y="3674"/>
                </a:cubicBezTo>
                <a:cubicBezTo>
                  <a:pt x="45319" y="3739"/>
                  <a:pt x="45235" y="3823"/>
                  <a:pt x="45183" y="3882"/>
                </a:cubicBezTo>
                <a:cubicBezTo>
                  <a:pt x="45183" y="3883"/>
                  <a:pt x="45183" y="3883"/>
                  <a:pt x="45182" y="3884"/>
                </a:cubicBezTo>
                <a:lnTo>
                  <a:pt x="45184" y="3887"/>
                </a:lnTo>
                <a:cubicBezTo>
                  <a:pt x="45188" y="3899"/>
                  <a:pt x="45190" y="3910"/>
                  <a:pt x="45193" y="3923"/>
                </a:cubicBezTo>
                <a:cubicBezTo>
                  <a:pt x="45198" y="3920"/>
                  <a:pt x="45203" y="3918"/>
                  <a:pt x="45208" y="3916"/>
                </a:cubicBezTo>
                <a:cubicBezTo>
                  <a:pt x="45289" y="3885"/>
                  <a:pt x="45373" y="3873"/>
                  <a:pt x="45459" y="3873"/>
                </a:cubicBezTo>
                <a:cubicBezTo>
                  <a:pt x="45470" y="3873"/>
                  <a:pt x="45480" y="3873"/>
                  <a:pt x="45491" y="3873"/>
                </a:cubicBezTo>
                <a:cubicBezTo>
                  <a:pt x="45845" y="3886"/>
                  <a:pt x="46196" y="4102"/>
                  <a:pt x="46207" y="4108"/>
                </a:cubicBezTo>
                <a:lnTo>
                  <a:pt x="46203" y="4107"/>
                </a:lnTo>
                <a:lnTo>
                  <a:pt x="46196" y="4105"/>
                </a:lnTo>
                <a:lnTo>
                  <a:pt x="46182" y="4101"/>
                </a:lnTo>
                <a:cubicBezTo>
                  <a:pt x="46134" y="4088"/>
                  <a:pt x="46025" y="4062"/>
                  <a:pt x="45907" y="4062"/>
                </a:cubicBezTo>
                <a:cubicBezTo>
                  <a:pt x="45809" y="4062"/>
                  <a:pt x="45705" y="4080"/>
                  <a:pt x="45624" y="4137"/>
                </a:cubicBezTo>
                <a:cubicBezTo>
                  <a:pt x="45608" y="4149"/>
                  <a:pt x="45593" y="4163"/>
                  <a:pt x="45581" y="4178"/>
                </a:cubicBezTo>
                <a:cubicBezTo>
                  <a:pt x="45553" y="4214"/>
                  <a:pt x="45536" y="4258"/>
                  <a:pt x="45527" y="4307"/>
                </a:cubicBezTo>
                <a:lnTo>
                  <a:pt x="45662" y="4472"/>
                </a:lnTo>
                <a:cubicBezTo>
                  <a:pt x="45664" y="4473"/>
                  <a:pt x="45664" y="4476"/>
                  <a:pt x="45664" y="4477"/>
                </a:cubicBezTo>
                <a:cubicBezTo>
                  <a:pt x="45665" y="4477"/>
                  <a:pt x="45665" y="4476"/>
                  <a:pt x="45665" y="4474"/>
                </a:cubicBezTo>
                <a:cubicBezTo>
                  <a:pt x="45829" y="4272"/>
                  <a:pt x="46207" y="4258"/>
                  <a:pt x="46296" y="4258"/>
                </a:cubicBezTo>
                <a:cubicBezTo>
                  <a:pt x="46302" y="4258"/>
                  <a:pt x="46306" y="4258"/>
                  <a:pt x="46310" y="4258"/>
                </a:cubicBezTo>
                <a:lnTo>
                  <a:pt x="46313" y="4258"/>
                </a:lnTo>
                <a:cubicBezTo>
                  <a:pt x="46291" y="4261"/>
                  <a:pt x="46053" y="4291"/>
                  <a:pt x="45926" y="4426"/>
                </a:cubicBezTo>
                <a:cubicBezTo>
                  <a:pt x="45860" y="4497"/>
                  <a:pt x="45867" y="4632"/>
                  <a:pt x="45892" y="4753"/>
                </a:cubicBezTo>
                <a:lnTo>
                  <a:pt x="45979" y="4860"/>
                </a:lnTo>
                <a:cubicBezTo>
                  <a:pt x="46071" y="4533"/>
                  <a:pt x="46491" y="4397"/>
                  <a:pt x="46491" y="4397"/>
                </a:cubicBezTo>
                <a:lnTo>
                  <a:pt x="46491" y="4397"/>
                </a:lnTo>
                <a:cubicBezTo>
                  <a:pt x="46491" y="4397"/>
                  <a:pt x="46352" y="4547"/>
                  <a:pt x="46312" y="4640"/>
                </a:cubicBezTo>
                <a:cubicBezTo>
                  <a:pt x="46273" y="4734"/>
                  <a:pt x="46269" y="5185"/>
                  <a:pt x="46269" y="5185"/>
                </a:cubicBezTo>
                <a:cubicBezTo>
                  <a:pt x="46269" y="5185"/>
                  <a:pt x="46494" y="5082"/>
                  <a:pt x="46522" y="5045"/>
                </a:cubicBezTo>
                <a:cubicBezTo>
                  <a:pt x="46540" y="5021"/>
                  <a:pt x="46603" y="4712"/>
                  <a:pt x="46644" y="4501"/>
                </a:cubicBezTo>
                <a:cubicBezTo>
                  <a:pt x="46747" y="4888"/>
                  <a:pt x="46821" y="5341"/>
                  <a:pt x="46875" y="5807"/>
                </a:cubicBezTo>
                <a:cubicBezTo>
                  <a:pt x="46519" y="5732"/>
                  <a:pt x="46250" y="5688"/>
                  <a:pt x="46104" y="5688"/>
                </a:cubicBezTo>
                <a:cubicBezTo>
                  <a:pt x="46103" y="5688"/>
                  <a:pt x="46102" y="5688"/>
                  <a:pt x="46101" y="5688"/>
                </a:cubicBezTo>
                <a:cubicBezTo>
                  <a:pt x="44977" y="5688"/>
                  <a:pt x="43434" y="7216"/>
                  <a:pt x="42773" y="7340"/>
                </a:cubicBezTo>
                <a:cubicBezTo>
                  <a:pt x="42391" y="7412"/>
                  <a:pt x="42027" y="7447"/>
                  <a:pt x="41713" y="7479"/>
                </a:cubicBezTo>
                <a:cubicBezTo>
                  <a:pt x="41244" y="7308"/>
                  <a:pt x="40877" y="7197"/>
                  <a:pt x="40709" y="7197"/>
                </a:cubicBezTo>
                <a:cubicBezTo>
                  <a:pt x="40705" y="7197"/>
                  <a:pt x="40701" y="7197"/>
                  <a:pt x="40697" y="7197"/>
                </a:cubicBezTo>
                <a:cubicBezTo>
                  <a:pt x="40000" y="7224"/>
                  <a:pt x="39153" y="7633"/>
                  <a:pt x="38411" y="7747"/>
                </a:cubicBezTo>
                <a:cubicBezTo>
                  <a:pt x="38305" y="7764"/>
                  <a:pt x="38198" y="7779"/>
                  <a:pt x="38089" y="7794"/>
                </a:cubicBezTo>
                <a:cubicBezTo>
                  <a:pt x="37475" y="7645"/>
                  <a:pt x="36814" y="7363"/>
                  <a:pt x="36254" y="7340"/>
                </a:cubicBezTo>
                <a:cubicBezTo>
                  <a:pt x="36251" y="7340"/>
                  <a:pt x="36247" y="7340"/>
                  <a:pt x="36244" y="7340"/>
                </a:cubicBezTo>
                <a:cubicBezTo>
                  <a:pt x="36137" y="7340"/>
                  <a:pt x="35939" y="7390"/>
                  <a:pt x="35683" y="7474"/>
                </a:cubicBezTo>
                <a:cubicBezTo>
                  <a:pt x="35632" y="7460"/>
                  <a:pt x="35572" y="7447"/>
                  <a:pt x="35497" y="7431"/>
                </a:cubicBezTo>
                <a:cubicBezTo>
                  <a:pt x="35482" y="7428"/>
                  <a:pt x="35465" y="7425"/>
                  <a:pt x="35449" y="7422"/>
                </a:cubicBezTo>
                <a:cubicBezTo>
                  <a:pt x="35494" y="5514"/>
                  <a:pt x="35432" y="3858"/>
                  <a:pt x="35342" y="3103"/>
                </a:cubicBezTo>
                <a:lnTo>
                  <a:pt x="35342" y="3103"/>
                </a:lnTo>
                <a:cubicBezTo>
                  <a:pt x="35783" y="3650"/>
                  <a:pt x="36939" y="4068"/>
                  <a:pt x="36939" y="4068"/>
                </a:cubicBezTo>
                <a:cubicBezTo>
                  <a:pt x="36893" y="3974"/>
                  <a:pt x="36752" y="3254"/>
                  <a:pt x="36659" y="3093"/>
                </a:cubicBezTo>
                <a:cubicBezTo>
                  <a:pt x="36594" y="2979"/>
                  <a:pt x="36141" y="2841"/>
                  <a:pt x="35878" y="2769"/>
                </a:cubicBezTo>
                <a:lnTo>
                  <a:pt x="35860" y="2765"/>
                </a:lnTo>
                <a:cubicBezTo>
                  <a:pt x="35782" y="2744"/>
                  <a:pt x="35722" y="2729"/>
                  <a:pt x="35699" y="2724"/>
                </a:cubicBezTo>
                <a:lnTo>
                  <a:pt x="35689" y="2721"/>
                </a:lnTo>
                <a:cubicBezTo>
                  <a:pt x="35890" y="2681"/>
                  <a:pt x="36075" y="2663"/>
                  <a:pt x="36245" y="2663"/>
                </a:cubicBezTo>
                <a:cubicBezTo>
                  <a:pt x="37308" y="2663"/>
                  <a:pt x="37768" y="3366"/>
                  <a:pt x="37915" y="3670"/>
                </a:cubicBezTo>
                <a:lnTo>
                  <a:pt x="37917" y="3670"/>
                </a:lnTo>
                <a:cubicBezTo>
                  <a:pt x="37950" y="3740"/>
                  <a:pt x="37968" y="3788"/>
                  <a:pt x="37973" y="3802"/>
                </a:cubicBezTo>
                <a:cubicBezTo>
                  <a:pt x="37974" y="3803"/>
                  <a:pt x="37974" y="3804"/>
                  <a:pt x="37974" y="3805"/>
                </a:cubicBezTo>
                <a:cubicBezTo>
                  <a:pt x="37975" y="3764"/>
                  <a:pt x="37986" y="2664"/>
                  <a:pt x="37704" y="2223"/>
                </a:cubicBezTo>
                <a:cubicBezTo>
                  <a:pt x="37619" y="2089"/>
                  <a:pt x="37458" y="2024"/>
                  <a:pt x="37274" y="1998"/>
                </a:cubicBezTo>
                <a:cubicBezTo>
                  <a:pt x="37205" y="1988"/>
                  <a:pt x="37133" y="1984"/>
                  <a:pt x="37060" y="1984"/>
                </a:cubicBezTo>
                <a:cubicBezTo>
                  <a:pt x="36688" y="1984"/>
                  <a:pt x="36303" y="2091"/>
                  <a:pt x="36280" y="2098"/>
                </a:cubicBezTo>
                <a:cubicBezTo>
                  <a:pt x="36818" y="1782"/>
                  <a:pt x="37277" y="1668"/>
                  <a:pt x="37661" y="1668"/>
                </a:cubicBezTo>
                <a:cubicBezTo>
                  <a:pt x="38668" y="1668"/>
                  <a:pt x="39153" y="2455"/>
                  <a:pt x="39153" y="2455"/>
                </a:cubicBezTo>
                <a:cubicBezTo>
                  <a:pt x="39153" y="2455"/>
                  <a:pt x="39378" y="1223"/>
                  <a:pt x="38180" y="780"/>
                </a:cubicBezTo>
                <a:cubicBezTo>
                  <a:pt x="38041" y="729"/>
                  <a:pt x="37899" y="706"/>
                  <a:pt x="37756" y="706"/>
                </a:cubicBezTo>
                <a:cubicBezTo>
                  <a:pt x="36663" y="706"/>
                  <a:pt x="35523" y="2029"/>
                  <a:pt x="35523" y="2029"/>
                </a:cubicBezTo>
                <a:cubicBezTo>
                  <a:pt x="36144" y="592"/>
                  <a:pt x="37636" y="319"/>
                  <a:pt x="37684" y="310"/>
                </a:cubicBezTo>
                <a:cubicBezTo>
                  <a:pt x="37342" y="222"/>
                  <a:pt x="37044" y="182"/>
                  <a:pt x="36785" y="182"/>
                </a:cubicBezTo>
                <a:cubicBezTo>
                  <a:pt x="35732" y="182"/>
                  <a:pt x="35316" y="827"/>
                  <a:pt x="35158" y="1439"/>
                </a:cubicBezTo>
                <a:cubicBezTo>
                  <a:pt x="35101" y="1117"/>
                  <a:pt x="34959" y="772"/>
                  <a:pt x="34653" y="480"/>
                </a:cubicBezTo>
                <a:cubicBezTo>
                  <a:pt x="34257" y="102"/>
                  <a:pt x="33869" y="0"/>
                  <a:pt x="33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3"/>
          <p:cNvPicPr preferRelativeResize="0"/>
          <p:nvPr/>
        </p:nvPicPr>
        <p:blipFill rotWithShape="1">
          <a:blip r:embed="rId2">
            <a:alphaModFix amt="25000"/>
          </a:blip>
          <a:srcRect t="19" b="29"/>
          <a:stretch/>
        </p:blipFill>
        <p:spPr>
          <a:xfrm>
            <a:off x="0" y="1255"/>
            <a:ext cx="9144003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"/>
          <p:cNvSpPr txBox="1">
            <a:spLocks noGrp="1"/>
          </p:cNvSpPr>
          <p:nvPr>
            <p:ph type="title"/>
          </p:nvPr>
        </p:nvSpPr>
        <p:spPr>
          <a:xfrm flipH="1">
            <a:off x="713225" y="2017499"/>
            <a:ext cx="6513000" cy="82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3225" y="764813"/>
            <a:ext cx="1268700" cy="12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59" name="Google Shape;59;p3"/>
          <p:cNvSpPr txBox="1">
            <a:spLocks noGrp="1"/>
          </p:cNvSpPr>
          <p:nvPr>
            <p:ph type="subTitle" idx="1"/>
          </p:nvPr>
        </p:nvSpPr>
        <p:spPr>
          <a:xfrm flipH="1">
            <a:off x="713225" y="3058538"/>
            <a:ext cx="46167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/>
          <p:nvPr/>
        </p:nvSpPr>
        <p:spPr>
          <a:xfrm flipH="1">
            <a:off x="7588175" y="4310650"/>
            <a:ext cx="4287434" cy="2357041"/>
          </a:xfrm>
          <a:custGeom>
            <a:avLst/>
            <a:gdLst/>
            <a:ahLst/>
            <a:cxnLst/>
            <a:rect l="l" t="t" r="r" b="b"/>
            <a:pathLst>
              <a:path w="132779" h="72996" extrusionOk="0">
                <a:moveTo>
                  <a:pt x="117914" y="72996"/>
                </a:moveTo>
                <a:cubicBezTo>
                  <a:pt x="126089" y="72996"/>
                  <a:pt x="132779" y="66307"/>
                  <a:pt x="132779" y="58132"/>
                </a:cubicBezTo>
                <a:lnTo>
                  <a:pt x="132779" y="58132"/>
                </a:lnTo>
                <a:cubicBezTo>
                  <a:pt x="132779" y="49956"/>
                  <a:pt x="126089" y="43267"/>
                  <a:pt x="117914" y="43267"/>
                </a:cubicBezTo>
                <a:lnTo>
                  <a:pt x="117914" y="43267"/>
                </a:lnTo>
                <a:cubicBezTo>
                  <a:pt x="114457" y="43267"/>
                  <a:pt x="111629" y="40439"/>
                  <a:pt x="111629" y="36982"/>
                </a:cubicBezTo>
                <a:lnTo>
                  <a:pt x="111629" y="36982"/>
                </a:lnTo>
                <a:cubicBezTo>
                  <a:pt x="111629" y="33525"/>
                  <a:pt x="114458" y="30697"/>
                  <a:pt x="117914" y="30697"/>
                </a:cubicBezTo>
                <a:lnTo>
                  <a:pt x="118662" y="30697"/>
                </a:lnTo>
                <a:cubicBezTo>
                  <a:pt x="122256" y="30697"/>
                  <a:pt x="125196" y="27757"/>
                  <a:pt x="125196" y="24163"/>
                </a:cubicBezTo>
                <a:lnTo>
                  <a:pt x="125196" y="24163"/>
                </a:lnTo>
                <a:cubicBezTo>
                  <a:pt x="125196" y="20569"/>
                  <a:pt x="122256" y="17628"/>
                  <a:pt x="118662" y="17628"/>
                </a:cubicBezTo>
                <a:lnTo>
                  <a:pt x="116368" y="17628"/>
                </a:lnTo>
                <a:cubicBezTo>
                  <a:pt x="114968" y="17628"/>
                  <a:pt x="113823" y="16484"/>
                  <a:pt x="113823" y="15084"/>
                </a:cubicBezTo>
                <a:lnTo>
                  <a:pt x="113823" y="15084"/>
                </a:lnTo>
                <a:cubicBezTo>
                  <a:pt x="113823" y="13685"/>
                  <a:pt x="114968" y="12541"/>
                  <a:pt x="116368" y="12541"/>
                </a:cubicBezTo>
                <a:lnTo>
                  <a:pt x="118054" y="12541"/>
                </a:lnTo>
                <a:cubicBezTo>
                  <a:pt x="119019" y="12541"/>
                  <a:pt x="119809" y="11750"/>
                  <a:pt x="119809" y="10784"/>
                </a:cubicBezTo>
                <a:lnTo>
                  <a:pt x="119809" y="10784"/>
                </a:lnTo>
                <a:cubicBezTo>
                  <a:pt x="119809" y="9819"/>
                  <a:pt x="119019" y="9029"/>
                  <a:pt x="118054" y="9029"/>
                </a:cubicBezTo>
                <a:lnTo>
                  <a:pt x="106719" y="9029"/>
                </a:lnTo>
                <a:cubicBezTo>
                  <a:pt x="105202" y="9029"/>
                  <a:pt x="103960" y="7787"/>
                  <a:pt x="103960" y="6270"/>
                </a:cubicBezTo>
                <a:lnTo>
                  <a:pt x="103960" y="6270"/>
                </a:lnTo>
                <a:cubicBezTo>
                  <a:pt x="103960" y="4753"/>
                  <a:pt x="105202" y="3512"/>
                  <a:pt x="106719" y="3512"/>
                </a:cubicBezTo>
                <a:lnTo>
                  <a:pt x="110107" y="3512"/>
                </a:lnTo>
                <a:cubicBezTo>
                  <a:pt x="111073" y="3512"/>
                  <a:pt x="111864" y="2722"/>
                  <a:pt x="111864" y="1755"/>
                </a:cubicBezTo>
                <a:lnTo>
                  <a:pt x="111864" y="1755"/>
                </a:lnTo>
                <a:cubicBezTo>
                  <a:pt x="111864" y="790"/>
                  <a:pt x="111073" y="0"/>
                  <a:pt x="110107" y="0"/>
                </a:cubicBezTo>
                <a:lnTo>
                  <a:pt x="41245" y="0"/>
                </a:lnTo>
                <a:cubicBezTo>
                  <a:pt x="39985" y="0"/>
                  <a:pt x="38954" y="1031"/>
                  <a:pt x="38954" y="2291"/>
                </a:cubicBezTo>
                <a:lnTo>
                  <a:pt x="38954" y="2291"/>
                </a:lnTo>
                <a:cubicBezTo>
                  <a:pt x="38954" y="3551"/>
                  <a:pt x="39985" y="4582"/>
                  <a:pt x="41245" y="4582"/>
                </a:cubicBezTo>
                <a:lnTo>
                  <a:pt x="48197" y="4582"/>
                </a:lnTo>
                <a:cubicBezTo>
                  <a:pt x="50176" y="4582"/>
                  <a:pt x="51796" y="6202"/>
                  <a:pt x="51796" y="8181"/>
                </a:cubicBezTo>
                <a:lnTo>
                  <a:pt x="51796" y="8181"/>
                </a:lnTo>
                <a:cubicBezTo>
                  <a:pt x="51796" y="10162"/>
                  <a:pt x="50176" y="11782"/>
                  <a:pt x="48197" y="11782"/>
                </a:cubicBezTo>
                <a:lnTo>
                  <a:pt x="24474" y="11782"/>
                </a:lnTo>
                <a:cubicBezTo>
                  <a:pt x="23214" y="11782"/>
                  <a:pt x="22183" y="12813"/>
                  <a:pt x="22183" y="14072"/>
                </a:cubicBezTo>
                <a:lnTo>
                  <a:pt x="22183" y="14072"/>
                </a:lnTo>
                <a:cubicBezTo>
                  <a:pt x="22183" y="15333"/>
                  <a:pt x="23214" y="16364"/>
                  <a:pt x="24474" y="16364"/>
                </a:cubicBezTo>
                <a:lnTo>
                  <a:pt x="26674" y="16364"/>
                </a:lnTo>
                <a:cubicBezTo>
                  <a:pt x="28500" y="16364"/>
                  <a:pt x="29994" y="17857"/>
                  <a:pt x="29994" y="19683"/>
                </a:cubicBezTo>
                <a:lnTo>
                  <a:pt x="29994" y="19683"/>
                </a:lnTo>
                <a:cubicBezTo>
                  <a:pt x="29994" y="21509"/>
                  <a:pt x="28500" y="23003"/>
                  <a:pt x="26674" y="23003"/>
                </a:cubicBezTo>
                <a:lnTo>
                  <a:pt x="23680" y="23003"/>
                </a:lnTo>
                <a:cubicBezTo>
                  <a:pt x="18990" y="23003"/>
                  <a:pt x="15154" y="26839"/>
                  <a:pt x="15154" y="31529"/>
                </a:cubicBezTo>
                <a:lnTo>
                  <a:pt x="15154" y="31529"/>
                </a:lnTo>
                <a:cubicBezTo>
                  <a:pt x="15154" y="36219"/>
                  <a:pt x="18990" y="40056"/>
                  <a:pt x="23680" y="40056"/>
                </a:cubicBezTo>
                <a:lnTo>
                  <a:pt x="24656" y="40056"/>
                </a:lnTo>
                <a:cubicBezTo>
                  <a:pt x="29167" y="40056"/>
                  <a:pt x="32858" y="43746"/>
                  <a:pt x="32858" y="48258"/>
                </a:cubicBezTo>
                <a:lnTo>
                  <a:pt x="32858" y="48258"/>
                </a:lnTo>
                <a:cubicBezTo>
                  <a:pt x="32858" y="52768"/>
                  <a:pt x="29167" y="56458"/>
                  <a:pt x="24656" y="56458"/>
                </a:cubicBezTo>
                <a:lnTo>
                  <a:pt x="8270" y="56458"/>
                </a:lnTo>
                <a:cubicBezTo>
                  <a:pt x="3722" y="56458"/>
                  <a:pt x="1" y="60180"/>
                  <a:pt x="1" y="64727"/>
                </a:cubicBezTo>
                <a:lnTo>
                  <a:pt x="1" y="64727"/>
                </a:lnTo>
                <a:cubicBezTo>
                  <a:pt x="1" y="69276"/>
                  <a:pt x="3722" y="72996"/>
                  <a:pt x="8270" y="72996"/>
                </a:cubicBezTo>
                <a:lnTo>
                  <a:pt x="117914" y="72996"/>
                </a:lnTo>
                <a:close/>
                <a:moveTo>
                  <a:pt x="35383" y="4582"/>
                </a:moveTo>
                <a:cubicBezTo>
                  <a:pt x="34118" y="4582"/>
                  <a:pt x="33093" y="3557"/>
                  <a:pt x="33093" y="2291"/>
                </a:cubicBezTo>
                <a:cubicBezTo>
                  <a:pt x="33093" y="1026"/>
                  <a:pt x="34118" y="0"/>
                  <a:pt x="35383" y="0"/>
                </a:cubicBezTo>
                <a:cubicBezTo>
                  <a:pt x="36648" y="0"/>
                  <a:pt x="37675" y="1026"/>
                  <a:pt x="37675" y="2291"/>
                </a:cubicBezTo>
                <a:cubicBezTo>
                  <a:pt x="37675" y="3557"/>
                  <a:pt x="36648" y="4582"/>
                  <a:pt x="35383" y="4582"/>
                </a:cubicBezTo>
                <a:close/>
                <a:moveTo>
                  <a:pt x="122981" y="12541"/>
                </a:moveTo>
                <a:cubicBezTo>
                  <a:pt x="122011" y="12541"/>
                  <a:pt x="121225" y="11755"/>
                  <a:pt x="121225" y="10784"/>
                </a:cubicBezTo>
                <a:cubicBezTo>
                  <a:pt x="121225" y="9815"/>
                  <a:pt x="122011" y="9029"/>
                  <a:pt x="122981" y="9029"/>
                </a:cubicBezTo>
                <a:cubicBezTo>
                  <a:pt x="123950" y="9029"/>
                  <a:pt x="124736" y="9815"/>
                  <a:pt x="124736" y="10784"/>
                </a:cubicBezTo>
                <a:cubicBezTo>
                  <a:pt x="124736" y="11755"/>
                  <a:pt x="123950" y="12541"/>
                  <a:pt x="122981" y="12541"/>
                </a:cubicBezTo>
                <a:close/>
              </a:path>
            </a:pathLst>
          </a:custGeom>
          <a:solidFill>
            <a:srgbClr val="FFF7F3">
              <a:alpha val="40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/>
          <p:nvPr/>
        </p:nvSpPr>
        <p:spPr>
          <a:xfrm flipH="1">
            <a:off x="-2279725" y="4310650"/>
            <a:ext cx="4287434" cy="2357041"/>
          </a:xfrm>
          <a:custGeom>
            <a:avLst/>
            <a:gdLst/>
            <a:ahLst/>
            <a:cxnLst/>
            <a:rect l="l" t="t" r="r" b="b"/>
            <a:pathLst>
              <a:path w="132779" h="72996" extrusionOk="0">
                <a:moveTo>
                  <a:pt x="117914" y="72996"/>
                </a:moveTo>
                <a:cubicBezTo>
                  <a:pt x="126089" y="72996"/>
                  <a:pt x="132779" y="66307"/>
                  <a:pt x="132779" y="58132"/>
                </a:cubicBezTo>
                <a:lnTo>
                  <a:pt x="132779" y="58132"/>
                </a:lnTo>
                <a:cubicBezTo>
                  <a:pt x="132779" y="49956"/>
                  <a:pt x="126089" y="43267"/>
                  <a:pt x="117914" y="43267"/>
                </a:cubicBezTo>
                <a:lnTo>
                  <a:pt x="117914" y="43267"/>
                </a:lnTo>
                <a:cubicBezTo>
                  <a:pt x="114457" y="43267"/>
                  <a:pt x="111629" y="40439"/>
                  <a:pt x="111629" y="36982"/>
                </a:cubicBezTo>
                <a:lnTo>
                  <a:pt x="111629" y="36982"/>
                </a:lnTo>
                <a:cubicBezTo>
                  <a:pt x="111629" y="33525"/>
                  <a:pt x="114458" y="30697"/>
                  <a:pt x="117914" y="30697"/>
                </a:cubicBezTo>
                <a:lnTo>
                  <a:pt x="118662" y="30697"/>
                </a:lnTo>
                <a:cubicBezTo>
                  <a:pt x="122256" y="30697"/>
                  <a:pt x="125196" y="27757"/>
                  <a:pt x="125196" y="24163"/>
                </a:cubicBezTo>
                <a:lnTo>
                  <a:pt x="125196" y="24163"/>
                </a:lnTo>
                <a:cubicBezTo>
                  <a:pt x="125196" y="20569"/>
                  <a:pt x="122256" y="17628"/>
                  <a:pt x="118662" y="17628"/>
                </a:cubicBezTo>
                <a:lnTo>
                  <a:pt x="116368" y="17628"/>
                </a:lnTo>
                <a:cubicBezTo>
                  <a:pt x="114968" y="17628"/>
                  <a:pt x="113823" y="16484"/>
                  <a:pt x="113823" y="15084"/>
                </a:cubicBezTo>
                <a:lnTo>
                  <a:pt x="113823" y="15084"/>
                </a:lnTo>
                <a:cubicBezTo>
                  <a:pt x="113823" y="13685"/>
                  <a:pt x="114968" y="12541"/>
                  <a:pt x="116368" y="12541"/>
                </a:cubicBezTo>
                <a:lnTo>
                  <a:pt x="118054" y="12541"/>
                </a:lnTo>
                <a:cubicBezTo>
                  <a:pt x="119019" y="12541"/>
                  <a:pt x="119809" y="11750"/>
                  <a:pt x="119809" y="10784"/>
                </a:cubicBezTo>
                <a:lnTo>
                  <a:pt x="119809" y="10784"/>
                </a:lnTo>
                <a:cubicBezTo>
                  <a:pt x="119809" y="9819"/>
                  <a:pt x="119019" y="9029"/>
                  <a:pt x="118054" y="9029"/>
                </a:cubicBezTo>
                <a:lnTo>
                  <a:pt x="106719" y="9029"/>
                </a:lnTo>
                <a:cubicBezTo>
                  <a:pt x="105202" y="9029"/>
                  <a:pt x="103960" y="7787"/>
                  <a:pt x="103960" y="6270"/>
                </a:cubicBezTo>
                <a:lnTo>
                  <a:pt x="103960" y="6270"/>
                </a:lnTo>
                <a:cubicBezTo>
                  <a:pt x="103960" y="4753"/>
                  <a:pt x="105202" y="3512"/>
                  <a:pt x="106719" y="3512"/>
                </a:cubicBezTo>
                <a:lnTo>
                  <a:pt x="110107" y="3512"/>
                </a:lnTo>
                <a:cubicBezTo>
                  <a:pt x="111073" y="3512"/>
                  <a:pt x="111864" y="2722"/>
                  <a:pt x="111864" y="1755"/>
                </a:cubicBezTo>
                <a:lnTo>
                  <a:pt x="111864" y="1755"/>
                </a:lnTo>
                <a:cubicBezTo>
                  <a:pt x="111864" y="790"/>
                  <a:pt x="111073" y="0"/>
                  <a:pt x="110107" y="0"/>
                </a:cubicBezTo>
                <a:lnTo>
                  <a:pt x="41245" y="0"/>
                </a:lnTo>
                <a:cubicBezTo>
                  <a:pt x="39985" y="0"/>
                  <a:pt x="38954" y="1031"/>
                  <a:pt x="38954" y="2291"/>
                </a:cubicBezTo>
                <a:lnTo>
                  <a:pt x="38954" y="2291"/>
                </a:lnTo>
                <a:cubicBezTo>
                  <a:pt x="38954" y="3551"/>
                  <a:pt x="39985" y="4582"/>
                  <a:pt x="41245" y="4582"/>
                </a:cubicBezTo>
                <a:lnTo>
                  <a:pt x="48197" y="4582"/>
                </a:lnTo>
                <a:cubicBezTo>
                  <a:pt x="50176" y="4582"/>
                  <a:pt x="51796" y="6202"/>
                  <a:pt x="51796" y="8181"/>
                </a:cubicBezTo>
                <a:lnTo>
                  <a:pt x="51796" y="8181"/>
                </a:lnTo>
                <a:cubicBezTo>
                  <a:pt x="51796" y="10162"/>
                  <a:pt x="50176" y="11782"/>
                  <a:pt x="48197" y="11782"/>
                </a:cubicBezTo>
                <a:lnTo>
                  <a:pt x="24474" y="11782"/>
                </a:lnTo>
                <a:cubicBezTo>
                  <a:pt x="23214" y="11782"/>
                  <a:pt x="22183" y="12813"/>
                  <a:pt x="22183" y="14072"/>
                </a:cubicBezTo>
                <a:lnTo>
                  <a:pt x="22183" y="14072"/>
                </a:lnTo>
                <a:cubicBezTo>
                  <a:pt x="22183" y="15333"/>
                  <a:pt x="23214" y="16364"/>
                  <a:pt x="24474" y="16364"/>
                </a:cubicBezTo>
                <a:lnTo>
                  <a:pt x="26674" y="16364"/>
                </a:lnTo>
                <a:cubicBezTo>
                  <a:pt x="28500" y="16364"/>
                  <a:pt x="29994" y="17857"/>
                  <a:pt x="29994" y="19683"/>
                </a:cubicBezTo>
                <a:lnTo>
                  <a:pt x="29994" y="19683"/>
                </a:lnTo>
                <a:cubicBezTo>
                  <a:pt x="29994" y="21509"/>
                  <a:pt x="28500" y="23003"/>
                  <a:pt x="26674" y="23003"/>
                </a:cubicBezTo>
                <a:lnTo>
                  <a:pt x="23680" y="23003"/>
                </a:lnTo>
                <a:cubicBezTo>
                  <a:pt x="18990" y="23003"/>
                  <a:pt x="15154" y="26839"/>
                  <a:pt x="15154" y="31529"/>
                </a:cubicBezTo>
                <a:lnTo>
                  <a:pt x="15154" y="31529"/>
                </a:lnTo>
                <a:cubicBezTo>
                  <a:pt x="15154" y="36219"/>
                  <a:pt x="18990" y="40056"/>
                  <a:pt x="23680" y="40056"/>
                </a:cubicBezTo>
                <a:lnTo>
                  <a:pt x="24656" y="40056"/>
                </a:lnTo>
                <a:cubicBezTo>
                  <a:pt x="29167" y="40056"/>
                  <a:pt x="32858" y="43746"/>
                  <a:pt x="32858" y="48258"/>
                </a:cubicBezTo>
                <a:lnTo>
                  <a:pt x="32858" y="48258"/>
                </a:lnTo>
                <a:cubicBezTo>
                  <a:pt x="32858" y="52768"/>
                  <a:pt x="29167" y="56458"/>
                  <a:pt x="24656" y="56458"/>
                </a:cubicBezTo>
                <a:lnTo>
                  <a:pt x="8270" y="56458"/>
                </a:lnTo>
                <a:cubicBezTo>
                  <a:pt x="3722" y="56458"/>
                  <a:pt x="1" y="60180"/>
                  <a:pt x="1" y="64727"/>
                </a:cubicBezTo>
                <a:lnTo>
                  <a:pt x="1" y="64727"/>
                </a:lnTo>
                <a:cubicBezTo>
                  <a:pt x="1" y="69276"/>
                  <a:pt x="3722" y="72996"/>
                  <a:pt x="8270" y="72996"/>
                </a:cubicBezTo>
                <a:lnTo>
                  <a:pt x="117914" y="72996"/>
                </a:lnTo>
                <a:close/>
                <a:moveTo>
                  <a:pt x="35383" y="4582"/>
                </a:moveTo>
                <a:cubicBezTo>
                  <a:pt x="34118" y="4582"/>
                  <a:pt x="33093" y="3557"/>
                  <a:pt x="33093" y="2291"/>
                </a:cubicBezTo>
                <a:cubicBezTo>
                  <a:pt x="33093" y="1026"/>
                  <a:pt x="34118" y="0"/>
                  <a:pt x="35383" y="0"/>
                </a:cubicBezTo>
                <a:cubicBezTo>
                  <a:pt x="36648" y="0"/>
                  <a:pt x="37675" y="1026"/>
                  <a:pt x="37675" y="2291"/>
                </a:cubicBezTo>
                <a:cubicBezTo>
                  <a:pt x="37675" y="3557"/>
                  <a:pt x="36648" y="4582"/>
                  <a:pt x="35383" y="4582"/>
                </a:cubicBezTo>
                <a:close/>
                <a:moveTo>
                  <a:pt x="122981" y="12541"/>
                </a:moveTo>
                <a:cubicBezTo>
                  <a:pt x="122011" y="12541"/>
                  <a:pt x="121225" y="11755"/>
                  <a:pt x="121225" y="10784"/>
                </a:cubicBezTo>
                <a:cubicBezTo>
                  <a:pt x="121225" y="9815"/>
                  <a:pt x="122011" y="9029"/>
                  <a:pt x="122981" y="9029"/>
                </a:cubicBezTo>
                <a:cubicBezTo>
                  <a:pt x="123950" y="9029"/>
                  <a:pt x="124736" y="9815"/>
                  <a:pt x="124736" y="10784"/>
                </a:cubicBezTo>
                <a:cubicBezTo>
                  <a:pt x="124736" y="11755"/>
                  <a:pt x="123950" y="12541"/>
                  <a:pt x="122981" y="12541"/>
                </a:cubicBezTo>
                <a:close/>
              </a:path>
            </a:pathLst>
          </a:custGeom>
          <a:solidFill>
            <a:srgbClr val="FFF7F3">
              <a:alpha val="40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4"/>
          <p:cNvGrpSpPr/>
          <p:nvPr/>
        </p:nvGrpSpPr>
        <p:grpSpPr>
          <a:xfrm flipH="1">
            <a:off x="8601390" y="4162990"/>
            <a:ext cx="553450" cy="603521"/>
            <a:chOff x="3031550" y="1054425"/>
            <a:chExt cx="388250" cy="423375"/>
          </a:xfrm>
        </p:grpSpPr>
        <p:sp>
          <p:nvSpPr>
            <p:cNvPr id="64" name="Google Shape;64;p4"/>
            <p:cNvSpPr/>
            <p:nvPr/>
          </p:nvSpPr>
          <p:spPr>
            <a:xfrm>
              <a:off x="3031550" y="1165650"/>
              <a:ext cx="272500" cy="312150"/>
            </a:xfrm>
            <a:custGeom>
              <a:avLst/>
              <a:gdLst/>
              <a:ahLst/>
              <a:cxnLst/>
              <a:rect l="l" t="t" r="r" b="b"/>
              <a:pathLst>
                <a:path w="10900" h="12486" fill="none" extrusionOk="0">
                  <a:moveTo>
                    <a:pt x="1" y="12486"/>
                  </a:moveTo>
                  <a:cubicBezTo>
                    <a:pt x="4681" y="9421"/>
                    <a:pt x="8495" y="5051"/>
                    <a:pt x="10899" y="1"/>
                  </a:cubicBezTo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2"/>
              </a:solidFill>
              <a:prstDash val="solid"/>
              <a:miter lim="11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3078325" y="1232500"/>
              <a:ext cx="65325" cy="175075"/>
            </a:xfrm>
            <a:custGeom>
              <a:avLst/>
              <a:gdLst/>
              <a:ahLst/>
              <a:cxnLst/>
              <a:rect l="l" t="t" r="r" b="b"/>
              <a:pathLst>
                <a:path w="2613" h="7003" extrusionOk="0">
                  <a:moveTo>
                    <a:pt x="1247" y="0"/>
                  </a:moveTo>
                  <a:cubicBezTo>
                    <a:pt x="415" y="1037"/>
                    <a:pt x="1" y="2399"/>
                    <a:pt x="117" y="3724"/>
                  </a:cubicBezTo>
                  <a:cubicBezTo>
                    <a:pt x="222" y="4928"/>
                    <a:pt x="779" y="6275"/>
                    <a:pt x="1757" y="7003"/>
                  </a:cubicBezTo>
                  <a:cubicBezTo>
                    <a:pt x="2613" y="4922"/>
                    <a:pt x="2092" y="202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3148575" y="1165300"/>
              <a:ext cx="65325" cy="175050"/>
            </a:xfrm>
            <a:custGeom>
              <a:avLst/>
              <a:gdLst/>
              <a:ahLst/>
              <a:cxnLst/>
              <a:rect l="l" t="t" r="r" b="b"/>
              <a:pathLst>
                <a:path w="2613" h="7002" extrusionOk="0">
                  <a:moveTo>
                    <a:pt x="1247" y="0"/>
                  </a:moveTo>
                  <a:cubicBezTo>
                    <a:pt x="415" y="1036"/>
                    <a:pt x="1" y="2399"/>
                    <a:pt x="117" y="3724"/>
                  </a:cubicBezTo>
                  <a:cubicBezTo>
                    <a:pt x="222" y="4928"/>
                    <a:pt x="779" y="6275"/>
                    <a:pt x="1757" y="7002"/>
                  </a:cubicBezTo>
                  <a:cubicBezTo>
                    <a:pt x="2612" y="4922"/>
                    <a:pt x="2093" y="202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3207275" y="1082000"/>
              <a:ext cx="65325" cy="175075"/>
            </a:xfrm>
            <a:custGeom>
              <a:avLst/>
              <a:gdLst/>
              <a:ahLst/>
              <a:cxnLst/>
              <a:rect l="l" t="t" r="r" b="b"/>
              <a:pathLst>
                <a:path w="2613" h="7003" extrusionOk="0">
                  <a:moveTo>
                    <a:pt x="1246" y="1"/>
                  </a:moveTo>
                  <a:cubicBezTo>
                    <a:pt x="415" y="1036"/>
                    <a:pt x="0" y="2400"/>
                    <a:pt x="117" y="3724"/>
                  </a:cubicBezTo>
                  <a:cubicBezTo>
                    <a:pt x="222" y="4929"/>
                    <a:pt x="778" y="6276"/>
                    <a:pt x="1757" y="7002"/>
                  </a:cubicBezTo>
                  <a:cubicBezTo>
                    <a:pt x="2612" y="4922"/>
                    <a:pt x="2093" y="2020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3245050" y="1216950"/>
              <a:ext cx="174750" cy="51925"/>
            </a:xfrm>
            <a:custGeom>
              <a:avLst/>
              <a:gdLst/>
              <a:ahLst/>
              <a:cxnLst/>
              <a:rect l="l" t="t" r="r" b="b"/>
              <a:pathLst>
                <a:path w="6990" h="2077" extrusionOk="0">
                  <a:moveTo>
                    <a:pt x="3903" y="1"/>
                  </a:moveTo>
                  <a:cubicBezTo>
                    <a:pt x="3761" y="1"/>
                    <a:pt x="3620" y="7"/>
                    <a:pt x="3482" y="18"/>
                  </a:cubicBezTo>
                  <a:cubicBezTo>
                    <a:pt x="2158" y="125"/>
                    <a:pt x="883" y="761"/>
                    <a:pt x="1" y="1755"/>
                  </a:cubicBezTo>
                  <a:cubicBezTo>
                    <a:pt x="855" y="1953"/>
                    <a:pt x="1839" y="2076"/>
                    <a:pt x="2836" y="2076"/>
                  </a:cubicBezTo>
                  <a:cubicBezTo>
                    <a:pt x="4328" y="2076"/>
                    <a:pt x="5846" y="1800"/>
                    <a:pt x="6990" y="1087"/>
                  </a:cubicBezTo>
                  <a:cubicBezTo>
                    <a:pt x="6209" y="339"/>
                    <a:pt x="5006" y="1"/>
                    <a:pt x="39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190550" y="1297475"/>
              <a:ext cx="174725" cy="51925"/>
            </a:xfrm>
            <a:custGeom>
              <a:avLst/>
              <a:gdLst/>
              <a:ahLst/>
              <a:cxnLst/>
              <a:rect l="l" t="t" r="r" b="b"/>
              <a:pathLst>
                <a:path w="6989" h="2077" extrusionOk="0">
                  <a:moveTo>
                    <a:pt x="3904" y="1"/>
                  </a:moveTo>
                  <a:cubicBezTo>
                    <a:pt x="3761" y="1"/>
                    <a:pt x="3621" y="6"/>
                    <a:pt x="3483" y="18"/>
                  </a:cubicBezTo>
                  <a:cubicBezTo>
                    <a:pt x="2157" y="124"/>
                    <a:pt x="883" y="760"/>
                    <a:pt x="1" y="1754"/>
                  </a:cubicBezTo>
                  <a:cubicBezTo>
                    <a:pt x="855" y="1953"/>
                    <a:pt x="1841" y="2076"/>
                    <a:pt x="2838" y="2076"/>
                  </a:cubicBezTo>
                  <a:cubicBezTo>
                    <a:pt x="4329" y="2076"/>
                    <a:pt x="5846" y="1800"/>
                    <a:pt x="6989" y="1087"/>
                  </a:cubicBezTo>
                  <a:cubicBezTo>
                    <a:pt x="6210" y="339"/>
                    <a:pt x="5006" y="1"/>
                    <a:pt x="3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3190550" y="1297475"/>
              <a:ext cx="174725" cy="51925"/>
            </a:xfrm>
            <a:custGeom>
              <a:avLst/>
              <a:gdLst/>
              <a:ahLst/>
              <a:cxnLst/>
              <a:rect l="l" t="t" r="r" b="b"/>
              <a:pathLst>
                <a:path w="6989" h="2077" extrusionOk="0">
                  <a:moveTo>
                    <a:pt x="3904" y="1"/>
                  </a:moveTo>
                  <a:cubicBezTo>
                    <a:pt x="3761" y="1"/>
                    <a:pt x="3621" y="6"/>
                    <a:pt x="3483" y="18"/>
                  </a:cubicBezTo>
                  <a:cubicBezTo>
                    <a:pt x="2157" y="124"/>
                    <a:pt x="883" y="760"/>
                    <a:pt x="1" y="1754"/>
                  </a:cubicBezTo>
                  <a:cubicBezTo>
                    <a:pt x="855" y="1953"/>
                    <a:pt x="1841" y="2076"/>
                    <a:pt x="2838" y="2076"/>
                  </a:cubicBezTo>
                  <a:cubicBezTo>
                    <a:pt x="4329" y="2076"/>
                    <a:pt x="5846" y="1800"/>
                    <a:pt x="6989" y="1087"/>
                  </a:cubicBezTo>
                  <a:cubicBezTo>
                    <a:pt x="6210" y="339"/>
                    <a:pt x="5006" y="1"/>
                    <a:pt x="3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3118250" y="1369275"/>
              <a:ext cx="174750" cy="51900"/>
            </a:xfrm>
            <a:custGeom>
              <a:avLst/>
              <a:gdLst/>
              <a:ahLst/>
              <a:cxnLst/>
              <a:rect l="l" t="t" r="r" b="b"/>
              <a:pathLst>
                <a:path w="6990" h="2076" extrusionOk="0">
                  <a:moveTo>
                    <a:pt x="3904" y="0"/>
                  </a:moveTo>
                  <a:cubicBezTo>
                    <a:pt x="3761" y="0"/>
                    <a:pt x="3621" y="6"/>
                    <a:pt x="3483" y="17"/>
                  </a:cubicBezTo>
                  <a:cubicBezTo>
                    <a:pt x="2157" y="125"/>
                    <a:pt x="883" y="761"/>
                    <a:pt x="0" y="1755"/>
                  </a:cubicBezTo>
                  <a:cubicBezTo>
                    <a:pt x="854" y="1953"/>
                    <a:pt x="1839" y="2076"/>
                    <a:pt x="2835" y="2076"/>
                  </a:cubicBezTo>
                  <a:cubicBezTo>
                    <a:pt x="4327" y="2076"/>
                    <a:pt x="5845" y="1800"/>
                    <a:pt x="6989" y="1086"/>
                  </a:cubicBezTo>
                  <a:cubicBezTo>
                    <a:pt x="6210" y="339"/>
                    <a:pt x="5006" y="0"/>
                    <a:pt x="3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3277500" y="1054425"/>
              <a:ext cx="97100" cy="152550"/>
            </a:xfrm>
            <a:custGeom>
              <a:avLst/>
              <a:gdLst/>
              <a:ahLst/>
              <a:cxnLst/>
              <a:rect l="l" t="t" r="r" b="b"/>
              <a:pathLst>
                <a:path w="3884" h="6102" extrusionOk="0">
                  <a:moveTo>
                    <a:pt x="3884" y="1"/>
                  </a:moveTo>
                  <a:lnTo>
                    <a:pt x="3884" y="1"/>
                  </a:lnTo>
                  <a:cubicBezTo>
                    <a:pt x="2615" y="398"/>
                    <a:pt x="1513" y="1300"/>
                    <a:pt x="872" y="2464"/>
                  </a:cubicBezTo>
                  <a:cubicBezTo>
                    <a:pt x="289" y="3524"/>
                    <a:pt x="0" y="4953"/>
                    <a:pt x="409" y="6101"/>
                  </a:cubicBezTo>
                  <a:cubicBezTo>
                    <a:pt x="2856" y="4786"/>
                    <a:pt x="3729" y="2879"/>
                    <a:pt x="3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3284625" y="1054425"/>
              <a:ext cx="89975" cy="152550"/>
            </a:xfrm>
            <a:custGeom>
              <a:avLst/>
              <a:gdLst/>
              <a:ahLst/>
              <a:cxnLst/>
              <a:rect l="l" t="t" r="r" b="b"/>
              <a:pathLst>
                <a:path w="3599" h="6102" extrusionOk="0">
                  <a:moveTo>
                    <a:pt x="3599" y="1"/>
                  </a:moveTo>
                  <a:lnTo>
                    <a:pt x="3599" y="1"/>
                  </a:lnTo>
                  <a:cubicBezTo>
                    <a:pt x="3490" y="35"/>
                    <a:pt x="3385" y="77"/>
                    <a:pt x="3279" y="118"/>
                  </a:cubicBezTo>
                  <a:lnTo>
                    <a:pt x="3279" y="120"/>
                  </a:lnTo>
                  <a:cubicBezTo>
                    <a:pt x="3013" y="579"/>
                    <a:pt x="2811" y="1078"/>
                    <a:pt x="2593" y="1564"/>
                  </a:cubicBezTo>
                  <a:cubicBezTo>
                    <a:pt x="1933" y="3040"/>
                    <a:pt x="1053" y="4417"/>
                    <a:pt x="1" y="5647"/>
                  </a:cubicBezTo>
                  <a:cubicBezTo>
                    <a:pt x="31" y="5802"/>
                    <a:pt x="71" y="5953"/>
                    <a:pt x="124" y="6101"/>
                  </a:cubicBezTo>
                  <a:cubicBezTo>
                    <a:pt x="2571" y="4786"/>
                    <a:pt x="3444" y="2879"/>
                    <a:pt x="3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3248550" y="1241575"/>
              <a:ext cx="171250" cy="27275"/>
            </a:xfrm>
            <a:custGeom>
              <a:avLst/>
              <a:gdLst/>
              <a:ahLst/>
              <a:cxnLst/>
              <a:rect l="l" t="t" r="r" b="b"/>
              <a:pathLst>
                <a:path w="6850" h="1091" extrusionOk="0">
                  <a:moveTo>
                    <a:pt x="6727" y="0"/>
                  </a:moveTo>
                  <a:cubicBezTo>
                    <a:pt x="6300" y="132"/>
                    <a:pt x="5870" y="253"/>
                    <a:pt x="5431" y="337"/>
                  </a:cubicBezTo>
                  <a:cubicBezTo>
                    <a:pt x="4853" y="448"/>
                    <a:pt x="4266" y="492"/>
                    <a:pt x="3678" y="492"/>
                  </a:cubicBezTo>
                  <a:cubicBezTo>
                    <a:pt x="3149" y="492"/>
                    <a:pt x="2618" y="456"/>
                    <a:pt x="2092" y="400"/>
                  </a:cubicBezTo>
                  <a:cubicBezTo>
                    <a:pt x="1804" y="369"/>
                    <a:pt x="1222" y="224"/>
                    <a:pt x="744" y="224"/>
                  </a:cubicBezTo>
                  <a:cubicBezTo>
                    <a:pt x="617" y="224"/>
                    <a:pt x="498" y="235"/>
                    <a:pt x="394" y="260"/>
                  </a:cubicBezTo>
                  <a:cubicBezTo>
                    <a:pt x="259" y="373"/>
                    <a:pt x="132" y="491"/>
                    <a:pt x="11" y="618"/>
                  </a:cubicBezTo>
                  <a:cubicBezTo>
                    <a:pt x="1" y="672"/>
                    <a:pt x="1" y="733"/>
                    <a:pt x="8" y="802"/>
                  </a:cubicBezTo>
                  <a:cubicBezTo>
                    <a:pt x="828" y="981"/>
                    <a:pt x="1759" y="1091"/>
                    <a:pt x="2700" y="1091"/>
                  </a:cubicBezTo>
                  <a:cubicBezTo>
                    <a:pt x="4190" y="1091"/>
                    <a:pt x="5706" y="815"/>
                    <a:pt x="6850" y="102"/>
                  </a:cubicBezTo>
                  <a:cubicBezTo>
                    <a:pt x="6812" y="65"/>
                    <a:pt x="6767" y="35"/>
                    <a:pt x="6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3196025" y="1317375"/>
              <a:ext cx="169250" cy="32000"/>
            </a:xfrm>
            <a:custGeom>
              <a:avLst/>
              <a:gdLst/>
              <a:ahLst/>
              <a:cxnLst/>
              <a:rect l="l" t="t" r="r" b="b"/>
              <a:pathLst>
                <a:path w="6770" h="1280" extrusionOk="0">
                  <a:moveTo>
                    <a:pt x="6418" y="1"/>
                  </a:moveTo>
                  <a:cubicBezTo>
                    <a:pt x="5003" y="290"/>
                    <a:pt x="3576" y="522"/>
                    <a:pt x="2141" y="692"/>
                  </a:cubicBezTo>
                  <a:cubicBezTo>
                    <a:pt x="1796" y="733"/>
                    <a:pt x="172" y="690"/>
                    <a:pt x="13" y="970"/>
                  </a:cubicBezTo>
                  <a:cubicBezTo>
                    <a:pt x="6" y="983"/>
                    <a:pt x="5" y="994"/>
                    <a:pt x="0" y="1005"/>
                  </a:cubicBezTo>
                  <a:cubicBezTo>
                    <a:pt x="803" y="1175"/>
                    <a:pt x="1707" y="1279"/>
                    <a:pt x="2622" y="1279"/>
                  </a:cubicBezTo>
                  <a:cubicBezTo>
                    <a:pt x="4112" y="1279"/>
                    <a:pt x="5627" y="1003"/>
                    <a:pt x="6770" y="291"/>
                  </a:cubicBezTo>
                  <a:lnTo>
                    <a:pt x="6770" y="290"/>
                  </a:lnTo>
                  <a:cubicBezTo>
                    <a:pt x="6661" y="186"/>
                    <a:pt x="6544" y="89"/>
                    <a:pt x="6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3144950" y="1383975"/>
              <a:ext cx="148050" cy="37175"/>
            </a:xfrm>
            <a:custGeom>
              <a:avLst/>
              <a:gdLst/>
              <a:ahLst/>
              <a:cxnLst/>
              <a:rect l="l" t="t" r="r" b="b"/>
              <a:pathLst>
                <a:path w="5922" h="1487" extrusionOk="0">
                  <a:moveTo>
                    <a:pt x="5235" y="0"/>
                  </a:moveTo>
                  <a:cubicBezTo>
                    <a:pt x="5122" y="56"/>
                    <a:pt x="5011" y="112"/>
                    <a:pt x="4904" y="168"/>
                  </a:cubicBezTo>
                  <a:cubicBezTo>
                    <a:pt x="4176" y="546"/>
                    <a:pt x="3401" y="834"/>
                    <a:pt x="2604" y="1028"/>
                  </a:cubicBezTo>
                  <a:cubicBezTo>
                    <a:pt x="1898" y="1199"/>
                    <a:pt x="1174" y="1298"/>
                    <a:pt x="448" y="1319"/>
                  </a:cubicBezTo>
                  <a:cubicBezTo>
                    <a:pt x="287" y="1323"/>
                    <a:pt x="133" y="1332"/>
                    <a:pt x="0" y="1361"/>
                  </a:cubicBezTo>
                  <a:cubicBezTo>
                    <a:pt x="570" y="1441"/>
                    <a:pt x="1170" y="1487"/>
                    <a:pt x="1774" y="1487"/>
                  </a:cubicBezTo>
                  <a:cubicBezTo>
                    <a:pt x="3264" y="1487"/>
                    <a:pt x="4778" y="1211"/>
                    <a:pt x="5921" y="498"/>
                  </a:cubicBezTo>
                  <a:cubicBezTo>
                    <a:pt x="5719" y="304"/>
                    <a:pt x="5485" y="140"/>
                    <a:pt x="5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3209125" y="1085425"/>
              <a:ext cx="35175" cy="163550"/>
            </a:xfrm>
            <a:custGeom>
              <a:avLst/>
              <a:gdLst/>
              <a:ahLst/>
              <a:cxnLst/>
              <a:rect l="l" t="t" r="r" b="b"/>
              <a:pathLst>
                <a:path w="1407" h="6542" extrusionOk="0">
                  <a:moveTo>
                    <a:pt x="1150" y="0"/>
                  </a:moveTo>
                  <a:cubicBezTo>
                    <a:pt x="382" y="1012"/>
                    <a:pt x="0" y="2312"/>
                    <a:pt x="112" y="3578"/>
                  </a:cubicBezTo>
                  <a:cubicBezTo>
                    <a:pt x="204" y="4628"/>
                    <a:pt x="642" y="5787"/>
                    <a:pt x="1406" y="6542"/>
                  </a:cubicBezTo>
                  <a:cubicBezTo>
                    <a:pt x="1276" y="5195"/>
                    <a:pt x="1187" y="3844"/>
                    <a:pt x="1145" y="2491"/>
                  </a:cubicBezTo>
                  <a:cubicBezTo>
                    <a:pt x="1123" y="1743"/>
                    <a:pt x="1104" y="992"/>
                    <a:pt x="1117" y="244"/>
                  </a:cubicBezTo>
                  <a:cubicBezTo>
                    <a:pt x="1119" y="197"/>
                    <a:pt x="1133" y="105"/>
                    <a:pt x="11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3149025" y="1177375"/>
              <a:ext cx="40825" cy="157550"/>
            </a:xfrm>
            <a:custGeom>
              <a:avLst/>
              <a:gdLst/>
              <a:ahLst/>
              <a:cxnLst/>
              <a:rect l="l" t="t" r="r" b="b"/>
              <a:pathLst>
                <a:path w="1633" h="6302" extrusionOk="0">
                  <a:moveTo>
                    <a:pt x="889" y="1"/>
                  </a:moveTo>
                  <a:lnTo>
                    <a:pt x="889" y="1"/>
                  </a:lnTo>
                  <a:cubicBezTo>
                    <a:pt x="288" y="959"/>
                    <a:pt x="1" y="2114"/>
                    <a:pt x="99" y="3241"/>
                  </a:cubicBezTo>
                  <a:cubicBezTo>
                    <a:pt x="195" y="4336"/>
                    <a:pt x="668" y="5544"/>
                    <a:pt x="1488" y="6302"/>
                  </a:cubicBezTo>
                  <a:cubicBezTo>
                    <a:pt x="1552" y="6214"/>
                    <a:pt x="1595" y="6108"/>
                    <a:pt x="1608" y="6000"/>
                  </a:cubicBezTo>
                  <a:cubicBezTo>
                    <a:pt x="1633" y="5793"/>
                    <a:pt x="1578" y="5587"/>
                    <a:pt x="1528" y="5386"/>
                  </a:cubicBezTo>
                  <a:cubicBezTo>
                    <a:pt x="1155" y="3890"/>
                    <a:pt x="998" y="2335"/>
                    <a:pt x="882" y="801"/>
                  </a:cubicBezTo>
                  <a:cubicBezTo>
                    <a:pt x="865" y="592"/>
                    <a:pt x="922" y="245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3079475" y="1266775"/>
              <a:ext cx="42625" cy="137900"/>
            </a:xfrm>
            <a:custGeom>
              <a:avLst/>
              <a:gdLst/>
              <a:ahLst/>
              <a:cxnLst/>
              <a:rect l="l" t="t" r="r" b="b"/>
              <a:pathLst>
                <a:path w="1705" h="5516" extrusionOk="0">
                  <a:moveTo>
                    <a:pt x="416" y="1"/>
                  </a:moveTo>
                  <a:cubicBezTo>
                    <a:pt x="126" y="746"/>
                    <a:pt x="1" y="1557"/>
                    <a:pt x="71" y="2353"/>
                  </a:cubicBezTo>
                  <a:cubicBezTo>
                    <a:pt x="171" y="3499"/>
                    <a:pt x="685" y="4769"/>
                    <a:pt x="1578" y="5515"/>
                  </a:cubicBezTo>
                  <a:cubicBezTo>
                    <a:pt x="1704" y="5296"/>
                    <a:pt x="1673" y="4995"/>
                    <a:pt x="1597" y="4739"/>
                  </a:cubicBezTo>
                  <a:cubicBezTo>
                    <a:pt x="1444" y="4229"/>
                    <a:pt x="1204" y="3751"/>
                    <a:pt x="1009" y="3256"/>
                  </a:cubicBezTo>
                  <a:cubicBezTo>
                    <a:pt x="587" y="2182"/>
                    <a:pt x="491" y="1134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4"/>
          <p:cNvGrpSpPr/>
          <p:nvPr/>
        </p:nvGrpSpPr>
        <p:grpSpPr>
          <a:xfrm>
            <a:off x="311474" y="167876"/>
            <a:ext cx="1286496" cy="327170"/>
            <a:chOff x="311474" y="167876"/>
            <a:chExt cx="1286496" cy="327170"/>
          </a:xfrm>
        </p:grpSpPr>
        <p:sp>
          <p:nvSpPr>
            <p:cNvPr id="81" name="Google Shape;81;p4"/>
            <p:cNvSpPr/>
            <p:nvPr/>
          </p:nvSpPr>
          <p:spPr>
            <a:xfrm>
              <a:off x="311474" y="245177"/>
              <a:ext cx="803500" cy="249869"/>
            </a:xfrm>
            <a:custGeom>
              <a:avLst/>
              <a:gdLst/>
              <a:ahLst/>
              <a:cxnLst/>
              <a:rect l="l" t="t" r="r" b="b"/>
              <a:pathLst>
                <a:path w="21812" h="6783" extrusionOk="0">
                  <a:moveTo>
                    <a:pt x="10029" y="0"/>
                  </a:moveTo>
                  <a:cubicBezTo>
                    <a:pt x="9966" y="0"/>
                    <a:pt x="9901" y="5"/>
                    <a:pt x="9836" y="17"/>
                  </a:cubicBezTo>
                  <a:cubicBezTo>
                    <a:pt x="9373" y="97"/>
                    <a:pt x="8955" y="412"/>
                    <a:pt x="8632" y="740"/>
                  </a:cubicBezTo>
                  <a:cubicBezTo>
                    <a:pt x="8383" y="994"/>
                    <a:pt x="8186" y="1302"/>
                    <a:pt x="8065" y="1638"/>
                  </a:cubicBezTo>
                  <a:cubicBezTo>
                    <a:pt x="7968" y="1902"/>
                    <a:pt x="7829" y="2383"/>
                    <a:pt x="7938" y="2662"/>
                  </a:cubicBezTo>
                  <a:cubicBezTo>
                    <a:pt x="7592" y="1782"/>
                    <a:pt x="6969" y="1428"/>
                    <a:pt x="6345" y="1428"/>
                  </a:cubicBezTo>
                  <a:cubicBezTo>
                    <a:pt x="5057" y="1428"/>
                    <a:pt x="3769" y="2941"/>
                    <a:pt x="4941" y="4441"/>
                  </a:cubicBezTo>
                  <a:cubicBezTo>
                    <a:pt x="4529" y="3982"/>
                    <a:pt x="3934" y="3770"/>
                    <a:pt x="3324" y="3770"/>
                  </a:cubicBezTo>
                  <a:cubicBezTo>
                    <a:pt x="2840" y="3770"/>
                    <a:pt x="2347" y="3904"/>
                    <a:pt x="1930" y="4152"/>
                  </a:cubicBezTo>
                  <a:cubicBezTo>
                    <a:pt x="987" y="4714"/>
                    <a:pt x="383" y="5733"/>
                    <a:pt x="1" y="6782"/>
                  </a:cubicBezTo>
                  <a:lnTo>
                    <a:pt x="21811" y="6782"/>
                  </a:lnTo>
                  <a:cubicBezTo>
                    <a:pt x="21033" y="5856"/>
                    <a:pt x="19853" y="5252"/>
                    <a:pt x="18665" y="5252"/>
                  </a:cubicBezTo>
                  <a:cubicBezTo>
                    <a:pt x="18375" y="5252"/>
                    <a:pt x="18085" y="5288"/>
                    <a:pt x="17800" y="5364"/>
                  </a:cubicBezTo>
                  <a:cubicBezTo>
                    <a:pt x="17648" y="4463"/>
                    <a:pt x="16819" y="3925"/>
                    <a:pt x="15995" y="3925"/>
                  </a:cubicBezTo>
                  <a:cubicBezTo>
                    <a:pt x="15499" y="3925"/>
                    <a:pt x="15005" y="4120"/>
                    <a:pt x="14661" y="4549"/>
                  </a:cubicBezTo>
                  <a:cubicBezTo>
                    <a:pt x="14726" y="3445"/>
                    <a:pt x="14618" y="2021"/>
                    <a:pt x="13491" y="1491"/>
                  </a:cubicBezTo>
                  <a:cubicBezTo>
                    <a:pt x="13324" y="1417"/>
                    <a:pt x="13138" y="1380"/>
                    <a:pt x="12953" y="1380"/>
                  </a:cubicBezTo>
                  <a:cubicBezTo>
                    <a:pt x="12553" y="1380"/>
                    <a:pt x="12155" y="1553"/>
                    <a:pt x="11948" y="1893"/>
                  </a:cubicBezTo>
                  <a:cubicBezTo>
                    <a:pt x="11658" y="1144"/>
                    <a:pt x="10953" y="0"/>
                    <a:pt x="10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988925" y="167876"/>
              <a:ext cx="609046" cy="189398"/>
            </a:xfrm>
            <a:custGeom>
              <a:avLst/>
              <a:gdLst/>
              <a:ahLst/>
              <a:cxnLst/>
              <a:rect l="l" t="t" r="r" b="b"/>
              <a:pathLst>
                <a:path w="21812" h="6783" extrusionOk="0">
                  <a:moveTo>
                    <a:pt x="10029" y="0"/>
                  </a:moveTo>
                  <a:cubicBezTo>
                    <a:pt x="9966" y="0"/>
                    <a:pt x="9901" y="5"/>
                    <a:pt x="9836" y="17"/>
                  </a:cubicBezTo>
                  <a:cubicBezTo>
                    <a:pt x="9373" y="97"/>
                    <a:pt x="8955" y="412"/>
                    <a:pt x="8632" y="740"/>
                  </a:cubicBezTo>
                  <a:cubicBezTo>
                    <a:pt x="8383" y="994"/>
                    <a:pt x="8186" y="1302"/>
                    <a:pt x="8065" y="1638"/>
                  </a:cubicBezTo>
                  <a:cubicBezTo>
                    <a:pt x="7968" y="1902"/>
                    <a:pt x="7829" y="2383"/>
                    <a:pt x="7938" y="2662"/>
                  </a:cubicBezTo>
                  <a:cubicBezTo>
                    <a:pt x="7592" y="1782"/>
                    <a:pt x="6969" y="1428"/>
                    <a:pt x="6345" y="1428"/>
                  </a:cubicBezTo>
                  <a:cubicBezTo>
                    <a:pt x="5057" y="1428"/>
                    <a:pt x="3769" y="2941"/>
                    <a:pt x="4941" y="4441"/>
                  </a:cubicBezTo>
                  <a:cubicBezTo>
                    <a:pt x="4529" y="3982"/>
                    <a:pt x="3934" y="3770"/>
                    <a:pt x="3324" y="3770"/>
                  </a:cubicBezTo>
                  <a:cubicBezTo>
                    <a:pt x="2840" y="3770"/>
                    <a:pt x="2347" y="3904"/>
                    <a:pt x="1930" y="4152"/>
                  </a:cubicBezTo>
                  <a:cubicBezTo>
                    <a:pt x="987" y="4714"/>
                    <a:pt x="383" y="5733"/>
                    <a:pt x="1" y="6782"/>
                  </a:cubicBezTo>
                  <a:lnTo>
                    <a:pt x="21811" y="6782"/>
                  </a:lnTo>
                  <a:cubicBezTo>
                    <a:pt x="21033" y="5856"/>
                    <a:pt x="19853" y="5252"/>
                    <a:pt x="18665" y="5252"/>
                  </a:cubicBezTo>
                  <a:cubicBezTo>
                    <a:pt x="18375" y="5252"/>
                    <a:pt x="18085" y="5288"/>
                    <a:pt x="17800" y="5364"/>
                  </a:cubicBezTo>
                  <a:cubicBezTo>
                    <a:pt x="17648" y="4463"/>
                    <a:pt x="16819" y="3925"/>
                    <a:pt x="15995" y="3925"/>
                  </a:cubicBezTo>
                  <a:cubicBezTo>
                    <a:pt x="15499" y="3925"/>
                    <a:pt x="15005" y="4120"/>
                    <a:pt x="14661" y="4549"/>
                  </a:cubicBezTo>
                  <a:cubicBezTo>
                    <a:pt x="14726" y="3445"/>
                    <a:pt x="14618" y="2021"/>
                    <a:pt x="13491" y="1491"/>
                  </a:cubicBezTo>
                  <a:cubicBezTo>
                    <a:pt x="13324" y="1417"/>
                    <a:pt x="13138" y="1380"/>
                    <a:pt x="12953" y="1380"/>
                  </a:cubicBezTo>
                  <a:cubicBezTo>
                    <a:pt x="12553" y="1380"/>
                    <a:pt x="12155" y="1553"/>
                    <a:pt x="11948" y="1893"/>
                  </a:cubicBezTo>
                  <a:cubicBezTo>
                    <a:pt x="11658" y="1144"/>
                    <a:pt x="10953" y="0"/>
                    <a:pt x="10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4"/>
          <p:cNvGrpSpPr/>
          <p:nvPr/>
        </p:nvGrpSpPr>
        <p:grpSpPr>
          <a:xfrm>
            <a:off x="-10835" y="4162990"/>
            <a:ext cx="553450" cy="603521"/>
            <a:chOff x="3031550" y="1054425"/>
            <a:chExt cx="388250" cy="423375"/>
          </a:xfrm>
        </p:grpSpPr>
        <p:sp>
          <p:nvSpPr>
            <p:cNvPr id="84" name="Google Shape;84;p4"/>
            <p:cNvSpPr/>
            <p:nvPr/>
          </p:nvSpPr>
          <p:spPr>
            <a:xfrm>
              <a:off x="3031550" y="1165650"/>
              <a:ext cx="272500" cy="312150"/>
            </a:xfrm>
            <a:custGeom>
              <a:avLst/>
              <a:gdLst/>
              <a:ahLst/>
              <a:cxnLst/>
              <a:rect l="l" t="t" r="r" b="b"/>
              <a:pathLst>
                <a:path w="10900" h="12486" fill="none" extrusionOk="0">
                  <a:moveTo>
                    <a:pt x="1" y="12486"/>
                  </a:moveTo>
                  <a:cubicBezTo>
                    <a:pt x="4681" y="9421"/>
                    <a:pt x="8495" y="5051"/>
                    <a:pt x="10899" y="1"/>
                  </a:cubicBezTo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2"/>
              </a:solidFill>
              <a:prstDash val="solid"/>
              <a:miter lim="11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3078325" y="1232500"/>
              <a:ext cx="65325" cy="175075"/>
            </a:xfrm>
            <a:custGeom>
              <a:avLst/>
              <a:gdLst/>
              <a:ahLst/>
              <a:cxnLst/>
              <a:rect l="l" t="t" r="r" b="b"/>
              <a:pathLst>
                <a:path w="2613" h="7003" extrusionOk="0">
                  <a:moveTo>
                    <a:pt x="1247" y="0"/>
                  </a:moveTo>
                  <a:cubicBezTo>
                    <a:pt x="415" y="1037"/>
                    <a:pt x="1" y="2399"/>
                    <a:pt x="117" y="3724"/>
                  </a:cubicBezTo>
                  <a:cubicBezTo>
                    <a:pt x="222" y="4928"/>
                    <a:pt x="779" y="6275"/>
                    <a:pt x="1757" y="7003"/>
                  </a:cubicBezTo>
                  <a:cubicBezTo>
                    <a:pt x="2613" y="4922"/>
                    <a:pt x="2092" y="202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148575" y="1165300"/>
              <a:ext cx="65325" cy="175050"/>
            </a:xfrm>
            <a:custGeom>
              <a:avLst/>
              <a:gdLst/>
              <a:ahLst/>
              <a:cxnLst/>
              <a:rect l="l" t="t" r="r" b="b"/>
              <a:pathLst>
                <a:path w="2613" h="7002" extrusionOk="0">
                  <a:moveTo>
                    <a:pt x="1247" y="0"/>
                  </a:moveTo>
                  <a:cubicBezTo>
                    <a:pt x="415" y="1036"/>
                    <a:pt x="1" y="2399"/>
                    <a:pt x="117" y="3724"/>
                  </a:cubicBezTo>
                  <a:cubicBezTo>
                    <a:pt x="222" y="4928"/>
                    <a:pt x="779" y="6275"/>
                    <a:pt x="1757" y="7002"/>
                  </a:cubicBezTo>
                  <a:cubicBezTo>
                    <a:pt x="2612" y="4922"/>
                    <a:pt x="2093" y="202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3207275" y="1082000"/>
              <a:ext cx="65325" cy="175075"/>
            </a:xfrm>
            <a:custGeom>
              <a:avLst/>
              <a:gdLst/>
              <a:ahLst/>
              <a:cxnLst/>
              <a:rect l="l" t="t" r="r" b="b"/>
              <a:pathLst>
                <a:path w="2613" h="7003" extrusionOk="0">
                  <a:moveTo>
                    <a:pt x="1246" y="1"/>
                  </a:moveTo>
                  <a:cubicBezTo>
                    <a:pt x="415" y="1036"/>
                    <a:pt x="0" y="2400"/>
                    <a:pt x="117" y="3724"/>
                  </a:cubicBezTo>
                  <a:cubicBezTo>
                    <a:pt x="222" y="4929"/>
                    <a:pt x="778" y="6276"/>
                    <a:pt x="1757" y="7002"/>
                  </a:cubicBezTo>
                  <a:cubicBezTo>
                    <a:pt x="2612" y="4922"/>
                    <a:pt x="2093" y="2020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3245050" y="1216950"/>
              <a:ext cx="174750" cy="51925"/>
            </a:xfrm>
            <a:custGeom>
              <a:avLst/>
              <a:gdLst/>
              <a:ahLst/>
              <a:cxnLst/>
              <a:rect l="l" t="t" r="r" b="b"/>
              <a:pathLst>
                <a:path w="6990" h="2077" extrusionOk="0">
                  <a:moveTo>
                    <a:pt x="3903" y="1"/>
                  </a:moveTo>
                  <a:cubicBezTo>
                    <a:pt x="3761" y="1"/>
                    <a:pt x="3620" y="7"/>
                    <a:pt x="3482" y="18"/>
                  </a:cubicBezTo>
                  <a:cubicBezTo>
                    <a:pt x="2158" y="125"/>
                    <a:pt x="883" y="761"/>
                    <a:pt x="1" y="1755"/>
                  </a:cubicBezTo>
                  <a:cubicBezTo>
                    <a:pt x="855" y="1953"/>
                    <a:pt x="1839" y="2076"/>
                    <a:pt x="2836" y="2076"/>
                  </a:cubicBezTo>
                  <a:cubicBezTo>
                    <a:pt x="4328" y="2076"/>
                    <a:pt x="5846" y="1800"/>
                    <a:pt x="6990" y="1087"/>
                  </a:cubicBezTo>
                  <a:cubicBezTo>
                    <a:pt x="6209" y="339"/>
                    <a:pt x="5006" y="1"/>
                    <a:pt x="39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3190550" y="1297475"/>
              <a:ext cx="174725" cy="51925"/>
            </a:xfrm>
            <a:custGeom>
              <a:avLst/>
              <a:gdLst/>
              <a:ahLst/>
              <a:cxnLst/>
              <a:rect l="l" t="t" r="r" b="b"/>
              <a:pathLst>
                <a:path w="6989" h="2077" extrusionOk="0">
                  <a:moveTo>
                    <a:pt x="3904" y="1"/>
                  </a:moveTo>
                  <a:cubicBezTo>
                    <a:pt x="3761" y="1"/>
                    <a:pt x="3621" y="6"/>
                    <a:pt x="3483" y="18"/>
                  </a:cubicBezTo>
                  <a:cubicBezTo>
                    <a:pt x="2157" y="124"/>
                    <a:pt x="883" y="760"/>
                    <a:pt x="1" y="1754"/>
                  </a:cubicBezTo>
                  <a:cubicBezTo>
                    <a:pt x="855" y="1953"/>
                    <a:pt x="1841" y="2076"/>
                    <a:pt x="2838" y="2076"/>
                  </a:cubicBezTo>
                  <a:cubicBezTo>
                    <a:pt x="4329" y="2076"/>
                    <a:pt x="5846" y="1800"/>
                    <a:pt x="6989" y="1087"/>
                  </a:cubicBezTo>
                  <a:cubicBezTo>
                    <a:pt x="6210" y="339"/>
                    <a:pt x="5006" y="1"/>
                    <a:pt x="3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3190550" y="1297475"/>
              <a:ext cx="174725" cy="51925"/>
            </a:xfrm>
            <a:custGeom>
              <a:avLst/>
              <a:gdLst/>
              <a:ahLst/>
              <a:cxnLst/>
              <a:rect l="l" t="t" r="r" b="b"/>
              <a:pathLst>
                <a:path w="6989" h="2077" extrusionOk="0">
                  <a:moveTo>
                    <a:pt x="3904" y="1"/>
                  </a:moveTo>
                  <a:cubicBezTo>
                    <a:pt x="3761" y="1"/>
                    <a:pt x="3621" y="6"/>
                    <a:pt x="3483" y="18"/>
                  </a:cubicBezTo>
                  <a:cubicBezTo>
                    <a:pt x="2157" y="124"/>
                    <a:pt x="883" y="760"/>
                    <a:pt x="1" y="1754"/>
                  </a:cubicBezTo>
                  <a:cubicBezTo>
                    <a:pt x="855" y="1953"/>
                    <a:pt x="1841" y="2076"/>
                    <a:pt x="2838" y="2076"/>
                  </a:cubicBezTo>
                  <a:cubicBezTo>
                    <a:pt x="4329" y="2076"/>
                    <a:pt x="5846" y="1800"/>
                    <a:pt x="6989" y="1087"/>
                  </a:cubicBezTo>
                  <a:cubicBezTo>
                    <a:pt x="6210" y="339"/>
                    <a:pt x="5006" y="1"/>
                    <a:pt x="3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3118250" y="1369275"/>
              <a:ext cx="174750" cy="51900"/>
            </a:xfrm>
            <a:custGeom>
              <a:avLst/>
              <a:gdLst/>
              <a:ahLst/>
              <a:cxnLst/>
              <a:rect l="l" t="t" r="r" b="b"/>
              <a:pathLst>
                <a:path w="6990" h="2076" extrusionOk="0">
                  <a:moveTo>
                    <a:pt x="3904" y="0"/>
                  </a:moveTo>
                  <a:cubicBezTo>
                    <a:pt x="3761" y="0"/>
                    <a:pt x="3621" y="6"/>
                    <a:pt x="3483" y="17"/>
                  </a:cubicBezTo>
                  <a:cubicBezTo>
                    <a:pt x="2157" y="125"/>
                    <a:pt x="883" y="761"/>
                    <a:pt x="0" y="1755"/>
                  </a:cubicBezTo>
                  <a:cubicBezTo>
                    <a:pt x="854" y="1953"/>
                    <a:pt x="1839" y="2076"/>
                    <a:pt x="2835" y="2076"/>
                  </a:cubicBezTo>
                  <a:cubicBezTo>
                    <a:pt x="4327" y="2076"/>
                    <a:pt x="5845" y="1800"/>
                    <a:pt x="6989" y="1086"/>
                  </a:cubicBezTo>
                  <a:cubicBezTo>
                    <a:pt x="6210" y="339"/>
                    <a:pt x="5006" y="0"/>
                    <a:pt x="3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3277500" y="1054425"/>
              <a:ext cx="97100" cy="152550"/>
            </a:xfrm>
            <a:custGeom>
              <a:avLst/>
              <a:gdLst/>
              <a:ahLst/>
              <a:cxnLst/>
              <a:rect l="l" t="t" r="r" b="b"/>
              <a:pathLst>
                <a:path w="3884" h="6102" extrusionOk="0">
                  <a:moveTo>
                    <a:pt x="3884" y="1"/>
                  </a:moveTo>
                  <a:lnTo>
                    <a:pt x="3884" y="1"/>
                  </a:lnTo>
                  <a:cubicBezTo>
                    <a:pt x="2615" y="398"/>
                    <a:pt x="1513" y="1300"/>
                    <a:pt x="872" y="2464"/>
                  </a:cubicBezTo>
                  <a:cubicBezTo>
                    <a:pt x="289" y="3524"/>
                    <a:pt x="0" y="4953"/>
                    <a:pt x="409" y="6101"/>
                  </a:cubicBezTo>
                  <a:cubicBezTo>
                    <a:pt x="2856" y="4786"/>
                    <a:pt x="3729" y="2879"/>
                    <a:pt x="3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3284625" y="1054425"/>
              <a:ext cx="89975" cy="152550"/>
            </a:xfrm>
            <a:custGeom>
              <a:avLst/>
              <a:gdLst/>
              <a:ahLst/>
              <a:cxnLst/>
              <a:rect l="l" t="t" r="r" b="b"/>
              <a:pathLst>
                <a:path w="3599" h="6102" extrusionOk="0">
                  <a:moveTo>
                    <a:pt x="3599" y="1"/>
                  </a:moveTo>
                  <a:lnTo>
                    <a:pt x="3599" y="1"/>
                  </a:lnTo>
                  <a:cubicBezTo>
                    <a:pt x="3490" y="35"/>
                    <a:pt x="3385" y="77"/>
                    <a:pt x="3279" y="118"/>
                  </a:cubicBezTo>
                  <a:lnTo>
                    <a:pt x="3279" y="120"/>
                  </a:lnTo>
                  <a:cubicBezTo>
                    <a:pt x="3013" y="579"/>
                    <a:pt x="2811" y="1078"/>
                    <a:pt x="2593" y="1564"/>
                  </a:cubicBezTo>
                  <a:cubicBezTo>
                    <a:pt x="1933" y="3040"/>
                    <a:pt x="1053" y="4417"/>
                    <a:pt x="1" y="5647"/>
                  </a:cubicBezTo>
                  <a:cubicBezTo>
                    <a:pt x="31" y="5802"/>
                    <a:pt x="71" y="5953"/>
                    <a:pt x="124" y="6101"/>
                  </a:cubicBezTo>
                  <a:cubicBezTo>
                    <a:pt x="2571" y="4786"/>
                    <a:pt x="3444" y="2879"/>
                    <a:pt x="3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3248550" y="1241575"/>
              <a:ext cx="171250" cy="27275"/>
            </a:xfrm>
            <a:custGeom>
              <a:avLst/>
              <a:gdLst/>
              <a:ahLst/>
              <a:cxnLst/>
              <a:rect l="l" t="t" r="r" b="b"/>
              <a:pathLst>
                <a:path w="6850" h="1091" extrusionOk="0">
                  <a:moveTo>
                    <a:pt x="6727" y="0"/>
                  </a:moveTo>
                  <a:cubicBezTo>
                    <a:pt x="6300" y="132"/>
                    <a:pt x="5870" y="253"/>
                    <a:pt x="5431" y="337"/>
                  </a:cubicBezTo>
                  <a:cubicBezTo>
                    <a:pt x="4853" y="448"/>
                    <a:pt x="4266" y="492"/>
                    <a:pt x="3678" y="492"/>
                  </a:cubicBezTo>
                  <a:cubicBezTo>
                    <a:pt x="3149" y="492"/>
                    <a:pt x="2618" y="456"/>
                    <a:pt x="2092" y="400"/>
                  </a:cubicBezTo>
                  <a:cubicBezTo>
                    <a:pt x="1804" y="369"/>
                    <a:pt x="1222" y="224"/>
                    <a:pt x="744" y="224"/>
                  </a:cubicBezTo>
                  <a:cubicBezTo>
                    <a:pt x="617" y="224"/>
                    <a:pt x="498" y="235"/>
                    <a:pt x="394" y="260"/>
                  </a:cubicBezTo>
                  <a:cubicBezTo>
                    <a:pt x="259" y="373"/>
                    <a:pt x="132" y="491"/>
                    <a:pt x="11" y="618"/>
                  </a:cubicBezTo>
                  <a:cubicBezTo>
                    <a:pt x="1" y="672"/>
                    <a:pt x="1" y="733"/>
                    <a:pt x="8" y="802"/>
                  </a:cubicBezTo>
                  <a:cubicBezTo>
                    <a:pt x="828" y="981"/>
                    <a:pt x="1759" y="1091"/>
                    <a:pt x="2700" y="1091"/>
                  </a:cubicBezTo>
                  <a:cubicBezTo>
                    <a:pt x="4190" y="1091"/>
                    <a:pt x="5706" y="815"/>
                    <a:pt x="6850" y="102"/>
                  </a:cubicBezTo>
                  <a:cubicBezTo>
                    <a:pt x="6812" y="65"/>
                    <a:pt x="6767" y="35"/>
                    <a:pt x="6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3196025" y="1317375"/>
              <a:ext cx="169250" cy="32000"/>
            </a:xfrm>
            <a:custGeom>
              <a:avLst/>
              <a:gdLst/>
              <a:ahLst/>
              <a:cxnLst/>
              <a:rect l="l" t="t" r="r" b="b"/>
              <a:pathLst>
                <a:path w="6770" h="1280" extrusionOk="0">
                  <a:moveTo>
                    <a:pt x="6418" y="1"/>
                  </a:moveTo>
                  <a:cubicBezTo>
                    <a:pt x="5003" y="290"/>
                    <a:pt x="3576" y="522"/>
                    <a:pt x="2141" y="692"/>
                  </a:cubicBezTo>
                  <a:cubicBezTo>
                    <a:pt x="1796" y="733"/>
                    <a:pt x="172" y="690"/>
                    <a:pt x="13" y="970"/>
                  </a:cubicBezTo>
                  <a:cubicBezTo>
                    <a:pt x="6" y="983"/>
                    <a:pt x="5" y="994"/>
                    <a:pt x="0" y="1005"/>
                  </a:cubicBezTo>
                  <a:cubicBezTo>
                    <a:pt x="803" y="1175"/>
                    <a:pt x="1707" y="1279"/>
                    <a:pt x="2622" y="1279"/>
                  </a:cubicBezTo>
                  <a:cubicBezTo>
                    <a:pt x="4112" y="1279"/>
                    <a:pt x="5627" y="1003"/>
                    <a:pt x="6770" y="291"/>
                  </a:cubicBezTo>
                  <a:lnTo>
                    <a:pt x="6770" y="290"/>
                  </a:lnTo>
                  <a:cubicBezTo>
                    <a:pt x="6661" y="186"/>
                    <a:pt x="6544" y="89"/>
                    <a:pt x="6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3144950" y="1383975"/>
              <a:ext cx="148050" cy="37175"/>
            </a:xfrm>
            <a:custGeom>
              <a:avLst/>
              <a:gdLst/>
              <a:ahLst/>
              <a:cxnLst/>
              <a:rect l="l" t="t" r="r" b="b"/>
              <a:pathLst>
                <a:path w="5922" h="1487" extrusionOk="0">
                  <a:moveTo>
                    <a:pt x="5235" y="0"/>
                  </a:moveTo>
                  <a:cubicBezTo>
                    <a:pt x="5122" y="56"/>
                    <a:pt x="5011" y="112"/>
                    <a:pt x="4904" y="168"/>
                  </a:cubicBezTo>
                  <a:cubicBezTo>
                    <a:pt x="4176" y="546"/>
                    <a:pt x="3401" y="834"/>
                    <a:pt x="2604" y="1028"/>
                  </a:cubicBezTo>
                  <a:cubicBezTo>
                    <a:pt x="1898" y="1199"/>
                    <a:pt x="1174" y="1298"/>
                    <a:pt x="448" y="1319"/>
                  </a:cubicBezTo>
                  <a:cubicBezTo>
                    <a:pt x="287" y="1323"/>
                    <a:pt x="133" y="1332"/>
                    <a:pt x="0" y="1361"/>
                  </a:cubicBezTo>
                  <a:cubicBezTo>
                    <a:pt x="570" y="1441"/>
                    <a:pt x="1170" y="1487"/>
                    <a:pt x="1774" y="1487"/>
                  </a:cubicBezTo>
                  <a:cubicBezTo>
                    <a:pt x="3264" y="1487"/>
                    <a:pt x="4778" y="1211"/>
                    <a:pt x="5921" y="498"/>
                  </a:cubicBezTo>
                  <a:cubicBezTo>
                    <a:pt x="5719" y="304"/>
                    <a:pt x="5485" y="140"/>
                    <a:pt x="5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3209125" y="1085425"/>
              <a:ext cx="35175" cy="163550"/>
            </a:xfrm>
            <a:custGeom>
              <a:avLst/>
              <a:gdLst/>
              <a:ahLst/>
              <a:cxnLst/>
              <a:rect l="l" t="t" r="r" b="b"/>
              <a:pathLst>
                <a:path w="1407" h="6542" extrusionOk="0">
                  <a:moveTo>
                    <a:pt x="1150" y="0"/>
                  </a:moveTo>
                  <a:cubicBezTo>
                    <a:pt x="382" y="1012"/>
                    <a:pt x="0" y="2312"/>
                    <a:pt x="112" y="3578"/>
                  </a:cubicBezTo>
                  <a:cubicBezTo>
                    <a:pt x="204" y="4628"/>
                    <a:pt x="642" y="5787"/>
                    <a:pt x="1406" y="6542"/>
                  </a:cubicBezTo>
                  <a:cubicBezTo>
                    <a:pt x="1276" y="5195"/>
                    <a:pt x="1187" y="3844"/>
                    <a:pt x="1145" y="2491"/>
                  </a:cubicBezTo>
                  <a:cubicBezTo>
                    <a:pt x="1123" y="1743"/>
                    <a:pt x="1104" y="992"/>
                    <a:pt x="1117" y="244"/>
                  </a:cubicBezTo>
                  <a:cubicBezTo>
                    <a:pt x="1119" y="197"/>
                    <a:pt x="1133" y="105"/>
                    <a:pt x="11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3149025" y="1177375"/>
              <a:ext cx="40825" cy="157550"/>
            </a:xfrm>
            <a:custGeom>
              <a:avLst/>
              <a:gdLst/>
              <a:ahLst/>
              <a:cxnLst/>
              <a:rect l="l" t="t" r="r" b="b"/>
              <a:pathLst>
                <a:path w="1633" h="6302" extrusionOk="0">
                  <a:moveTo>
                    <a:pt x="889" y="1"/>
                  </a:moveTo>
                  <a:lnTo>
                    <a:pt x="889" y="1"/>
                  </a:lnTo>
                  <a:cubicBezTo>
                    <a:pt x="288" y="959"/>
                    <a:pt x="1" y="2114"/>
                    <a:pt x="99" y="3241"/>
                  </a:cubicBezTo>
                  <a:cubicBezTo>
                    <a:pt x="195" y="4336"/>
                    <a:pt x="668" y="5544"/>
                    <a:pt x="1488" y="6302"/>
                  </a:cubicBezTo>
                  <a:cubicBezTo>
                    <a:pt x="1552" y="6214"/>
                    <a:pt x="1595" y="6108"/>
                    <a:pt x="1608" y="6000"/>
                  </a:cubicBezTo>
                  <a:cubicBezTo>
                    <a:pt x="1633" y="5793"/>
                    <a:pt x="1578" y="5587"/>
                    <a:pt x="1528" y="5386"/>
                  </a:cubicBezTo>
                  <a:cubicBezTo>
                    <a:pt x="1155" y="3890"/>
                    <a:pt x="998" y="2335"/>
                    <a:pt x="882" y="801"/>
                  </a:cubicBezTo>
                  <a:cubicBezTo>
                    <a:pt x="865" y="592"/>
                    <a:pt x="922" y="245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3079475" y="1266775"/>
              <a:ext cx="42625" cy="137900"/>
            </a:xfrm>
            <a:custGeom>
              <a:avLst/>
              <a:gdLst/>
              <a:ahLst/>
              <a:cxnLst/>
              <a:rect l="l" t="t" r="r" b="b"/>
              <a:pathLst>
                <a:path w="1705" h="5516" extrusionOk="0">
                  <a:moveTo>
                    <a:pt x="416" y="1"/>
                  </a:moveTo>
                  <a:cubicBezTo>
                    <a:pt x="126" y="746"/>
                    <a:pt x="1" y="1557"/>
                    <a:pt x="71" y="2353"/>
                  </a:cubicBezTo>
                  <a:cubicBezTo>
                    <a:pt x="171" y="3499"/>
                    <a:pt x="685" y="4769"/>
                    <a:pt x="1578" y="5515"/>
                  </a:cubicBezTo>
                  <a:cubicBezTo>
                    <a:pt x="1704" y="5296"/>
                    <a:pt x="1673" y="4995"/>
                    <a:pt x="1597" y="4739"/>
                  </a:cubicBezTo>
                  <a:cubicBezTo>
                    <a:pt x="1444" y="4229"/>
                    <a:pt x="1204" y="3751"/>
                    <a:pt x="1009" y="3256"/>
                  </a:cubicBezTo>
                  <a:cubicBezTo>
                    <a:pt x="587" y="2182"/>
                    <a:pt x="491" y="1134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4"/>
          <p:cNvGrpSpPr/>
          <p:nvPr/>
        </p:nvGrpSpPr>
        <p:grpSpPr>
          <a:xfrm rot="9027843" flipH="1">
            <a:off x="8309352" y="-115171"/>
            <a:ext cx="1060381" cy="886770"/>
            <a:chOff x="3801445" y="2382105"/>
            <a:chExt cx="1060315" cy="886715"/>
          </a:xfrm>
        </p:grpSpPr>
        <p:grpSp>
          <p:nvGrpSpPr>
            <p:cNvPr id="101" name="Google Shape;101;p4"/>
            <p:cNvGrpSpPr/>
            <p:nvPr/>
          </p:nvGrpSpPr>
          <p:grpSpPr>
            <a:xfrm>
              <a:off x="4063808" y="2382105"/>
              <a:ext cx="797953" cy="766545"/>
              <a:chOff x="3921875" y="2167100"/>
              <a:chExt cx="270575" cy="259925"/>
            </a:xfrm>
          </p:grpSpPr>
          <p:sp>
            <p:nvSpPr>
              <p:cNvPr id="102" name="Google Shape;102;p4"/>
              <p:cNvSpPr/>
              <p:nvPr/>
            </p:nvSpPr>
            <p:spPr>
              <a:xfrm>
                <a:off x="3921875" y="2167100"/>
                <a:ext cx="270575" cy="259925"/>
              </a:xfrm>
              <a:custGeom>
                <a:avLst/>
                <a:gdLst/>
                <a:ahLst/>
                <a:cxnLst/>
                <a:rect l="l" t="t" r="r" b="b"/>
                <a:pathLst>
                  <a:path w="10823" h="10397" extrusionOk="0">
                    <a:moveTo>
                      <a:pt x="70" y="444"/>
                    </a:moveTo>
                    <a:cubicBezTo>
                      <a:pt x="70" y="444"/>
                      <a:pt x="1" y="0"/>
                      <a:pt x="496" y="65"/>
                    </a:cubicBezTo>
                    <a:cubicBezTo>
                      <a:pt x="5090" y="660"/>
                      <a:pt x="9338" y="6232"/>
                      <a:pt x="10822" y="9569"/>
                    </a:cubicBezTo>
                    <a:lnTo>
                      <a:pt x="6994" y="10396"/>
                    </a:lnTo>
                    <a:cubicBezTo>
                      <a:pt x="3840" y="8026"/>
                      <a:pt x="155" y="3759"/>
                      <a:pt x="70" y="4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3923675" y="2171675"/>
                <a:ext cx="249150" cy="241825"/>
              </a:xfrm>
              <a:custGeom>
                <a:avLst/>
                <a:gdLst/>
                <a:ahLst/>
                <a:cxnLst/>
                <a:rect l="l" t="t" r="r" b="b"/>
                <a:pathLst>
                  <a:path w="9966" h="9673" extrusionOk="0">
                    <a:moveTo>
                      <a:pt x="51" y="1"/>
                    </a:moveTo>
                    <a:cubicBezTo>
                      <a:pt x="321" y="165"/>
                      <a:pt x="798" y="468"/>
                      <a:pt x="1421" y="908"/>
                    </a:cubicBezTo>
                    <a:lnTo>
                      <a:pt x="1298" y="398"/>
                    </a:lnTo>
                    <a:cubicBezTo>
                      <a:pt x="1289" y="363"/>
                      <a:pt x="1311" y="327"/>
                      <a:pt x="1347" y="318"/>
                    </a:cubicBezTo>
                    <a:cubicBezTo>
                      <a:pt x="1383" y="309"/>
                      <a:pt x="1419" y="331"/>
                      <a:pt x="1428" y="367"/>
                    </a:cubicBezTo>
                    <a:lnTo>
                      <a:pt x="1588" y="1028"/>
                    </a:lnTo>
                    <a:cubicBezTo>
                      <a:pt x="1980" y="1310"/>
                      <a:pt x="2424" y="1642"/>
                      <a:pt x="2908" y="2026"/>
                    </a:cubicBezTo>
                    <a:lnTo>
                      <a:pt x="2726" y="1139"/>
                    </a:lnTo>
                    <a:cubicBezTo>
                      <a:pt x="2719" y="1104"/>
                      <a:pt x="2742" y="1068"/>
                      <a:pt x="2778" y="1061"/>
                    </a:cubicBezTo>
                    <a:cubicBezTo>
                      <a:pt x="2815" y="1053"/>
                      <a:pt x="2850" y="1077"/>
                      <a:pt x="2857" y="1113"/>
                    </a:cubicBezTo>
                    <a:lnTo>
                      <a:pt x="3070" y="2157"/>
                    </a:lnTo>
                    <a:cubicBezTo>
                      <a:pt x="3282" y="2327"/>
                      <a:pt x="3499" y="2506"/>
                      <a:pt x="3722" y="2696"/>
                    </a:cubicBezTo>
                    <a:lnTo>
                      <a:pt x="3684" y="1888"/>
                    </a:lnTo>
                    <a:cubicBezTo>
                      <a:pt x="3681" y="1851"/>
                      <a:pt x="3711" y="1820"/>
                      <a:pt x="3746" y="1818"/>
                    </a:cubicBezTo>
                    <a:cubicBezTo>
                      <a:pt x="3783" y="1817"/>
                      <a:pt x="3815" y="1845"/>
                      <a:pt x="3817" y="1882"/>
                    </a:cubicBezTo>
                    <a:lnTo>
                      <a:pt x="3861" y="2814"/>
                    </a:lnTo>
                    <a:cubicBezTo>
                      <a:pt x="4242" y="3140"/>
                      <a:pt x="4640" y="3494"/>
                      <a:pt x="5047" y="3874"/>
                    </a:cubicBezTo>
                    <a:lnTo>
                      <a:pt x="5215" y="2858"/>
                    </a:lnTo>
                    <a:cubicBezTo>
                      <a:pt x="5221" y="2821"/>
                      <a:pt x="5255" y="2796"/>
                      <a:pt x="5292" y="2803"/>
                    </a:cubicBezTo>
                    <a:cubicBezTo>
                      <a:pt x="5328" y="2809"/>
                      <a:pt x="5353" y="2843"/>
                      <a:pt x="5347" y="2879"/>
                    </a:cubicBezTo>
                    <a:lnTo>
                      <a:pt x="5165" y="3985"/>
                    </a:lnTo>
                    <a:cubicBezTo>
                      <a:pt x="5716" y="4504"/>
                      <a:pt x="6284" y="5072"/>
                      <a:pt x="6859" y="5691"/>
                    </a:cubicBezTo>
                    <a:lnTo>
                      <a:pt x="6925" y="4553"/>
                    </a:lnTo>
                    <a:cubicBezTo>
                      <a:pt x="6926" y="4516"/>
                      <a:pt x="6958" y="4488"/>
                      <a:pt x="6995" y="4490"/>
                    </a:cubicBezTo>
                    <a:cubicBezTo>
                      <a:pt x="7032" y="4491"/>
                      <a:pt x="7060" y="4524"/>
                      <a:pt x="7058" y="4561"/>
                    </a:cubicBezTo>
                    <a:lnTo>
                      <a:pt x="6984" y="5828"/>
                    </a:lnTo>
                    <a:cubicBezTo>
                      <a:pt x="7391" y="6271"/>
                      <a:pt x="7800" y="6738"/>
                      <a:pt x="8208" y="7232"/>
                    </a:cubicBezTo>
                    <a:lnTo>
                      <a:pt x="8297" y="5997"/>
                    </a:lnTo>
                    <a:cubicBezTo>
                      <a:pt x="8299" y="5960"/>
                      <a:pt x="8331" y="5932"/>
                      <a:pt x="8368" y="5934"/>
                    </a:cubicBezTo>
                    <a:cubicBezTo>
                      <a:pt x="8405" y="5938"/>
                      <a:pt x="8433" y="5969"/>
                      <a:pt x="8430" y="6006"/>
                    </a:cubicBezTo>
                    <a:lnTo>
                      <a:pt x="8331" y="7382"/>
                    </a:lnTo>
                    <a:cubicBezTo>
                      <a:pt x="8706" y="7842"/>
                      <a:pt x="9079" y="8322"/>
                      <a:pt x="9447" y="8826"/>
                    </a:cubicBezTo>
                    <a:lnTo>
                      <a:pt x="9601" y="8058"/>
                    </a:lnTo>
                    <a:cubicBezTo>
                      <a:pt x="9609" y="8022"/>
                      <a:pt x="9644" y="7999"/>
                      <a:pt x="9680" y="8007"/>
                    </a:cubicBezTo>
                    <a:cubicBezTo>
                      <a:pt x="9717" y="8014"/>
                      <a:pt x="9740" y="8049"/>
                      <a:pt x="9732" y="8085"/>
                    </a:cubicBezTo>
                    <a:lnTo>
                      <a:pt x="9553" y="8973"/>
                    </a:lnTo>
                    <a:cubicBezTo>
                      <a:pt x="9692" y="9164"/>
                      <a:pt x="9829" y="9358"/>
                      <a:pt x="9965" y="9555"/>
                    </a:cubicBezTo>
                    <a:lnTo>
                      <a:pt x="9824" y="9586"/>
                    </a:lnTo>
                    <a:lnTo>
                      <a:pt x="9796" y="9546"/>
                    </a:lnTo>
                    <a:lnTo>
                      <a:pt x="8288" y="9670"/>
                    </a:lnTo>
                    <a:cubicBezTo>
                      <a:pt x="8251" y="9672"/>
                      <a:pt x="8220" y="9646"/>
                      <a:pt x="8217" y="9609"/>
                    </a:cubicBezTo>
                    <a:cubicBezTo>
                      <a:pt x="8213" y="9572"/>
                      <a:pt x="8241" y="9539"/>
                      <a:pt x="8277" y="9537"/>
                    </a:cubicBezTo>
                    <a:lnTo>
                      <a:pt x="9708" y="9419"/>
                    </a:lnTo>
                    <a:cubicBezTo>
                      <a:pt x="9617" y="9291"/>
                      <a:pt x="9525" y="9162"/>
                      <a:pt x="9435" y="9035"/>
                    </a:cubicBezTo>
                    <a:cubicBezTo>
                      <a:pt x="9429" y="9031"/>
                      <a:pt x="9426" y="9025"/>
                      <a:pt x="9422" y="9019"/>
                    </a:cubicBezTo>
                    <a:cubicBezTo>
                      <a:pt x="9088" y="8556"/>
                      <a:pt x="8747" y="8113"/>
                      <a:pt x="8405" y="7686"/>
                    </a:cubicBezTo>
                    <a:lnTo>
                      <a:pt x="6503" y="7980"/>
                    </a:lnTo>
                    <a:cubicBezTo>
                      <a:pt x="6466" y="7985"/>
                      <a:pt x="6432" y="7960"/>
                      <a:pt x="6426" y="7924"/>
                    </a:cubicBezTo>
                    <a:cubicBezTo>
                      <a:pt x="6421" y="7887"/>
                      <a:pt x="6446" y="7853"/>
                      <a:pt x="6482" y="7848"/>
                    </a:cubicBezTo>
                    <a:lnTo>
                      <a:pt x="8308" y="7566"/>
                    </a:lnTo>
                    <a:cubicBezTo>
                      <a:pt x="8278" y="7529"/>
                      <a:pt x="8248" y="7493"/>
                      <a:pt x="8219" y="7456"/>
                    </a:cubicBezTo>
                    <a:cubicBezTo>
                      <a:pt x="8212" y="7450"/>
                      <a:pt x="8207" y="7443"/>
                      <a:pt x="8202" y="7437"/>
                    </a:cubicBezTo>
                    <a:cubicBezTo>
                      <a:pt x="7824" y="6973"/>
                      <a:pt x="7442" y="6532"/>
                      <a:pt x="7062" y="6112"/>
                    </a:cubicBezTo>
                    <a:lnTo>
                      <a:pt x="4255" y="6545"/>
                    </a:lnTo>
                    <a:cubicBezTo>
                      <a:pt x="4218" y="6550"/>
                      <a:pt x="4184" y="6525"/>
                      <a:pt x="4178" y="6489"/>
                    </a:cubicBezTo>
                    <a:cubicBezTo>
                      <a:pt x="4173" y="6452"/>
                      <a:pt x="4198" y="6418"/>
                      <a:pt x="4234" y="6412"/>
                    </a:cubicBezTo>
                    <a:lnTo>
                      <a:pt x="6955" y="5995"/>
                    </a:lnTo>
                    <a:cubicBezTo>
                      <a:pt x="6929" y="5966"/>
                      <a:pt x="6903" y="5938"/>
                      <a:pt x="6878" y="5910"/>
                    </a:cubicBezTo>
                    <a:cubicBezTo>
                      <a:pt x="6870" y="5904"/>
                      <a:pt x="6862" y="5896"/>
                      <a:pt x="6857" y="5888"/>
                    </a:cubicBezTo>
                    <a:cubicBezTo>
                      <a:pt x="6295" y="5277"/>
                      <a:pt x="5738" y="4715"/>
                      <a:pt x="5197" y="4200"/>
                    </a:cubicBezTo>
                    <a:lnTo>
                      <a:pt x="2653" y="4580"/>
                    </a:lnTo>
                    <a:cubicBezTo>
                      <a:pt x="2616" y="4585"/>
                      <a:pt x="2582" y="4560"/>
                      <a:pt x="2576" y="4524"/>
                    </a:cubicBezTo>
                    <a:cubicBezTo>
                      <a:pt x="2571" y="4487"/>
                      <a:pt x="2597" y="4452"/>
                      <a:pt x="2634" y="4448"/>
                    </a:cubicBezTo>
                    <a:lnTo>
                      <a:pt x="5073" y="4083"/>
                    </a:lnTo>
                    <a:lnTo>
                      <a:pt x="5058" y="4069"/>
                    </a:lnTo>
                    <a:cubicBezTo>
                      <a:pt x="5049" y="4064"/>
                      <a:pt x="5043" y="4057"/>
                      <a:pt x="5036" y="4048"/>
                    </a:cubicBezTo>
                    <a:cubicBezTo>
                      <a:pt x="4598" y="3637"/>
                      <a:pt x="4173" y="3256"/>
                      <a:pt x="3764" y="2907"/>
                    </a:cubicBezTo>
                    <a:cubicBezTo>
                      <a:pt x="3755" y="2903"/>
                      <a:pt x="3747" y="2896"/>
                      <a:pt x="3742" y="2888"/>
                    </a:cubicBezTo>
                    <a:cubicBezTo>
                      <a:pt x="3707" y="2859"/>
                      <a:pt x="3672" y="2829"/>
                      <a:pt x="3638" y="2800"/>
                    </a:cubicBezTo>
                    <a:lnTo>
                      <a:pt x="1424" y="3035"/>
                    </a:lnTo>
                    <a:cubicBezTo>
                      <a:pt x="1388" y="3039"/>
                      <a:pt x="1355" y="3012"/>
                      <a:pt x="1351" y="2975"/>
                    </a:cubicBezTo>
                    <a:cubicBezTo>
                      <a:pt x="1347" y="2940"/>
                      <a:pt x="1374" y="2906"/>
                      <a:pt x="1410" y="2903"/>
                    </a:cubicBezTo>
                    <a:lnTo>
                      <a:pt x="3496" y="2681"/>
                    </a:lnTo>
                    <a:cubicBezTo>
                      <a:pt x="3320" y="2533"/>
                      <a:pt x="3147" y="2391"/>
                      <a:pt x="2979" y="2257"/>
                    </a:cubicBezTo>
                    <a:cubicBezTo>
                      <a:pt x="2972" y="2252"/>
                      <a:pt x="2964" y="2246"/>
                      <a:pt x="2957" y="2238"/>
                    </a:cubicBezTo>
                    <a:cubicBezTo>
                      <a:pt x="2713" y="2042"/>
                      <a:pt x="2479" y="1858"/>
                      <a:pt x="2255" y="1688"/>
                    </a:cubicBezTo>
                    <a:lnTo>
                      <a:pt x="603" y="1764"/>
                    </a:lnTo>
                    <a:cubicBezTo>
                      <a:pt x="566" y="1766"/>
                      <a:pt x="534" y="1737"/>
                      <a:pt x="532" y="1701"/>
                    </a:cubicBezTo>
                    <a:cubicBezTo>
                      <a:pt x="531" y="1665"/>
                      <a:pt x="559" y="1633"/>
                      <a:pt x="596" y="1631"/>
                    </a:cubicBezTo>
                    <a:lnTo>
                      <a:pt x="2088" y="1563"/>
                    </a:lnTo>
                    <a:cubicBezTo>
                      <a:pt x="1881" y="1406"/>
                      <a:pt x="1684" y="1262"/>
                      <a:pt x="1498" y="1128"/>
                    </a:cubicBezTo>
                    <a:cubicBezTo>
                      <a:pt x="1492" y="1125"/>
                      <a:pt x="1485" y="1120"/>
                      <a:pt x="1479" y="1115"/>
                    </a:cubicBezTo>
                    <a:cubicBezTo>
                      <a:pt x="808" y="635"/>
                      <a:pt x="292" y="305"/>
                      <a:pt x="0" y="129"/>
                    </a:cubicBezTo>
                    <a:cubicBezTo>
                      <a:pt x="8" y="87"/>
                      <a:pt x="23" y="42"/>
                      <a:pt x="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104;p4"/>
            <p:cNvGrpSpPr/>
            <p:nvPr/>
          </p:nvGrpSpPr>
          <p:grpSpPr>
            <a:xfrm>
              <a:off x="3801445" y="2631969"/>
              <a:ext cx="988317" cy="629117"/>
              <a:chOff x="3850600" y="2262175"/>
              <a:chExt cx="335125" cy="213325"/>
            </a:xfrm>
          </p:grpSpPr>
          <p:sp>
            <p:nvSpPr>
              <p:cNvPr id="105" name="Google Shape;105;p4"/>
              <p:cNvSpPr/>
              <p:nvPr/>
            </p:nvSpPr>
            <p:spPr>
              <a:xfrm>
                <a:off x="3850600" y="2262175"/>
                <a:ext cx="335125" cy="213325"/>
              </a:xfrm>
              <a:custGeom>
                <a:avLst/>
                <a:gdLst/>
                <a:ahLst/>
                <a:cxnLst/>
                <a:rect l="l" t="t" r="r" b="b"/>
                <a:pathLst>
                  <a:path w="13405" h="8533" extrusionOk="0">
                    <a:moveTo>
                      <a:pt x="214" y="1480"/>
                    </a:moveTo>
                    <a:cubicBezTo>
                      <a:pt x="214" y="1480"/>
                      <a:pt x="0" y="1086"/>
                      <a:pt x="487" y="980"/>
                    </a:cubicBezTo>
                    <a:cubicBezTo>
                      <a:pt x="5016" y="0"/>
                      <a:pt x="10885" y="3825"/>
                      <a:pt x="13404" y="6469"/>
                    </a:cubicBezTo>
                    <a:lnTo>
                      <a:pt x="10076" y="8532"/>
                    </a:lnTo>
                    <a:cubicBezTo>
                      <a:pt x="6309" y="7358"/>
                      <a:pt x="1407" y="4575"/>
                      <a:pt x="214" y="14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3854675" y="2288675"/>
                <a:ext cx="313975" cy="162950"/>
              </a:xfrm>
              <a:custGeom>
                <a:avLst/>
                <a:gdLst/>
                <a:ahLst/>
                <a:cxnLst/>
                <a:rect l="l" t="t" r="r" b="b"/>
                <a:pathLst>
                  <a:path w="12559" h="6518" extrusionOk="0">
                    <a:moveTo>
                      <a:pt x="13" y="158"/>
                    </a:moveTo>
                    <a:cubicBezTo>
                      <a:pt x="322" y="222"/>
                      <a:pt x="873" y="346"/>
                      <a:pt x="1608" y="552"/>
                    </a:cubicBezTo>
                    <a:lnTo>
                      <a:pt x="1322" y="114"/>
                    </a:lnTo>
                    <a:cubicBezTo>
                      <a:pt x="1301" y="82"/>
                      <a:pt x="1310" y="42"/>
                      <a:pt x="1341" y="21"/>
                    </a:cubicBezTo>
                    <a:cubicBezTo>
                      <a:pt x="1372" y="1"/>
                      <a:pt x="1414" y="9"/>
                      <a:pt x="1434" y="41"/>
                    </a:cubicBezTo>
                    <a:lnTo>
                      <a:pt x="1806" y="608"/>
                    </a:lnTo>
                    <a:cubicBezTo>
                      <a:pt x="2270" y="743"/>
                      <a:pt x="2801" y="907"/>
                      <a:pt x="3384" y="1108"/>
                    </a:cubicBezTo>
                    <a:lnTo>
                      <a:pt x="2916" y="333"/>
                    </a:lnTo>
                    <a:cubicBezTo>
                      <a:pt x="2897" y="301"/>
                      <a:pt x="2907" y="259"/>
                      <a:pt x="2938" y="241"/>
                    </a:cubicBezTo>
                    <a:cubicBezTo>
                      <a:pt x="2970" y="222"/>
                      <a:pt x="3011" y="232"/>
                      <a:pt x="3030" y="264"/>
                    </a:cubicBezTo>
                    <a:lnTo>
                      <a:pt x="3582" y="1176"/>
                    </a:lnTo>
                    <a:cubicBezTo>
                      <a:pt x="3837" y="1264"/>
                      <a:pt x="4103" y="1361"/>
                      <a:pt x="4376" y="1464"/>
                    </a:cubicBezTo>
                    <a:lnTo>
                      <a:pt x="4069" y="717"/>
                    </a:lnTo>
                    <a:cubicBezTo>
                      <a:pt x="4055" y="683"/>
                      <a:pt x="4071" y="644"/>
                      <a:pt x="4105" y="630"/>
                    </a:cubicBezTo>
                    <a:cubicBezTo>
                      <a:pt x="4140" y="615"/>
                      <a:pt x="4179" y="632"/>
                      <a:pt x="4192" y="666"/>
                    </a:cubicBezTo>
                    <a:lnTo>
                      <a:pt x="4547" y="1530"/>
                    </a:lnTo>
                    <a:cubicBezTo>
                      <a:pt x="5015" y="1709"/>
                      <a:pt x="5509" y="1908"/>
                      <a:pt x="6020" y="2131"/>
                    </a:cubicBezTo>
                    <a:lnTo>
                      <a:pt x="5837" y="1117"/>
                    </a:lnTo>
                    <a:cubicBezTo>
                      <a:pt x="5830" y="1080"/>
                      <a:pt x="5855" y="1045"/>
                      <a:pt x="5891" y="1038"/>
                    </a:cubicBezTo>
                    <a:cubicBezTo>
                      <a:pt x="5928" y="1032"/>
                      <a:pt x="5962" y="1056"/>
                      <a:pt x="5969" y="1092"/>
                    </a:cubicBezTo>
                    <a:lnTo>
                      <a:pt x="6168" y="2195"/>
                    </a:lnTo>
                    <a:cubicBezTo>
                      <a:pt x="6861" y="2499"/>
                      <a:pt x="7588" y="2844"/>
                      <a:pt x="8336" y="3235"/>
                    </a:cubicBezTo>
                    <a:lnTo>
                      <a:pt x="8017" y="2140"/>
                    </a:lnTo>
                    <a:cubicBezTo>
                      <a:pt x="8005" y="2104"/>
                      <a:pt x="8026" y="2067"/>
                      <a:pt x="8061" y="2057"/>
                    </a:cubicBezTo>
                    <a:cubicBezTo>
                      <a:pt x="8097" y="2046"/>
                      <a:pt x="8134" y="2067"/>
                      <a:pt x="8144" y="2102"/>
                    </a:cubicBezTo>
                    <a:lnTo>
                      <a:pt x="8500" y="3321"/>
                    </a:lnTo>
                    <a:cubicBezTo>
                      <a:pt x="9032" y="3601"/>
                      <a:pt x="9575" y="3904"/>
                      <a:pt x="10124" y="4232"/>
                    </a:cubicBezTo>
                    <a:lnTo>
                      <a:pt x="9793" y="3039"/>
                    </a:lnTo>
                    <a:cubicBezTo>
                      <a:pt x="9783" y="3003"/>
                      <a:pt x="9804" y="2967"/>
                      <a:pt x="9840" y="2957"/>
                    </a:cubicBezTo>
                    <a:cubicBezTo>
                      <a:pt x="9875" y="2947"/>
                      <a:pt x="9912" y="2968"/>
                      <a:pt x="9922" y="3003"/>
                    </a:cubicBezTo>
                    <a:lnTo>
                      <a:pt x="10289" y="4332"/>
                    </a:lnTo>
                    <a:cubicBezTo>
                      <a:pt x="10797" y="4640"/>
                      <a:pt x="11310" y="4968"/>
                      <a:pt x="11825" y="5318"/>
                    </a:cubicBezTo>
                    <a:lnTo>
                      <a:pt x="11714" y="4544"/>
                    </a:lnTo>
                    <a:cubicBezTo>
                      <a:pt x="11709" y="4507"/>
                      <a:pt x="11734" y="4473"/>
                      <a:pt x="11770" y="4467"/>
                    </a:cubicBezTo>
                    <a:cubicBezTo>
                      <a:pt x="11807" y="4463"/>
                      <a:pt x="11842" y="4489"/>
                      <a:pt x="11846" y="4524"/>
                    </a:cubicBezTo>
                    <a:lnTo>
                      <a:pt x="11975" y="5421"/>
                    </a:lnTo>
                    <a:cubicBezTo>
                      <a:pt x="12170" y="5554"/>
                      <a:pt x="12365" y="5692"/>
                      <a:pt x="12558" y="5832"/>
                    </a:cubicBezTo>
                    <a:lnTo>
                      <a:pt x="12436" y="5907"/>
                    </a:lnTo>
                    <a:lnTo>
                      <a:pt x="12397" y="5879"/>
                    </a:lnTo>
                    <a:lnTo>
                      <a:pt x="11018" y="6502"/>
                    </a:lnTo>
                    <a:cubicBezTo>
                      <a:pt x="10984" y="6517"/>
                      <a:pt x="10944" y="6503"/>
                      <a:pt x="10930" y="6469"/>
                    </a:cubicBezTo>
                    <a:cubicBezTo>
                      <a:pt x="10914" y="6435"/>
                      <a:pt x="10930" y="6395"/>
                      <a:pt x="10963" y="6381"/>
                    </a:cubicBezTo>
                    <a:lnTo>
                      <a:pt x="12271" y="5790"/>
                    </a:lnTo>
                    <a:cubicBezTo>
                      <a:pt x="12142" y="5699"/>
                      <a:pt x="12013" y="5608"/>
                      <a:pt x="11885" y="5520"/>
                    </a:cubicBezTo>
                    <a:cubicBezTo>
                      <a:pt x="11878" y="5517"/>
                      <a:pt x="11872" y="5513"/>
                      <a:pt x="11868" y="5509"/>
                    </a:cubicBezTo>
                    <a:cubicBezTo>
                      <a:pt x="11396" y="5186"/>
                      <a:pt x="10927" y="4882"/>
                      <a:pt x="10462" y="4594"/>
                    </a:cubicBezTo>
                    <a:lnTo>
                      <a:pt x="8769" y="5509"/>
                    </a:lnTo>
                    <a:cubicBezTo>
                      <a:pt x="8736" y="5526"/>
                      <a:pt x="8695" y="5514"/>
                      <a:pt x="8678" y="5482"/>
                    </a:cubicBezTo>
                    <a:cubicBezTo>
                      <a:pt x="8660" y="5449"/>
                      <a:pt x="8673" y="5409"/>
                      <a:pt x="8705" y="5391"/>
                    </a:cubicBezTo>
                    <a:lnTo>
                      <a:pt x="10331" y="4513"/>
                    </a:lnTo>
                    <a:cubicBezTo>
                      <a:pt x="10290" y="4489"/>
                      <a:pt x="10250" y="4464"/>
                      <a:pt x="10209" y="4439"/>
                    </a:cubicBezTo>
                    <a:cubicBezTo>
                      <a:pt x="10201" y="4437"/>
                      <a:pt x="10194" y="4433"/>
                      <a:pt x="10187" y="4427"/>
                    </a:cubicBezTo>
                    <a:cubicBezTo>
                      <a:pt x="9676" y="4118"/>
                      <a:pt x="9169" y="3829"/>
                      <a:pt x="8670" y="3562"/>
                    </a:cubicBezTo>
                    <a:lnTo>
                      <a:pt x="6169" y="4911"/>
                    </a:lnTo>
                    <a:cubicBezTo>
                      <a:pt x="6137" y="4929"/>
                      <a:pt x="6096" y="4916"/>
                      <a:pt x="6079" y="4884"/>
                    </a:cubicBezTo>
                    <a:cubicBezTo>
                      <a:pt x="6061" y="4851"/>
                      <a:pt x="6073" y="4811"/>
                      <a:pt x="6106" y="4793"/>
                    </a:cubicBezTo>
                    <a:lnTo>
                      <a:pt x="8528" y="3487"/>
                    </a:lnTo>
                    <a:cubicBezTo>
                      <a:pt x="8495" y="3469"/>
                      <a:pt x="8461" y="3451"/>
                      <a:pt x="8427" y="3433"/>
                    </a:cubicBezTo>
                    <a:cubicBezTo>
                      <a:pt x="8417" y="3431"/>
                      <a:pt x="8408" y="3425"/>
                      <a:pt x="8401" y="3420"/>
                    </a:cubicBezTo>
                    <a:cubicBezTo>
                      <a:pt x="7666" y="3032"/>
                      <a:pt x="6952" y="2690"/>
                      <a:pt x="6270" y="2386"/>
                    </a:cubicBezTo>
                    <a:lnTo>
                      <a:pt x="4001" y="3598"/>
                    </a:lnTo>
                    <a:cubicBezTo>
                      <a:pt x="3968" y="3614"/>
                      <a:pt x="3927" y="3602"/>
                      <a:pt x="3910" y="3570"/>
                    </a:cubicBezTo>
                    <a:cubicBezTo>
                      <a:pt x="3893" y="3537"/>
                      <a:pt x="3906" y="3497"/>
                      <a:pt x="3938" y="3479"/>
                    </a:cubicBezTo>
                    <a:lnTo>
                      <a:pt x="6115" y="2317"/>
                    </a:lnTo>
                    <a:lnTo>
                      <a:pt x="6097" y="2309"/>
                    </a:lnTo>
                    <a:cubicBezTo>
                      <a:pt x="6087" y="2308"/>
                      <a:pt x="6076" y="2303"/>
                      <a:pt x="6069" y="2298"/>
                    </a:cubicBezTo>
                    <a:cubicBezTo>
                      <a:pt x="5518" y="2056"/>
                      <a:pt x="4988" y="1841"/>
                      <a:pt x="4487" y="1650"/>
                    </a:cubicBezTo>
                    <a:cubicBezTo>
                      <a:pt x="4477" y="1647"/>
                      <a:pt x="4468" y="1644"/>
                      <a:pt x="4460" y="1638"/>
                    </a:cubicBezTo>
                    <a:cubicBezTo>
                      <a:pt x="4416" y="1623"/>
                      <a:pt x="4374" y="1606"/>
                      <a:pt x="4331" y="1590"/>
                    </a:cubicBezTo>
                    <a:lnTo>
                      <a:pt x="2326" y="2554"/>
                    </a:lnTo>
                    <a:cubicBezTo>
                      <a:pt x="2293" y="2571"/>
                      <a:pt x="2252" y="2556"/>
                      <a:pt x="2237" y="2523"/>
                    </a:cubicBezTo>
                    <a:cubicBezTo>
                      <a:pt x="2221" y="2490"/>
                      <a:pt x="2234" y="2450"/>
                      <a:pt x="2268" y="2434"/>
                    </a:cubicBezTo>
                    <a:lnTo>
                      <a:pt x="4159" y="1525"/>
                    </a:lnTo>
                    <a:cubicBezTo>
                      <a:pt x="3943" y="1446"/>
                      <a:pt x="3733" y="1370"/>
                      <a:pt x="3530" y="1299"/>
                    </a:cubicBezTo>
                    <a:cubicBezTo>
                      <a:pt x="3521" y="1298"/>
                      <a:pt x="3511" y="1295"/>
                      <a:pt x="3503" y="1289"/>
                    </a:cubicBezTo>
                    <a:cubicBezTo>
                      <a:pt x="3207" y="1186"/>
                      <a:pt x="2924" y="1092"/>
                      <a:pt x="2656" y="1007"/>
                    </a:cubicBezTo>
                    <a:lnTo>
                      <a:pt x="1125" y="1634"/>
                    </a:lnTo>
                    <a:cubicBezTo>
                      <a:pt x="1091" y="1647"/>
                      <a:pt x="1052" y="1631"/>
                      <a:pt x="1038" y="1597"/>
                    </a:cubicBezTo>
                    <a:cubicBezTo>
                      <a:pt x="1024" y="1562"/>
                      <a:pt x="1041" y="1524"/>
                      <a:pt x="1074" y="1510"/>
                    </a:cubicBezTo>
                    <a:lnTo>
                      <a:pt x="2457" y="943"/>
                    </a:lnTo>
                    <a:cubicBezTo>
                      <a:pt x="2210" y="866"/>
                      <a:pt x="1976" y="796"/>
                      <a:pt x="1756" y="734"/>
                    </a:cubicBezTo>
                    <a:cubicBezTo>
                      <a:pt x="1748" y="733"/>
                      <a:pt x="1741" y="730"/>
                      <a:pt x="1734" y="727"/>
                    </a:cubicBezTo>
                    <a:cubicBezTo>
                      <a:pt x="940" y="499"/>
                      <a:pt x="343" y="363"/>
                      <a:pt x="10" y="294"/>
                    </a:cubicBezTo>
                    <a:cubicBezTo>
                      <a:pt x="3" y="252"/>
                      <a:pt x="1" y="204"/>
                      <a:pt x="13" y="1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" name="Google Shape;107;p4"/>
            <p:cNvGrpSpPr/>
            <p:nvPr/>
          </p:nvGrpSpPr>
          <p:grpSpPr>
            <a:xfrm>
              <a:off x="4313547" y="2607116"/>
              <a:ext cx="516904" cy="661704"/>
              <a:chOff x="4020925" y="2134300"/>
              <a:chExt cx="175275" cy="224375"/>
            </a:xfrm>
          </p:grpSpPr>
          <p:sp>
            <p:nvSpPr>
              <p:cNvPr id="108" name="Google Shape;108;p4"/>
              <p:cNvSpPr/>
              <p:nvPr/>
            </p:nvSpPr>
            <p:spPr>
              <a:xfrm>
                <a:off x="4020925" y="2134300"/>
                <a:ext cx="175275" cy="224375"/>
              </a:xfrm>
              <a:custGeom>
                <a:avLst/>
                <a:gdLst/>
                <a:ahLst/>
                <a:cxnLst/>
                <a:rect l="l" t="t" r="r" b="b"/>
                <a:pathLst>
                  <a:path w="7011" h="8975" extrusionOk="0">
                    <a:moveTo>
                      <a:pt x="7010" y="6464"/>
                    </a:moveTo>
                    <a:lnTo>
                      <a:pt x="7002" y="6431"/>
                    </a:lnTo>
                    <a:cubicBezTo>
                      <a:pt x="6718" y="5127"/>
                      <a:pt x="5756" y="5425"/>
                      <a:pt x="5533" y="4837"/>
                    </a:cubicBezTo>
                    <a:cubicBezTo>
                      <a:pt x="5310" y="4248"/>
                      <a:pt x="5421" y="3051"/>
                      <a:pt x="4889" y="2795"/>
                    </a:cubicBezTo>
                    <a:cubicBezTo>
                      <a:pt x="4356" y="2537"/>
                      <a:pt x="3889" y="2901"/>
                      <a:pt x="3476" y="2186"/>
                    </a:cubicBezTo>
                    <a:cubicBezTo>
                      <a:pt x="3063" y="1470"/>
                      <a:pt x="2765" y="41"/>
                      <a:pt x="1868" y="20"/>
                    </a:cubicBezTo>
                    <a:cubicBezTo>
                      <a:pt x="973" y="0"/>
                      <a:pt x="1" y="1064"/>
                      <a:pt x="967" y="2255"/>
                    </a:cubicBezTo>
                    <a:cubicBezTo>
                      <a:pt x="1933" y="3446"/>
                      <a:pt x="1868" y="3882"/>
                      <a:pt x="1692" y="4351"/>
                    </a:cubicBezTo>
                    <a:cubicBezTo>
                      <a:pt x="1517" y="4820"/>
                      <a:pt x="1713" y="5449"/>
                      <a:pt x="2314" y="5635"/>
                    </a:cubicBezTo>
                    <a:cubicBezTo>
                      <a:pt x="2914" y="5818"/>
                      <a:pt x="3122" y="6446"/>
                      <a:pt x="3056" y="6824"/>
                    </a:cubicBezTo>
                    <a:cubicBezTo>
                      <a:pt x="2991" y="7200"/>
                      <a:pt x="2777" y="8533"/>
                      <a:pt x="3653" y="8804"/>
                    </a:cubicBezTo>
                    <a:cubicBezTo>
                      <a:pt x="3826" y="8858"/>
                      <a:pt x="3975" y="8915"/>
                      <a:pt x="4106" y="8974"/>
                    </a:cubicBezTo>
                    <a:cubicBezTo>
                      <a:pt x="4160" y="8953"/>
                      <a:pt x="4212" y="8934"/>
                      <a:pt x="4267" y="8916"/>
                    </a:cubicBezTo>
                    <a:lnTo>
                      <a:pt x="5008" y="8671"/>
                    </a:lnTo>
                    <a:cubicBezTo>
                      <a:pt x="6048" y="8327"/>
                      <a:pt x="6779" y="7465"/>
                      <a:pt x="7010" y="64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>
                <a:off x="4057550" y="2156000"/>
                <a:ext cx="117300" cy="180175"/>
              </a:xfrm>
              <a:custGeom>
                <a:avLst/>
                <a:gdLst/>
                <a:ahLst/>
                <a:cxnLst/>
                <a:rect l="l" t="t" r="r" b="b"/>
                <a:pathLst>
                  <a:path w="4692" h="7207" extrusionOk="0">
                    <a:moveTo>
                      <a:pt x="160" y="23"/>
                    </a:moveTo>
                    <a:cubicBezTo>
                      <a:pt x="146" y="4"/>
                      <a:pt x="119" y="1"/>
                      <a:pt x="100" y="16"/>
                    </a:cubicBezTo>
                    <a:cubicBezTo>
                      <a:pt x="81" y="30"/>
                      <a:pt x="77" y="57"/>
                      <a:pt x="92" y="76"/>
                    </a:cubicBezTo>
                    <a:cubicBezTo>
                      <a:pt x="94" y="80"/>
                      <a:pt x="380" y="450"/>
                      <a:pt x="820" y="1062"/>
                    </a:cubicBezTo>
                    <a:cubicBezTo>
                      <a:pt x="821" y="1065"/>
                      <a:pt x="823" y="1068"/>
                      <a:pt x="824" y="1070"/>
                    </a:cubicBezTo>
                    <a:cubicBezTo>
                      <a:pt x="873" y="1137"/>
                      <a:pt x="923" y="1208"/>
                      <a:pt x="975" y="1281"/>
                    </a:cubicBezTo>
                    <a:lnTo>
                      <a:pt x="54" y="1137"/>
                    </a:lnTo>
                    <a:cubicBezTo>
                      <a:pt x="30" y="1134"/>
                      <a:pt x="8" y="1150"/>
                      <a:pt x="5" y="1174"/>
                    </a:cubicBezTo>
                    <a:cubicBezTo>
                      <a:pt x="0" y="1198"/>
                      <a:pt x="17" y="1220"/>
                      <a:pt x="40" y="1224"/>
                    </a:cubicBezTo>
                    <a:lnTo>
                      <a:pt x="1045" y="1379"/>
                    </a:lnTo>
                    <a:cubicBezTo>
                      <a:pt x="1271" y="1698"/>
                      <a:pt x="1526" y="2065"/>
                      <a:pt x="1798" y="2468"/>
                    </a:cubicBezTo>
                    <a:cubicBezTo>
                      <a:pt x="1800" y="2472"/>
                      <a:pt x="1803" y="2476"/>
                      <a:pt x="1806" y="2480"/>
                    </a:cubicBezTo>
                    <a:cubicBezTo>
                      <a:pt x="2032" y="2815"/>
                      <a:pt x="2269" y="3176"/>
                      <a:pt x="2511" y="3553"/>
                    </a:cubicBezTo>
                    <a:lnTo>
                      <a:pt x="893" y="3339"/>
                    </a:lnTo>
                    <a:cubicBezTo>
                      <a:pt x="870" y="3336"/>
                      <a:pt x="848" y="3353"/>
                      <a:pt x="844" y="3377"/>
                    </a:cubicBezTo>
                    <a:cubicBezTo>
                      <a:pt x="842" y="3401"/>
                      <a:pt x="859" y="3422"/>
                      <a:pt x="882" y="3426"/>
                    </a:cubicBezTo>
                    <a:lnTo>
                      <a:pt x="2573" y="3650"/>
                    </a:lnTo>
                    <a:cubicBezTo>
                      <a:pt x="2763" y="3948"/>
                      <a:pt x="2956" y="4260"/>
                      <a:pt x="3147" y="4576"/>
                    </a:cubicBezTo>
                    <a:cubicBezTo>
                      <a:pt x="3149" y="4581"/>
                      <a:pt x="3152" y="4584"/>
                      <a:pt x="3155" y="4588"/>
                    </a:cubicBezTo>
                    <a:cubicBezTo>
                      <a:pt x="3204" y="4669"/>
                      <a:pt x="3253" y="4752"/>
                      <a:pt x="3303" y="4835"/>
                    </a:cubicBezTo>
                    <a:lnTo>
                      <a:pt x="2275" y="4740"/>
                    </a:lnTo>
                    <a:cubicBezTo>
                      <a:pt x="2251" y="4738"/>
                      <a:pt x="2230" y="4756"/>
                      <a:pt x="2228" y="4779"/>
                    </a:cubicBezTo>
                    <a:cubicBezTo>
                      <a:pt x="2226" y="4804"/>
                      <a:pt x="2244" y="4825"/>
                      <a:pt x="2267" y="4827"/>
                    </a:cubicBezTo>
                    <a:lnTo>
                      <a:pt x="3356" y="4927"/>
                    </a:lnTo>
                    <a:cubicBezTo>
                      <a:pt x="3599" y="5339"/>
                      <a:pt x="3838" y="5759"/>
                      <a:pt x="4064" y="6182"/>
                    </a:cubicBezTo>
                    <a:cubicBezTo>
                      <a:pt x="4065" y="6185"/>
                      <a:pt x="4067" y="6187"/>
                      <a:pt x="4070" y="6191"/>
                    </a:cubicBezTo>
                    <a:cubicBezTo>
                      <a:pt x="4158" y="6355"/>
                      <a:pt x="4244" y="6521"/>
                      <a:pt x="4328" y="6686"/>
                    </a:cubicBezTo>
                    <a:lnTo>
                      <a:pt x="2474" y="6426"/>
                    </a:lnTo>
                    <a:cubicBezTo>
                      <a:pt x="2451" y="6423"/>
                      <a:pt x="2428" y="6439"/>
                      <a:pt x="2426" y="6463"/>
                    </a:cubicBezTo>
                    <a:cubicBezTo>
                      <a:pt x="2423" y="6486"/>
                      <a:pt x="2440" y="6509"/>
                      <a:pt x="2463" y="6512"/>
                    </a:cubicBezTo>
                    <a:lnTo>
                      <a:pt x="4375" y="6781"/>
                    </a:lnTo>
                    <a:cubicBezTo>
                      <a:pt x="4447" y="6923"/>
                      <a:pt x="4517" y="7065"/>
                      <a:pt x="4586" y="7206"/>
                    </a:cubicBezTo>
                    <a:cubicBezTo>
                      <a:pt x="4608" y="7187"/>
                      <a:pt x="4630" y="7167"/>
                      <a:pt x="4653" y="7146"/>
                    </a:cubicBezTo>
                    <a:cubicBezTo>
                      <a:pt x="4585" y="7006"/>
                      <a:pt x="4515" y="6865"/>
                      <a:pt x="4445" y="6725"/>
                    </a:cubicBezTo>
                    <a:cubicBezTo>
                      <a:pt x="4443" y="6723"/>
                      <a:pt x="4442" y="6720"/>
                      <a:pt x="4441" y="6718"/>
                    </a:cubicBezTo>
                    <a:cubicBezTo>
                      <a:pt x="4348" y="6536"/>
                      <a:pt x="4253" y="6352"/>
                      <a:pt x="4156" y="6170"/>
                    </a:cubicBezTo>
                    <a:lnTo>
                      <a:pt x="4679" y="5461"/>
                    </a:lnTo>
                    <a:cubicBezTo>
                      <a:pt x="4692" y="5441"/>
                      <a:pt x="4689" y="5414"/>
                      <a:pt x="4670" y="5399"/>
                    </a:cubicBezTo>
                    <a:cubicBezTo>
                      <a:pt x="4649" y="5386"/>
                      <a:pt x="4623" y="5389"/>
                      <a:pt x="4608" y="5409"/>
                    </a:cubicBezTo>
                    <a:lnTo>
                      <a:pt x="4110" y="6086"/>
                    </a:lnTo>
                    <a:cubicBezTo>
                      <a:pt x="3831" y="5566"/>
                      <a:pt x="3534" y="5051"/>
                      <a:pt x="3233" y="4552"/>
                    </a:cubicBezTo>
                    <a:lnTo>
                      <a:pt x="3483" y="3302"/>
                    </a:lnTo>
                    <a:cubicBezTo>
                      <a:pt x="3487" y="3279"/>
                      <a:pt x="3472" y="3255"/>
                      <a:pt x="3448" y="3251"/>
                    </a:cubicBezTo>
                    <a:cubicBezTo>
                      <a:pt x="3425" y="3246"/>
                      <a:pt x="3402" y="3262"/>
                      <a:pt x="3398" y="3286"/>
                    </a:cubicBezTo>
                    <a:lnTo>
                      <a:pt x="3167" y="4442"/>
                    </a:lnTo>
                    <a:cubicBezTo>
                      <a:pt x="2731" y="3722"/>
                      <a:pt x="2287" y="3040"/>
                      <a:pt x="1881" y="2437"/>
                    </a:cubicBezTo>
                    <a:lnTo>
                      <a:pt x="1889" y="1747"/>
                    </a:lnTo>
                    <a:cubicBezTo>
                      <a:pt x="1889" y="1724"/>
                      <a:pt x="1870" y="1704"/>
                      <a:pt x="1845" y="1704"/>
                    </a:cubicBezTo>
                    <a:cubicBezTo>
                      <a:pt x="1822" y="1704"/>
                      <a:pt x="1801" y="1723"/>
                      <a:pt x="1801" y="1746"/>
                    </a:cubicBezTo>
                    <a:lnTo>
                      <a:pt x="1796" y="2311"/>
                    </a:lnTo>
                    <a:cubicBezTo>
                      <a:pt x="1462" y="1818"/>
                      <a:pt x="1155" y="1382"/>
                      <a:pt x="900" y="1026"/>
                    </a:cubicBezTo>
                    <a:lnTo>
                      <a:pt x="891" y="316"/>
                    </a:lnTo>
                    <a:cubicBezTo>
                      <a:pt x="891" y="291"/>
                      <a:pt x="871" y="272"/>
                      <a:pt x="848" y="273"/>
                    </a:cubicBezTo>
                    <a:cubicBezTo>
                      <a:pt x="824" y="273"/>
                      <a:pt x="804" y="292"/>
                      <a:pt x="805" y="317"/>
                    </a:cubicBezTo>
                    <a:lnTo>
                      <a:pt x="812" y="904"/>
                    </a:lnTo>
                    <a:cubicBezTo>
                      <a:pt x="415" y="355"/>
                      <a:pt x="164" y="27"/>
                      <a:pt x="160" y="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10" name="Google Shape;110;p4"/>
          <p:cNvPicPr preferRelativeResize="0"/>
          <p:nvPr/>
        </p:nvPicPr>
        <p:blipFill rotWithShape="1">
          <a:blip r:embed="rId2">
            <a:alphaModFix amt="25000"/>
          </a:blip>
          <a:srcRect t="19" b="29"/>
          <a:stretch/>
        </p:blipFill>
        <p:spPr>
          <a:xfrm>
            <a:off x="0" y="1255"/>
            <a:ext cx="9144003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709650" y="537175"/>
            <a:ext cx="77247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subTitle" idx="1"/>
          </p:nvPr>
        </p:nvSpPr>
        <p:spPr>
          <a:xfrm>
            <a:off x="732850" y="1173075"/>
            <a:ext cx="7698000" cy="3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/>
          <p:nvPr/>
        </p:nvSpPr>
        <p:spPr>
          <a:xfrm flipH="1">
            <a:off x="7720714" y="3438526"/>
            <a:ext cx="5473150" cy="3008895"/>
          </a:xfrm>
          <a:custGeom>
            <a:avLst/>
            <a:gdLst/>
            <a:ahLst/>
            <a:cxnLst/>
            <a:rect l="l" t="t" r="r" b="b"/>
            <a:pathLst>
              <a:path w="132779" h="72996" extrusionOk="0">
                <a:moveTo>
                  <a:pt x="117914" y="72996"/>
                </a:moveTo>
                <a:cubicBezTo>
                  <a:pt x="126089" y="72996"/>
                  <a:pt x="132779" y="66307"/>
                  <a:pt x="132779" y="58132"/>
                </a:cubicBezTo>
                <a:lnTo>
                  <a:pt x="132779" y="58132"/>
                </a:lnTo>
                <a:cubicBezTo>
                  <a:pt x="132779" y="49956"/>
                  <a:pt x="126089" y="43267"/>
                  <a:pt x="117914" y="43267"/>
                </a:cubicBezTo>
                <a:lnTo>
                  <a:pt x="117914" y="43267"/>
                </a:lnTo>
                <a:cubicBezTo>
                  <a:pt x="114457" y="43267"/>
                  <a:pt x="111629" y="40439"/>
                  <a:pt x="111629" y="36982"/>
                </a:cubicBezTo>
                <a:lnTo>
                  <a:pt x="111629" y="36982"/>
                </a:lnTo>
                <a:cubicBezTo>
                  <a:pt x="111629" y="33525"/>
                  <a:pt x="114458" y="30697"/>
                  <a:pt x="117914" y="30697"/>
                </a:cubicBezTo>
                <a:lnTo>
                  <a:pt x="118662" y="30697"/>
                </a:lnTo>
                <a:cubicBezTo>
                  <a:pt x="122256" y="30697"/>
                  <a:pt x="125196" y="27757"/>
                  <a:pt x="125196" y="24163"/>
                </a:cubicBezTo>
                <a:lnTo>
                  <a:pt x="125196" y="24163"/>
                </a:lnTo>
                <a:cubicBezTo>
                  <a:pt x="125196" y="20569"/>
                  <a:pt x="122256" y="17628"/>
                  <a:pt x="118662" y="17628"/>
                </a:cubicBezTo>
                <a:lnTo>
                  <a:pt x="116368" y="17628"/>
                </a:lnTo>
                <a:cubicBezTo>
                  <a:pt x="114968" y="17628"/>
                  <a:pt x="113823" y="16484"/>
                  <a:pt x="113823" y="15084"/>
                </a:cubicBezTo>
                <a:lnTo>
                  <a:pt x="113823" y="15084"/>
                </a:lnTo>
                <a:cubicBezTo>
                  <a:pt x="113823" y="13685"/>
                  <a:pt x="114968" y="12541"/>
                  <a:pt x="116368" y="12541"/>
                </a:cubicBezTo>
                <a:lnTo>
                  <a:pt x="118054" y="12541"/>
                </a:lnTo>
                <a:cubicBezTo>
                  <a:pt x="119019" y="12541"/>
                  <a:pt x="119809" y="11750"/>
                  <a:pt x="119809" y="10784"/>
                </a:cubicBezTo>
                <a:lnTo>
                  <a:pt x="119809" y="10784"/>
                </a:lnTo>
                <a:cubicBezTo>
                  <a:pt x="119809" y="9819"/>
                  <a:pt x="119019" y="9029"/>
                  <a:pt x="118054" y="9029"/>
                </a:cubicBezTo>
                <a:lnTo>
                  <a:pt x="106719" y="9029"/>
                </a:lnTo>
                <a:cubicBezTo>
                  <a:pt x="105202" y="9029"/>
                  <a:pt x="103960" y="7787"/>
                  <a:pt x="103960" y="6270"/>
                </a:cubicBezTo>
                <a:lnTo>
                  <a:pt x="103960" y="6270"/>
                </a:lnTo>
                <a:cubicBezTo>
                  <a:pt x="103960" y="4753"/>
                  <a:pt x="105202" y="3512"/>
                  <a:pt x="106719" y="3512"/>
                </a:cubicBezTo>
                <a:lnTo>
                  <a:pt x="110107" y="3512"/>
                </a:lnTo>
                <a:cubicBezTo>
                  <a:pt x="111073" y="3512"/>
                  <a:pt x="111864" y="2722"/>
                  <a:pt x="111864" y="1755"/>
                </a:cubicBezTo>
                <a:lnTo>
                  <a:pt x="111864" y="1755"/>
                </a:lnTo>
                <a:cubicBezTo>
                  <a:pt x="111864" y="790"/>
                  <a:pt x="111073" y="0"/>
                  <a:pt x="110107" y="0"/>
                </a:cubicBezTo>
                <a:lnTo>
                  <a:pt x="41245" y="0"/>
                </a:lnTo>
                <a:cubicBezTo>
                  <a:pt x="39985" y="0"/>
                  <a:pt x="38954" y="1031"/>
                  <a:pt x="38954" y="2291"/>
                </a:cubicBezTo>
                <a:lnTo>
                  <a:pt x="38954" y="2291"/>
                </a:lnTo>
                <a:cubicBezTo>
                  <a:pt x="38954" y="3551"/>
                  <a:pt x="39985" y="4582"/>
                  <a:pt x="41245" y="4582"/>
                </a:cubicBezTo>
                <a:lnTo>
                  <a:pt x="48197" y="4582"/>
                </a:lnTo>
                <a:cubicBezTo>
                  <a:pt x="50176" y="4582"/>
                  <a:pt x="51796" y="6202"/>
                  <a:pt x="51796" y="8181"/>
                </a:cubicBezTo>
                <a:lnTo>
                  <a:pt x="51796" y="8181"/>
                </a:lnTo>
                <a:cubicBezTo>
                  <a:pt x="51796" y="10162"/>
                  <a:pt x="50176" y="11782"/>
                  <a:pt x="48197" y="11782"/>
                </a:cubicBezTo>
                <a:lnTo>
                  <a:pt x="24474" y="11782"/>
                </a:lnTo>
                <a:cubicBezTo>
                  <a:pt x="23214" y="11782"/>
                  <a:pt x="22183" y="12813"/>
                  <a:pt x="22183" y="14072"/>
                </a:cubicBezTo>
                <a:lnTo>
                  <a:pt x="22183" y="14072"/>
                </a:lnTo>
                <a:cubicBezTo>
                  <a:pt x="22183" y="15333"/>
                  <a:pt x="23214" y="16364"/>
                  <a:pt x="24474" y="16364"/>
                </a:cubicBezTo>
                <a:lnTo>
                  <a:pt x="26674" y="16364"/>
                </a:lnTo>
                <a:cubicBezTo>
                  <a:pt x="28500" y="16364"/>
                  <a:pt x="29994" y="17857"/>
                  <a:pt x="29994" y="19683"/>
                </a:cubicBezTo>
                <a:lnTo>
                  <a:pt x="29994" y="19683"/>
                </a:lnTo>
                <a:cubicBezTo>
                  <a:pt x="29994" y="21509"/>
                  <a:pt x="28500" y="23003"/>
                  <a:pt x="26674" y="23003"/>
                </a:cubicBezTo>
                <a:lnTo>
                  <a:pt x="23680" y="23003"/>
                </a:lnTo>
                <a:cubicBezTo>
                  <a:pt x="18990" y="23003"/>
                  <a:pt x="15154" y="26839"/>
                  <a:pt x="15154" y="31529"/>
                </a:cubicBezTo>
                <a:lnTo>
                  <a:pt x="15154" y="31529"/>
                </a:lnTo>
                <a:cubicBezTo>
                  <a:pt x="15154" y="36219"/>
                  <a:pt x="18990" y="40056"/>
                  <a:pt x="23680" y="40056"/>
                </a:cubicBezTo>
                <a:lnTo>
                  <a:pt x="24656" y="40056"/>
                </a:lnTo>
                <a:cubicBezTo>
                  <a:pt x="29167" y="40056"/>
                  <a:pt x="32858" y="43746"/>
                  <a:pt x="32858" y="48258"/>
                </a:cubicBezTo>
                <a:lnTo>
                  <a:pt x="32858" y="48258"/>
                </a:lnTo>
                <a:cubicBezTo>
                  <a:pt x="32858" y="52768"/>
                  <a:pt x="29167" y="56458"/>
                  <a:pt x="24656" y="56458"/>
                </a:cubicBezTo>
                <a:lnTo>
                  <a:pt x="8270" y="56458"/>
                </a:lnTo>
                <a:cubicBezTo>
                  <a:pt x="3722" y="56458"/>
                  <a:pt x="1" y="60180"/>
                  <a:pt x="1" y="64727"/>
                </a:cubicBezTo>
                <a:lnTo>
                  <a:pt x="1" y="64727"/>
                </a:lnTo>
                <a:cubicBezTo>
                  <a:pt x="1" y="69276"/>
                  <a:pt x="3722" y="72996"/>
                  <a:pt x="8270" y="72996"/>
                </a:cubicBezTo>
                <a:lnTo>
                  <a:pt x="117914" y="72996"/>
                </a:lnTo>
                <a:close/>
                <a:moveTo>
                  <a:pt x="35383" y="4582"/>
                </a:moveTo>
                <a:cubicBezTo>
                  <a:pt x="34118" y="4582"/>
                  <a:pt x="33093" y="3557"/>
                  <a:pt x="33093" y="2291"/>
                </a:cubicBezTo>
                <a:cubicBezTo>
                  <a:pt x="33093" y="1026"/>
                  <a:pt x="34118" y="0"/>
                  <a:pt x="35383" y="0"/>
                </a:cubicBezTo>
                <a:cubicBezTo>
                  <a:pt x="36648" y="0"/>
                  <a:pt x="37675" y="1026"/>
                  <a:pt x="37675" y="2291"/>
                </a:cubicBezTo>
                <a:cubicBezTo>
                  <a:pt x="37675" y="3557"/>
                  <a:pt x="36648" y="4582"/>
                  <a:pt x="35383" y="4582"/>
                </a:cubicBezTo>
                <a:close/>
                <a:moveTo>
                  <a:pt x="122981" y="12541"/>
                </a:moveTo>
                <a:cubicBezTo>
                  <a:pt x="122011" y="12541"/>
                  <a:pt x="121225" y="11755"/>
                  <a:pt x="121225" y="10784"/>
                </a:cubicBezTo>
                <a:cubicBezTo>
                  <a:pt x="121225" y="9815"/>
                  <a:pt x="122011" y="9029"/>
                  <a:pt x="122981" y="9029"/>
                </a:cubicBezTo>
                <a:cubicBezTo>
                  <a:pt x="123950" y="9029"/>
                  <a:pt x="124736" y="9815"/>
                  <a:pt x="124736" y="10784"/>
                </a:cubicBezTo>
                <a:cubicBezTo>
                  <a:pt x="124736" y="11755"/>
                  <a:pt x="123950" y="12541"/>
                  <a:pt x="122981" y="12541"/>
                </a:cubicBezTo>
                <a:close/>
              </a:path>
            </a:pathLst>
          </a:custGeom>
          <a:solidFill>
            <a:srgbClr val="FFF7F3">
              <a:alpha val="40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5"/>
          <p:cNvGrpSpPr/>
          <p:nvPr/>
        </p:nvGrpSpPr>
        <p:grpSpPr>
          <a:xfrm>
            <a:off x="3" y="517865"/>
            <a:ext cx="553450" cy="603521"/>
            <a:chOff x="3031550" y="1054425"/>
            <a:chExt cx="388250" cy="423375"/>
          </a:xfrm>
        </p:grpSpPr>
        <p:sp>
          <p:nvSpPr>
            <p:cNvPr id="116" name="Google Shape;116;p5"/>
            <p:cNvSpPr/>
            <p:nvPr/>
          </p:nvSpPr>
          <p:spPr>
            <a:xfrm>
              <a:off x="3031550" y="1165650"/>
              <a:ext cx="272500" cy="312150"/>
            </a:xfrm>
            <a:custGeom>
              <a:avLst/>
              <a:gdLst/>
              <a:ahLst/>
              <a:cxnLst/>
              <a:rect l="l" t="t" r="r" b="b"/>
              <a:pathLst>
                <a:path w="10900" h="12486" fill="none" extrusionOk="0">
                  <a:moveTo>
                    <a:pt x="1" y="12486"/>
                  </a:moveTo>
                  <a:cubicBezTo>
                    <a:pt x="4681" y="9421"/>
                    <a:pt x="8495" y="5051"/>
                    <a:pt x="10899" y="1"/>
                  </a:cubicBezTo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2"/>
              </a:solidFill>
              <a:prstDash val="solid"/>
              <a:miter lim="11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3078325" y="1232500"/>
              <a:ext cx="65325" cy="175075"/>
            </a:xfrm>
            <a:custGeom>
              <a:avLst/>
              <a:gdLst/>
              <a:ahLst/>
              <a:cxnLst/>
              <a:rect l="l" t="t" r="r" b="b"/>
              <a:pathLst>
                <a:path w="2613" h="7003" extrusionOk="0">
                  <a:moveTo>
                    <a:pt x="1247" y="0"/>
                  </a:moveTo>
                  <a:cubicBezTo>
                    <a:pt x="415" y="1037"/>
                    <a:pt x="1" y="2399"/>
                    <a:pt x="117" y="3724"/>
                  </a:cubicBezTo>
                  <a:cubicBezTo>
                    <a:pt x="222" y="4928"/>
                    <a:pt x="779" y="6275"/>
                    <a:pt x="1757" y="7003"/>
                  </a:cubicBezTo>
                  <a:cubicBezTo>
                    <a:pt x="2613" y="4922"/>
                    <a:pt x="2092" y="202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3148575" y="1165300"/>
              <a:ext cx="65325" cy="175050"/>
            </a:xfrm>
            <a:custGeom>
              <a:avLst/>
              <a:gdLst/>
              <a:ahLst/>
              <a:cxnLst/>
              <a:rect l="l" t="t" r="r" b="b"/>
              <a:pathLst>
                <a:path w="2613" h="7002" extrusionOk="0">
                  <a:moveTo>
                    <a:pt x="1247" y="0"/>
                  </a:moveTo>
                  <a:cubicBezTo>
                    <a:pt x="415" y="1036"/>
                    <a:pt x="1" y="2399"/>
                    <a:pt x="117" y="3724"/>
                  </a:cubicBezTo>
                  <a:cubicBezTo>
                    <a:pt x="222" y="4928"/>
                    <a:pt x="779" y="6275"/>
                    <a:pt x="1757" y="7002"/>
                  </a:cubicBezTo>
                  <a:cubicBezTo>
                    <a:pt x="2612" y="4922"/>
                    <a:pt x="2093" y="202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3207275" y="1082000"/>
              <a:ext cx="65325" cy="175075"/>
            </a:xfrm>
            <a:custGeom>
              <a:avLst/>
              <a:gdLst/>
              <a:ahLst/>
              <a:cxnLst/>
              <a:rect l="l" t="t" r="r" b="b"/>
              <a:pathLst>
                <a:path w="2613" h="7003" extrusionOk="0">
                  <a:moveTo>
                    <a:pt x="1246" y="1"/>
                  </a:moveTo>
                  <a:cubicBezTo>
                    <a:pt x="415" y="1036"/>
                    <a:pt x="0" y="2400"/>
                    <a:pt x="117" y="3724"/>
                  </a:cubicBezTo>
                  <a:cubicBezTo>
                    <a:pt x="222" y="4929"/>
                    <a:pt x="778" y="6276"/>
                    <a:pt x="1757" y="7002"/>
                  </a:cubicBezTo>
                  <a:cubicBezTo>
                    <a:pt x="2612" y="4922"/>
                    <a:pt x="2093" y="2020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3245050" y="1216950"/>
              <a:ext cx="174750" cy="51925"/>
            </a:xfrm>
            <a:custGeom>
              <a:avLst/>
              <a:gdLst/>
              <a:ahLst/>
              <a:cxnLst/>
              <a:rect l="l" t="t" r="r" b="b"/>
              <a:pathLst>
                <a:path w="6990" h="2077" extrusionOk="0">
                  <a:moveTo>
                    <a:pt x="3903" y="1"/>
                  </a:moveTo>
                  <a:cubicBezTo>
                    <a:pt x="3761" y="1"/>
                    <a:pt x="3620" y="7"/>
                    <a:pt x="3482" y="18"/>
                  </a:cubicBezTo>
                  <a:cubicBezTo>
                    <a:pt x="2158" y="125"/>
                    <a:pt x="883" y="761"/>
                    <a:pt x="1" y="1755"/>
                  </a:cubicBezTo>
                  <a:cubicBezTo>
                    <a:pt x="855" y="1953"/>
                    <a:pt x="1839" y="2076"/>
                    <a:pt x="2836" y="2076"/>
                  </a:cubicBezTo>
                  <a:cubicBezTo>
                    <a:pt x="4328" y="2076"/>
                    <a:pt x="5846" y="1800"/>
                    <a:pt x="6990" y="1087"/>
                  </a:cubicBezTo>
                  <a:cubicBezTo>
                    <a:pt x="6209" y="339"/>
                    <a:pt x="5006" y="1"/>
                    <a:pt x="39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3190550" y="1297475"/>
              <a:ext cx="174725" cy="51925"/>
            </a:xfrm>
            <a:custGeom>
              <a:avLst/>
              <a:gdLst/>
              <a:ahLst/>
              <a:cxnLst/>
              <a:rect l="l" t="t" r="r" b="b"/>
              <a:pathLst>
                <a:path w="6989" h="2077" extrusionOk="0">
                  <a:moveTo>
                    <a:pt x="3904" y="1"/>
                  </a:moveTo>
                  <a:cubicBezTo>
                    <a:pt x="3761" y="1"/>
                    <a:pt x="3621" y="6"/>
                    <a:pt x="3483" y="18"/>
                  </a:cubicBezTo>
                  <a:cubicBezTo>
                    <a:pt x="2157" y="124"/>
                    <a:pt x="883" y="760"/>
                    <a:pt x="1" y="1754"/>
                  </a:cubicBezTo>
                  <a:cubicBezTo>
                    <a:pt x="855" y="1953"/>
                    <a:pt x="1841" y="2076"/>
                    <a:pt x="2838" y="2076"/>
                  </a:cubicBezTo>
                  <a:cubicBezTo>
                    <a:pt x="4329" y="2076"/>
                    <a:pt x="5846" y="1800"/>
                    <a:pt x="6989" y="1087"/>
                  </a:cubicBezTo>
                  <a:cubicBezTo>
                    <a:pt x="6210" y="339"/>
                    <a:pt x="5006" y="1"/>
                    <a:pt x="3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3190550" y="1297475"/>
              <a:ext cx="174725" cy="51925"/>
            </a:xfrm>
            <a:custGeom>
              <a:avLst/>
              <a:gdLst/>
              <a:ahLst/>
              <a:cxnLst/>
              <a:rect l="l" t="t" r="r" b="b"/>
              <a:pathLst>
                <a:path w="6989" h="2077" extrusionOk="0">
                  <a:moveTo>
                    <a:pt x="3904" y="1"/>
                  </a:moveTo>
                  <a:cubicBezTo>
                    <a:pt x="3761" y="1"/>
                    <a:pt x="3621" y="6"/>
                    <a:pt x="3483" y="18"/>
                  </a:cubicBezTo>
                  <a:cubicBezTo>
                    <a:pt x="2157" y="124"/>
                    <a:pt x="883" y="760"/>
                    <a:pt x="1" y="1754"/>
                  </a:cubicBezTo>
                  <a:cubicBezTo>
                    <a:pt x="855" y="1953"/>
                    <a:pt x="1841" y="2076"/>
                    <a:pt x="2838" y="2076"/>
                  </a:cubicBezTo>
                  <a:cubicBezTo>
                    <a:pt x="4329" y="2076"/>
                    <a:pt x="5846" y="1800"/>
                    <a:pt x="6989" y="1087"/>
                  </a:cubicBezTo>
                  <a:cubicBezTo>
                    <a:pt x="6210" y="339"/>
                    <a:pt x="5006" y="1"/>
                    <a:pt x="3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3118250" y="1369275"/>
              <a:ext cx="174750" cy="51900"/>
            </a:xfrm>
            <a:custGeom>
              <a:avLst/>
              <a:gdLst/>
              <a:ahLst/>
              <a:cxnLst/>
              <a:rect l="l" t="t" r="r" b="b"/>
              <a:pathLst>
                <a:path w="6990" h="2076" extrusionOk="0">
                  <a:moveTo>
                    <a:pt x="3904" y="0"/>
                  </a:moveTo>
                  <a:cubicBezTo>
                    <a:pt x="3761" y="0"/>
                    <a:pt x="3621" y="6"/>
                    <a:pt x="3483" y="17"/>
                  </a:cubicBezTo>
                  <a:cubicBezTo>
                    <a:pt x="2157" y="125"/>
                    <a:pt x="883" y="761"/>
                    <a:pt x="0" y="1755"/>
                  </a:cubicBezTo>
                  <a:cubicBezTo>
                    <a:pt x="854" y="1953"/>
                    <a:pt x="1839" y="2076"/>
                    <a:pt x="2835" y="2076"/>
                  </a:cubicBezTo>
                  <a:cubicBezTo>
                    <a:pt x="4327" y="2076"/>
                    <a:pt x="5845" y="1800"/>
                    <a:pt x="6989" y="1086"/>
                  </a:cubicBezTo>
                  <a:cubicBezTo>
                    <a:pt x="6210" y="339"/>
                    <a:pt x="5006" y="0"/>
                    <a:pt x="3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3277500" y="1054425"/>
              <a:ext cx="97100" cy="152550"/>
            </a:xfrm>
            <a:custGeom>
              <a:avLst/>
              <a:gdLst/>
              <a:ahLst/>
              <a:cxnLst/>
              <a:rect l="l" t="t" r="r" b="b"/>
              <a:pathLst>
                <a:path w="3884" h="6102" extrusionOk="0">
                  <a:moveTo>
                    <a:pt x="3884" y="1"/>
                  </a:moveTo>
                  <a:lnTo>
                    <a:pt x="3884" y="1"/>
                  </a:lnTo>
                  <a:cubicBezTo>
                    <a:pt x="2615" y="398"/>
                    <a:pt x="1513" y="1300"/>
                    <a:pt x="872" y="2464"/>
                  </a:cubicBezTo>
                  <a:cubicBezTo>
                    <a:pt x="289" y="3524"/>
                    <a:pt x="0" y="4953"/>
                    <a:pt x="409" y="6101"/>
                  </a:cubicBezTo>
                  <a:cubicBezTo>
                    <a:pt x="2856" y="4786"/>
                    <a:pt x="3729" y="2879"/>
                    <a:pt x="3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3284625" y="1054425"/>
              <a:ext cx="89975" cy="152550"/>
            </a:xfrm>
            <a:custGeom>
              <a:avLst/>
              <a:gdLst/>
              <a:ahLst/>
              <a:cxnLst/>
              <a:rect l="l" t="t" r="r" b="b"/>
              <a:pathLst>
                <a:path w="3599" h="6102" extrusionOk="0">
                  <a:moveTo>
                    <a:pt x="3599" y="1"/>
                  </a:moveTo>
                  <a:lnTo>
                    <a:pt x="3599" y="1"/>
                  </a:lnTo>
                  <a:cubicBezTo>
                    <a:pt x="3490" y="35"/>
                    <a:pt x="3385" y="77"/>
                    <a:pt x="3279" y="118"/>
                  </a:cubicBezTo>
                  <a:lnTo>
                    <a:pt x="3279" y="120"/>
                  </a:lnTo>
                  <a:cubicBezTo>
                    <a:pt x="3013" y="579"/>
                    <a:pt x="2811" y="1078"/>
                    <a:pt x="2593" y="1564"/>
                  </a:cubicBezTo>
                  <a:cubicBezTo>
                    <a:pt x="1933" y="3040"/>
                    <a:pt x="1053" y="4417"/>
                    <a:pt x="1" y="5647"/>
                  </a:cubicBezTo>
                  <a:cubicBezTo>
                    <a:pt x="31" y="5802"/>
                    <a:pt x="71" y="5953"/>
                    <a:pt x="124" y="6101"/>
                  </a:cubicBezTo>
                  <a:cubicBezTo>
                    <a:pt x="2571" y="4786"/>
                    <a:pt x="3444" y="2879"/>
                    <a:pt x="3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3248550" y="1241575"/>
              <a:ext cx="171250" cy="27275"/>
            </a:xfrm>
            <a:custGeom>
              <a:avLst/>
              <a:gdLst/>
              <a:ahLst/>
              <a:cxnLst/>
              <a:rect l="l" t="t" r="r" b="b"/>
              <a:pathLst>
                <a:path w="6850" h="1091" extrusionOk="0">
                  <a:moveTo>
                    <a:pt x="6727" y="0"/>
                  </a:moveTo>
                  <a:cubicBezTo>
                    <a:pt x="6300" y="132"/>
                    <a:pt x="5870" y="253"/>
                    <a:pt x="5431" y="337"/>
                  </a:cubicBezTo>
                  <a:cubicBezTo>
                    <a:pt x="4853" y="448"/>
                    <a:pt x="4266" y="492"/>
                    <a:pt x="3678" y="492"/>
                  </a:cubicBezTo>
                  <a:cubicBezTo>
                    <a:pt x="3149" y="492"/>
                    <a:pt x="2618" y="456"/>
                    <a:pt x="2092" y="400"/>
                  </a:cubicBezTo>
                  <a:cubicBezTo>
                    <a:pt x="1804" y="369"/>
                    <a:pt x="1222" y="224"/>
                    <a:pt x="744" y="224"/>
                  </a:cubicBezTo>
                  <a:cubicBezTo>
                    <a:pt x="617" y="224"/>
                    <a:pt x="498" y="235"/>
                    <a:pt x="394" y="260"/>
                  </a:cubicBezTo>
                  <a:cubicBezTo>
                    <a:pt x="259" y="373"/>
                    <a:pt x="132" y="491"/>
                    <a:pt x="11" y="618"/>
                  </a:cubicBezTo>
                  <a:cubicBezTo>
                    <a:pt x="1" y="672"/>
                    <a:pt x="1" y="733"/>
                    <a:pt x="8" y="802"/>
                  </a:cubicBezTo>
                  <a:cubicBezTo>
                    <a:pt x="828" y="981"/>
                    <a:pt x="1759" y="1091"/>
                    <a:pt x="2700" y="1091"/>
                  </a:cubicBezTo>
                  <a:cubicBezTo>
                    <a:pt x="4190" y="1091"/>
                    <a:pt x="5706" y="815"/>
                    <a:pt x="6850" y="102"/>
                  </a:cubicBezTo>
                  <a:cubicBezTo>
                    <a:pt x="6812" y="65"/>
                    <a:pt x="6767" y="35"/>
                    <a:pt x="6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3196025" y="1317375"/>
              <a:ext cx="169250" cy="32000"/>
            </a:xfrm>
            <a:custGeom>
              <a:avLst/>
              <a:gdLst/>
              <a:ahLst/>
              <a:cxnLst/>
              <a:rect l="l" t="t" r="r" b="b"/>
              <a:pathLst>
                <a:path w="6770" h="1280" extrusionOk="0">
                  <a:moveTo>
                    <a:pt x="6418" y="1"/>
                  </a:moveTo>
                  <a:cubicBezTo>
                    <a:pt x="5003" y="290"/>
                    <a:pt x="3576" y="522"/>
                    <a:pt x="2141" y="692"/>
                  </a:cubicBezTo>
                  <a:cubicBezTo>
                    <a:pt x="1796" y="733"/>
                    <a:pt x="172" y="690"/>
                    <a:pt x="13" y="970"/>
                  </a:cubicBezTo>
                  <a:cubicBezTo>
                    <a:pt x="6" y="983"/>
                    <a:pt x="5" y="994"/>
                    <a:pt x="0" y="1005"/>
                  </a:cubicBezTo>
                  <a:cubicBezTo>
                    <a:pt x="803" y="1175"/>
                    <a:pt x="1707" y="1279"/>
                    <a:pt x="2622" y="1279"/>
                  </a:cubicBezTo>
                  <a:cubicBezTo>
                    <a:pt x="4112" y="1279"/>
                    <a:pt x="5627" y="1003"/>
                    <a:pt x="6770" y="291"/>
                  </a:cubicBezTo>
                  <a:lnTo>
                    <a:pt x="6770" y="290"/>
                  </a:lnTo>
                  <a:cubicBezTo>
                    <a:pt x="6661" y="186"/>
                    <a:pt x="6544" y="89"/>
                    <a:pt x="6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3144950" y="1383975"/>
              <a:ext cx="148050" cy="37175"/>
            </a:xfrm>
            <a:custGeom>
              <a:avLst/>
              <a:gdLst/>
              <a:ahLst/>
              <a:cxnLst/>
              <a:rect l="l" t="t" r="r" b="b"/>
              <a:pathLst>
                <a:path w="5922" h="1487" extrusionOk="0">
                  <a:moveTo>
                    <a:pt x="5235" y="0"/>
                  </a:moveTo>
                  <a:cubicBezTo>
                    <a:pt x="5122" y="56"/>
                    <a:pt x="5011" y="112"/>
                    <a:pt x="4904" y="168"/>
                  </a:cubicBezTo>
                  <a:cubicBezTo>
                    <a:pt x="4176" y="546"/>
                    <a:pt x="3401" y="834"/>
                    <a:pt x="2604" y="1028"/>
                  </a:cubicBezTo>
                  <a:cubicBezTo>
                    <a:pt x="1898" y="1199"/>
                    <a:pt x="1174" y="1298"/>
                    <a:pt x="448" y="1319"/>
                  </a:cubicBezTo>
                  <a:cubicBezTo>
                    <a:pt x="287" y="1323"/>
                    <a:pt x="133" y="1332"/>
                    <a:pt x="0" y="1361"/>
                  </a:cubicBezTo>
                  <a:cubicBezTo>
                    <a:pt x="570" y="1441"/>
                    <a:pt x="1170" y="1487"/>
                    <a:pt x="1774" y="1487"/>
                  </a:cubicBezTo>
                  <a:cubicBezTo>
                    <a:pt x="3264" y="1487"/>
                    <a:pt x="4778" y="1211"/>
                    <a:pt x="5921" y="498"/>
                  </a:cubicBezTo>
                  <a:cubicBezTo>
                    <a:pt x="5719" y="304"/>
                    <a:pt x="5485" y="140"/>
                    <a:pt x="5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3209125" y="1085425"/>
              <a:ext cx="35175" cy="163550"/>
            </a:xfrm>
            <a:custGeom>
              <a:avLst/>
              <a:gdLst/>
              <a:ahLst/>
              <a:cxnLst/>
              <a:rect l="l" t="t" r="r" b="b"/>
              <a:pathLst>
                <a:path w="1407" h="6542" extrusionOk="0">
                  <a:moveTo>
                    <a:pt x="1150" y="0"/>
                  </a:moveTo>
                  <a:cubicBezTo>
                    <a:pt x="382" y="1012"/>
                    <a:pt x="0" y="2312"/>
                    <a:pt x="112" y="3578"/>
                  </a:cubicBezTo>
                  <a:cubicBezTo>
                    <a:pt x="204" y="4628"/>
                    <a:pt x="642" y="5787"/>
                    <a:pt x="1406" y="6542"/>
                  </a:cubicBezTo>
                  <a:cubicBezTo>
                    <a:pt x="1276" y="5195"/>
                    <a:pt x="1187" y="3844"/>
                    <a:pt x="1145" y="2491"/>
                  </a:cubicBezTo>
                  <a:cubicBezTo>
                    <a:pt x="1123" y="1743"/>
                    <a:pt x="1104" y="992"/>
                    <a:pt x="1117" y="244"/>
                  </a:cubicBezTo>
                  <a:cubicBezTo>
                    <a:pt x="1119" y="197"/>
                    <a:pt x="1133" y="105"/>
                    <a:pt x="11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3149025" y="1177375"/>
              <a:ext cx="40825" cy="157550"/>
            </a:xfrm>
            <a:custGeom>
              <a:avLst/>
              <a:gdLst/>
              <a:ahLst/>
              <a:cxnLst/>
              <a:rect l="l" t="t" r="r" b="b"/>
              <a:pathLst>
                <a:path w="1633" h="6302" extrusionOk="0">
                  <a:moveTo>
                    <a:pt x="889" y="1"/>
                  </a:moveTo>
                  <a:lnTo>
                    <a:pt x="889" y="1"/>
                  </a:lnTo>
                  <a:cubicBezTo>
                    <a:pt x="288" y="959"/>
                    <a:pt x="1" y="2114"/>
                    <a:pt x="99" y="3241"/>
                  </a:cubicBezTo>
                  <a:cubicBezTo>
                    <a:pt x="195" y="4336"/>
                    <a:pt x="668" y="5544"/>
                    <a:pt x="1488" y="6302"/>
                  </a:cubicBezTo>
                  <a:cubicBezTo>
                    <a:pt x="1552" y="6214"/>
                    <a:pt x="1595" y="6108"/>
                    <a:pt x="1608" y="6000"/>
                  </a:cubicBezTo>
                  <a:cubicBezTo>
                    <a:pt x="1633" y="5793"/>
                    <a:pt x="1578" y="5587"/>
                    <a:pt x="1528" y="5386"/>
                  </a:cubicBezTo>
                  <a:cubicBezTo>
                    <a:pt x="1155" y="3890"/>
                    <a:pt x="998" y="2335"/>
                    <a:pt x="882" y="801"/>
                  </a:cubicBezTo>
                  <a:cubicBezTo>
                    <a:pt x="865" y="592"/>
                    <a:pt x="922" y="245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3079475" y="1266775"/>
              <a:ext cx="42625" cy="137900"/>
            </a:xfrm>
            <a:custGeom>
              <a:avLst/>
              <a:gdLst/>
              <a:ahLst/>
              <a:cxnLst/>
              <a:rect l="l" t="t" r="r" b="b"/>
              <a:pathLst>
                <a:path w="1705" h="5516" extrusionOk="0">
                  <a:moveTo>
                    <a:pt x="416" y="1"/>
                  </a:moveTo>
                  <a:cubicBezTo>
                    <a:pt x="126" y="746"/>
                    <a:pt x="1" y="1557"/>
                    <a:pt x="71" y="2353"/>
                  </a:cubicBezTo>
                  <a:cubicBezTo>
                    <a:pt x="171" y="3499"/>
                    <a:pt x="685" y="4769"/>
                    <a:pt x="1578" y="5515"/>
                  </a:cubicBezTo>
                  <a:cubicBezTo>
                    <a:pt x="1704" y="5296"/>
                    <a:pt x="1673" y="4995"/>
                    <a:pt x="1597" y="4739"/>
                  </a:cubicBezTo>
                  <a:cubicBezTo>
                    <a:pt x="1444" y="4229"/>
                    <a:pt x="1204" y="3751"/>
                    <a:pt x="1009" y="3256"/>
                  </a:cubicBezTo>
                  <a:cubicBezTo>
                    <a:pt x="587" y="2182"/>
                    <a:pt x="491" y="1134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5"/>
          <p:cNvSpPr/>
          <p:nvPr/>
        </p:nvSpPr>
        <p:spPr>
          <a:xfrm rot="10800000">
            <a:off x="-4033136" y="-437149"/>
            <a:ext cx="5473150" cy="3008895"/>
          </a:xfrm>
          <a:custGeom>
            <a:avLst/>
            <a:gdLst/>
            <a:ahLst/>
            <a:cxnLst/>
            <a:rect l="l" t="t" r="r" b="b"/>
            <a:pathLst>
              <a:path w="132779" h="72996" extrusionOk="0">
                <a:moveTo>
                  <a:pt x="117914" y="72996"/>
                </a:moveTo>
                <a:cubicBezTo>
                  <a:pt x="126089" y="72996"/>
                  <a:pt x="132779" y="66307"/>
                  <a:pt x="132779" y="58132"/>
                </a:cubicBezTo>
                <a:lnTo>
                  <a:pt x="132779" y="58132"/>
                </a:lnTo>
                <a:cubicBezTo>
                  <a:pt x="132779" y="49956"/>
                  <a:pt x="126089" y="43267"/>
                  <a:pt x="117914" y="43267"/>
                </a:cubicBezTo>
                <a:lnTo>
                  <a:pt x="117914" y="43267"/>
                </a:lnTo>
                <a:cubicBezTo>
                  <a:pt x="114457" y="43267"/>
                  <a:pt x="111629" y="40439"/>
                  <a:pt x="111629" y="36982"/>
                </a:cubicBezTo>
                <a:lnTo>
                  <a:pt x="111629" y="36982"/>
                </a:lnTo>
                <a:cubicBezTo>
                  <a:pt x="111629" y="33525"/>
                  <a:pt x="114458" y="30697"/>
                  <a:pt x="117914" y="30697"/>
                </a:cubicBezTo>
                <a:lnTo>
                  <a:pt x="118662" y="30697"/>
                </a:lnTo>
                <a:cubicBezTo>
                  <a:pt x="122256" y="30697"/>
                  <a:pt x="125196" y="27757"/>
                  <a:pt x="125196" y="24163"/>
                </a:cubicBezTo>
                <a:lnTo>
                  <a:pt x="125196" y="24163"/>
                </a:lnTo>
                <a:cubicBezTo>
                  <a:pt x="125196" y="20569"/>
                  <a:pt x="122256" y="17628"/>
                  <a:pt x="118662" y="17628"/>
                </a:cubicBezTo>
                <a:lnTo>
                  <a:pt x="116368" y="17628"/>
                </a:lnTo>
                <a:cubicBezTo>
                  <a:pt x="114968" y="17628"/>
                  <a:pt x="113823" y="16484"/>
                  <a:pt x="113823" y="15084"/>
                </a:cubicBezTo>
                <a:lnTo>
                  <a:pt x="113823" y="15084"/>
                </a:lnTo>
                <a:cubicBezTo>
                  <a:pt x="113823" y="13685"/>
                  <a:pt x="114968" y="12541"/>
                  <a:pt x="116368" y="12541"/>
                </a:cubicBezTo>
                <a:lnTo>
                  <a:pt x="118054" y="12541"/>
                </a:lnTo>
                <a:cubicBezTo>
                  <a:pt x="119019" y="12541"/>
                  <a:pt x="119809" y="11750"/>
                  <a:pt x="119809" y="10784"/>
                </a:cubicBezTo>
                <a:lnTo>
                  <a:pt x="119809" y="10784"/>
                </a:lnTo>
                <a:cubicBezTo>
                  <a:pt x="119809" y="9819"/>
                  <a:pt x="119019" y="9029"/>
                  <a:pt x="118054" y="9029"/>
                </a:cubicBezTo>
                <a:lnTo>
                  <a:pt x="106719" y="9029"/>
                </a:lnTo>
                <a:cubicBezTo>
                  <a:pt x="105202" y="9029"/>
                  <a:pt x="103960" y="7787"/>
                  <a:pt x="103960" y="6270"/>
                </a:cubicBezTo>
                <a:lnTo>
                  <a:pt x="103960" y="6270"/>
                </a:lnTo>
                <a:cubicBezTo>
                  <a:pt x="103960" y="4753"/>
                  <a:pt x="105202" y="3512"/>
                  <a:pt x="106719" y="3512"/>
                </a:cubicBezTo>
                <a:lnTo>
                  <a:pt x="110107" y="3512"/>
                </a:lnTo>
                <a:cubicBezTo>
                  <a:pt x="111073" y="3512"/>
                  <a:pt x="111864" y="2722"/>
                  <a:pt x="111864" y="1755"/>
                </a:cubicBezTo>
                <a:lnTo>
                  <a:pt x="111864" y="1755"/>
                </a:lnTo>
                <a:cubicBezTo>
                  <a:pt x="111864" y="790"/>
                  <a:pt x="111073" y="0"/>
                  <a:pt x="110107" y="0"/>
                </a:cubicBezTo>
                <a:lnTo>
                  <a:pt x="41245" y="0"/>
                </a:lnTo>
                <a:cubicBezTo>
                  <a:pt x="39985" y="0"/>
                  <a:pt x="38954" y="1031"/>
                  <a:pt x="38954" y="2291"/>
                </a:cubicBezTo>
                <a:lnTo>
                  <a:pt x="38954" y="2291"/>
                </a:lnTo>
                <a:cubicBezTo>
                  <a:pt x="38954" y="3551"/>
                  <a:pt x="39985" y="4582"/>
                  <a:pt x="41245" y="4582"/>
                </a:cubicBezTo>
                <a:lnTo>
                  <a:pt x="48197" y="4582"/>
                </a:lnTo>
                <a:cubicBezTo>
                  <a:pt x="50176" y="4582"/>
                  <a:pt x="51796" y="6202"/>
                  <a:pt x="51796" y="8181"/>
                </a:cubicBezTo>
                <a:lnTo>
                  <a:pt x="51796" y="8181"/>
                </a:lnTo>
                <a:cubicBezTo>
                  <a:pt x="51796" y="10162"/>
                  <a:pt x="50176" y="11782"/>
                  <a:pt x="48197" y="11782"/>
                </a:cubicBezTo>
                <a:lnTo>
                  <a:pt x="24474" y="11782"/>
                </a:lnTo>
                <a:cubicBezTo>
                  <a:pt x="23214" y="11782"/>
                  <a:pt x="22183" y="12813"/>
                  <a:pt x="22183" y="14072"/>
                </a:cubicBezTo>
                <a:lnTo>
                  <a:pt x="22183" y="14072"/>
                </a:lnTo>
                <a:cubicBezTo>
                  <a:pt x="22183" y="15333"/>
                  <a:pt x="23214" y="16364"/>
                  <a:pt x="24474" y="16364"/>
                </a:cubicBezTo>
                <a:lnTo>
                  <a:pt x="26674" y="16364"/>
                </a:lnTo>
                <a:cubicBezTo>
                  <a:pt x="28500" y="16364"/>
                  <a:pt x="29994" y="17857"/>
                  <a:pt x="29994" y="19683"/>
                </a:cubicBezTo>
                <a:lnTo>
                  <a:pt x="29994" y="19683"/>
                </a:lnTo>
                <a:cubicBezTo>
                  <a:pt x="29994" y="21509"/>
                  <a:pt x="28500" y="23003"/>
                  <a:pt x="26674" y="23003"/>
                </a:cubicBezTo>
                <a:lnTo>
                  <a:pt x="23680" y="23003"/>
                </a:lnTo>
                <a:cubicBezTo>
                  <a:pt x="18990" y="23003"/>
                  <a:pt x="15154" y="26839"/>
                  <a:pt x="15154" y="31529"/>
                </a:cubicBezTo>
                <a:lnTo>
                  <a:pt x="15154" y="31529"/>
                </a:lnTo>
                <a:cubicBezTo>
                  <a:pt x="15154" y="36219"/>
                  <a:pt x="18990" y="40056"/>
                  <a:pt x="23680" y="40056"/>
                </a:cubicBezTo>
                <a:lnTo>
                  <a:pt x="24656" y="40056"/>
                </a:lnTo>
                <a:cubicBezTo>
                  <a:pt x="29167" y="40056"/>
                  <a:pt x="32858" y="43746"/>
                  <a:pt x="32858" y="48258"/>
                </a:cubicBezTo>
                <a:lnTo>
                  <a:pt x="32858" y="48258"/>
                </a:lnTo>
                <a:cubicBezTo>
                  <a:pt x="32858" y="52768"/>
                  <a:pt x="29167" y="56458"/>
                  <a:pt x="24656" y="56458"/>
                </a:cubicBezTo>
                <a:lnTo>
                  <a:pt x="8270" y="56458"/>
                </a:lnTo>
                <a:cubicBezTo>
                  <a:pt x="3722" y="56458"/>
                  <a:pt x="1" y="60180"/>
                  <a:pt x="1" y="64727"/>
                </a:cubicBezTo>
                <a:lnTo>
                  <a:pt x="1" y="64727"/>
                </a:lnTo>
                <a:cubicBezTo>
                  <a:pt x="1" y="69276"/>
                  <a:pt x="3722" y="72996"/>
                  <a:pt x="8270" y="72996"/>
                </a:cubicBezTo>
                <a:lnTo>
                  <a:pt x="117914" y="72996"/>
                </a:lnTo>
                <a:close/>
                <a:moveTo>
                  <a:pt x="35383" y="4582"/>
                </a:moveTo>
                <a:cubicBezTo>
                  <a:pt x="34118" y="4582"/>
                  <a:pt x="33093" y="3557"/>
                  <a:pt x="33093" y="2291"/>
                </a:cubicBezTo>
                <a:cubicBezTo>
                  <a:pt x="33093" y="1026"/>
                  <a:pt x="34118" y="0"/>
                  <a:pt x="35383" y="0"/>
                </a:cubicBezTo>
                <a:cubicBezTo>
                  <a:pt x="36648" y="0"/>
                  <a:pt x="37675" y="1026"/>
                  <a:pt x="37675" y="2291"/>
                </a:cubicBezTo>
                <a:cubicBezTo>
                  <a:pt x="37675" y="3557"/>
                  <a:pt x="36648" y="4582"/>
                  <a:pt x="35383" y="4582"/>
                </a:cubicBezTo>
                <a:close/>
                <a:moveTo>
                  <a:pt x="122981" y="12541"/>
                </a:moveTo>
                <a:cubicBezTo>
                  <a:pt x="122011" y="12541"/>
                  <a:pt x="121225" y="11755"/>
                  <a:pt x="121225" y="10784"/>
                </a:cubicBezTo>
                <a:cubicBezTo>
                  <a:pt x="121225" y="9815"/>
                  <a:pt x="122011" y="9029"/>
                  <a:pt x="122981" y="9029"/>
                </a:cubicBezTo>
                <a:cubicBezTo>
                  <a:pt x="123950" y="9029"/>
                  <a:pt x="124736" y="9815"/>
                  <a:pt x="124736" y="10784"/>
                </a:cubicBezTo>
                <a:cubicBezTo>
                  <a:pt x="124736" y="11755"/>
                  <a:pt x="123950" y="12541"/>
                  <a:pt x="122981" y="12541"/>
                </a:cubicBezTo>
                <a:close/>
              </a:path>
            </a:pathLst>
          </a:custGeom>
          <a:solidFill>
            <a:srgbClr val="FFF7F3">
              <a:alpha val="40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"/>
          <p:cNvSpPr/>
          <p:nvPr/>
        </p:nvSpPr>
        <p:spPr>
          <a:xfrm flipH="1">
            <a:off x="8595499" y="1753252"/>
            <a:ext cx="803500" cy="249869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"/>
          <p:cNvSpPr/>
          <p:nvPr/>
        </p:nvSpPr>
        <p:spPr>
          <a:xfrm>
            <a:off x="270649" y="4448827"/>
            <a:ext cx="803500" cy="249869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5"/>
          <p:cNvPicPr preferRelativeResize="0"/>
          <p:nvPr/>
        </p:nvPicPr>
        <p:blipFill rotWithShape="1">
          <a:blip r:embed="rId2">
            <a:alphaModFix amt="25000"/>
          </a:blip>
          <a:srcRect t="19" b="29"/>
          <a:stretch/>
        </p:blipFill>
        <p:spPr>
          <a:xfrm>
            <a:off x="0" y="1255"/>
            <a:ext cx="9144003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 txBox="1">
            <a:spLocks noGrp="1"/>
          </p:cNvSpPr>
          <p:nvPr>
            <p:ph type="title"/>
          </p:nvPr>
        </p:nvSpPr>
        <p:spPr>
          <a:xfrm>
            <a:off x="713225" y="537175"/>
            <a:ext cx="77247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5"/>
          <p:cNvSpPr txBox="1">
            <a:spLocks noGrp="1"/>
          </p:cNvSpPr>
          <p:nvPr>
            <p:ph type="body" idx="1"/>
          </p:nvPr>
        </p:nvSpPr>
        <p:spPr>
          <a:xfrm>
            <a:off x="709225" y="1152475"/>
            <a:ext cx="3862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8" name="Google Shape;138;p5"/>
          <p:cNvSpPr txBox="1">
            <a:spLocks noGrp="1"/>
          </p:cNvSpPr>
          <p:nvPr>
            <p:ph type="body" idx="2"/>
          </p:nvPr>
        </p:nvSpPr>
        <p:spPr>
          <a:xfrm>
            <a:off x="4572000" y="1152475"/>
            <a:ext cx="3862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/>
          <p:nvPr/>
        </p:nvSpPr>
        <p:spPr>
          <a:xfrm>
            <a:off x="8600999" y="4847028"/>
            <a:ext cx="512091" cy="162928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7"/>
          <p:cNvSpPr/>
          <p:nvPr/>
        </p:nvSpPr>
        <p:spPr>
          <a:xfrm rot="10800000">
            <a:off x="7139689" y="1067301"/>
            <a:ext cx="5473150" cy="3008895"/>
          </a:xfrm>
          <a:custGeom>
            <a:avLst/>
            <a:gdLst/>
            <a:ahLst/>
            <a:cxnLst/>
            <a:rect l="l" t="t" r="r" b="b"/>
            <a:pathLst>
              <a:path w="132779" h="72996" extrusionOk="0">
                <a:moveTo>
                  <a:pt x="117914" y="72996"/>
                </a:moveTo>
                <a:cubicBezTo>
                  <a:pt x="126089" y="72996"/>
                  <a:pt x="132779" y="66307"/>
                  <a:pt x="132779" y="58132"/>
                </a:cubicBezTo>
                <a:lnTo>
                  <a:pt x="132779" y="58132"/>
                </a:lnTo>
                <a:cubicBezTo>
                  <a:pt x="132779" y="49956"/>
                  <a:pt x="126089" y="43267"/>
                  <a:pt x="117914" y="43267"/>
                </a:cubicBezTo>
                <a:lnTo>
                  <a:pt x="117914" y="43267"/>
                </a:lnTo>
                <a:cubicBezTo>
                  <a:pt x="114457" y="43267"/>
                  <a:pt x="111629" y="40439"/>
                  <a:pt x="111629" y="36982"/>
                </a:cubicBezTo>
                <a:lnTo>
                  <a:pt x="111629" y="36982"/>
                </a:lnTo>
                <a:cubicBezTo>
                  <a:pt x="111629" y="33525"/>
                  <a:pt x="114458" y="30697"/>
                  <a:pt x="117914" y="30697"/>
                </a:cubicBezTo>
                <a:lnTo>
                  <a:pt x="118662" y="30697"/>
                </a:lnTo>
                <a:cubicBezTo>
                  <a:pt x="122256" y="30697"/>
                  <a:pt x="125196" y="27757"/>
                  <a:pt x="125196" y="24163"/>
                </a:cubicBezTo>
                <a:lnTo>
                  <a:pt x="125196" y="24163"/>
                </a:lnTo>
                <a:cubicBezTo>
                  <a:pt x="125196" y="20569"/>
                  <a:pt x="122256" y="17628"/>
                  <a:pt x="118662" y="17628"/>
                </a:cubicBezTo>
                <a:lnTo>
                  <a:pt x="116368" y="17628"/>
                </a:lnTo>
                <a:cubicBezTo>
                  <a:pt x="114968" y="17628"/>
                  <a:pt x="113823" y="16484"/>
                  <a:pt x="113823" y="15084"/>
                </a:cubicBezTo>
                <a:lnTo>
                  <a:pt x="113823" y="15084"/>
                </a:lnTo>
                <a:cubicBezTo>
                  <a:pt x="113823" y="13685"/>
                  <a:pt x="114968" y="12541"/>
                  <a:pt x="116368" y="12541"/>
                </a:cubicBezTo>
                <a:lnTo>
                  <a:pt x="118054" y="12541"/>
                </a:lnTo>
                <a:cubicBezTo>
                  <a:pt x="119019" y="12541"/>
                  <a:pt x="119809" y="11750"/>
                  <a:pt x="119809" y="10784"/>
                </a:cubicBezTo>
                <a:lnTo>
                  <a:pt x="119809" y="10784"/>
                </a:lnTo>
                <a:cubicBezTo>
                  <a:pt x="119809" y="9819"/>
                  <a:pt x="119019" y="9029"/>
                  <a:pt x="118054" y="9029"/>
                </a:cubicBezTo>
                <a:lnTo>
                  <a:pt x="106719" y="9029"/>
                </a:lnTo>
                <a:cubicBezTo>
                  <a:pt x="105202" y="9029"/>
                  <a:pt x="103960" y="7787"/>
                  <a:pt x="103960" y="6270"/>
                </a:cubicBezTo>
                <a:lnTo>
                  <a:pt x="103960" y="6270"/>
                </a:lnTo>
                <a:cubicBezTo>
                  <a:pt x="103960" y="4753"/>
                  <a:pt x="105202" y="3512"/>
                  <a:pt x="106719" y="3512"/>
                </a:cubicBezTo>
                <a:lnTo>
                  <a:pt x="110107" y="3512"/>
                </a:lnTo>
                <a:cubicBezTo>
                  <a:pt x="111073" y="3512"/>
                  <a:pt x="111864" y="2722"/>
                  <a:pt x="111864" y="1755"/>
                </a:cubicBezTo>
                <a:lnTo>
                  <a:pt x="111864" y="1755"/>
                </a:lnTo>
                <a:cubicBezTo>
                  <a:pt x="111864" y="790"/>
                  <a:pt x="111073" y="0"/>
                  <a:pt x="110107" y="0"/>
                </a:cubicBezTo>
                <a:lnTo>
                  <a:pt x="41245" y="0"/>
                </a:lnTo>
                <a:cubicBezTo>
                  <a:pt x="39985" y="0"/>
                  <a:pt x="38954" y="1031"/>
                  <a:pt x="38954" y="2291"/>
                </a:cubicBezTo>
                <a:lnTo>
                  <a:pt x="38954" y="2291"/>
                </a:lnTo>
                <a:cubicBezTo>
                  <a:pt x="38954" y="3551"/>
                  <a:pt x="39985" y="4582"/>
                  <a:pt x="41245" y="4582"/>
                </a:cubicBezTo>
                <a:lnTo>
                  <a:pt x="48197" y="4582"/>
                </a:lnTo>
                <a:cubicBezTo>
                  <a:pt x="50176" y="4582"/>
                  <a:pt x="51796" y="6202"/>
                  <a:pt x="51796" y="8181"/>
                </a:cubicBezTo>
                <a:lnTo>
                  <a:pt x="51796" y="8181"/>
                </a:lnTo>
                <a:cubicBezTo>
                  <a:pt x="51796" y="10162"/>
                  <a:pt x="50176" y="11782"/>
                  <a:pt x="48197" y="11782"/>
                </a:cubicBezTo>
                <a:lnTo>
                  <a:pt x="24474" y="11782"/>
                </a:lnTo>
                <a:cubicBezTo>
                  <a:pt x="23214" y="11782"/>
                  <a:pt x="22183" y="12813"/>
                  <a:pt x="22183" y="14072"/>
                </a:cubicBezTo>
                <a:lnTo>
                  <a:pt x="22183" y="14072"/>
                </a:lnTo>
                <a:cubicBezTo>
                  <a:pt x="22183" y="15333"/>
                  <a:pt x="23214" y="16364"/>
                  <a:pt x="24474" y="16364"/>
                </a:cubicBezTo>
                <a:lnTo>
                  <a:pt x="26674" y="16364"/>
                </a:lnTo>
                <a:cubicBezTo>
                  <a:pt x="28500" y="16364"/>
                  <a:pt x="29994" y="17857"/>
                  <a:pt x="29994" y="19683"/>
                </a:cubicBezTo>
                <a:lnTo>
                  <a:pt x="29994" y="19683"/>
                </a:lnTo>
                <a:cubicBezTo>
                  <a:pt x="29994" y="21509"/>
                  <a:pt x="28500" y="23003"/>
                  <a:pt x="26674" y="23003"/>
                </a:cubicBezTo>
                <a:lnTo>
                  <a:pt x="23680" y="23003"/>
                </a:lnTo>
                <a:cubicBezTo>
                  <a:pt x="18990" y="23003"/>
                  <a:pt x="15154" y="26839"/>
                  <a:pt x="15154" y="31529"/>
                </a:cubicBezTo>
                <a:lnTo>
                  <a:pt x="15154" y="31529"/>
                </a:lnTo>
                <a:cubicBezTo>
                  <a:pt x="15154" y="36219"/>
                  <a:pt x="18990" y="40056"/>
                  <a:pt x="23680" y="40056"/>
                </a:cubicBezTo>
                <a:lnTo>
                  <a:pt x="24656" y="40056"/>
                </a:lnTo>
                <a:cubicBezTo>
                  <a:pt x="29167" y="40056"/>
                  <a:pt x="32858" y="43746"/>
                  <a:pt x="32858" y="48258"/>
                </a:cubicBezTo>
                <a:lnTo>
                  <a:pt x="32858" y="48258"/>
                </a:lnTo>
                <a:cubicBezTo>
                  <a:pt x="32858" y="52768"/>
                  <a:pt x="29167" y="56458"/>
                  <a:pt x="24656" y="56458"/>
                </a:cubicBezTo>
                <a:lnTo>
                  <a:pt x="8270" y="56458"/>
                </a:lnTo>
                <a:cubicBezTo>
                  <a:pt x="3722" y="56458"/>
                  <a:pt x="1" y="60180"/>
                  <a:pt x="1" y="64727"/>
                </a:cubicBezTo>
                <a:lnTo>
                  <a:pt x="1" y="64727"/>
                </a:lnTo>
                <a:cubicBezTo>
                  <a:pt x="1" y="69276"/>
                  <a:pt x="3722" y="72996"/>
                  <a:pt x="8270" y="72996"/>
                </a:cubicBezTo>
                <a:lnTo>
                  <a:pt x="117914" y="72996"/>
                </a:lnTo>
                <a:close/>
                <a:moveTo>
                  <a:pt x="35383" y="4582"/>
                </a:moveTo>
                <a:cubicBezTo>
                  <a:pt x="34118" y="4582"/>
                  <a:pt x="33093" y="3557"/>
                  <a:pt x="33093" y="2291"/>
                </a:cubicBezTo>
                <a:cubicBezTo>
                  <a:pt x="33093" y="1026"/>
                  <a:pt x="34118" y="0"/>
                  <a:pt x="35383" y="0"/>
                </a:cubicBezTo>
                <a:cubicBezTo>
                  <a:pt x="36648" y="0"/>
                  <a:pt x="37675" y="1026"/>
                  <a:pt x="37675" y="2291"/>
                </a:cubicBezTo>
                <a:cubicBezTo>
                  <a:pt x="37675" y="3557"/>
                  <a:pt x="36648" y="4582"/>
                  <a:pt x="35383" y="4582"/>
                </a:cubicBezTo>
                <a:close/>
                <a:moveTo>
                  <a:pt x="122981" y="12541"/>
                </a:moveTo>
                <a:cubicBezTo>
                  <a:pt x="122011" y="12541"/>
                  <a:pt x="121225" y="11755"/>
                  <a:pt x="121225" y="10784"/>
                </a:cubicBezTo>
                <a:cubicBezTo>
                  <a:pt x="121225" y="9815"/>
                  <a:pt x="122011" y="9029"/>
                  <a:pt x="122981" y="9029"/>
                </a:cubicBezTo>
                <a:cubicBezTo>
                  <a:pt x="123950" y="9029"/>
                  <a:pt x="124736" y="9815"/>
                  <a:pt x="124736" y="10784"/>
                </a:cubicBezTo>
                <a:cubicBezTo>
                  <a:pt x="124736" y="11755"/>
                  <a:pt x="123950" y="12541"/>
                  <a:pt x="122981" y="12541"/>
                </a:cubicBezTo>
                <a:close/>
              </a:path>
            </a:pathLst>
          </a:custGeom>
          <a:solidFill>
            <a:srgbClr val="FFF7F3">
              <a:alpha val="40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7"/>
          <p:cNvSpPr/>
          <p:nvPr/>
        </p:nvSpPr>
        <p:spPr>
          <a:xfrm flipH="1">
            <a:off x="7553248" y="75011"/>
            <a:ext cx="833327" cy="259145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" name="Google Shape;177;p7"/>
          <p:cNvGrpSpPr/>
          <p:nvPr/>
        </p:nvGrpSpPr>
        <p:grpSpPr>
          <a:xfrm rot="10800000" flipH="1">
            <a:off x="-53472" y="463790"/>
            <a:ext cx="553450" cy="603521"/>
            <a:chOff x="3031550" y="1054425"/>
            <a:chExt cx="388250" cy="423375"/>
          </a:xfrm>
        </p:grpSpPr>
        <p:sp>
          <p:nvSpPr>
            <p:cNvPr id="178" name="Google Shape;178;p7"/>
            <p:cNvSpPr/>
            <p:nvPr/>
          </p:nvSpPr>
          <p:spPr>
            <a:xfrm>
              <a:off x="3031550" y="1165650"/>
              <a:ext cx="272500" cy="312150"/>
            </a:xfrm>
            <a:custGeom>
              <a:avLst/>
              <a:gdLst/>
              <a:ahLst/>
              <a:cxnLst/>
              <a:rect l="l" t="t" r="r" b="b"/>
              <a:pathLst>
                <a:path w="10900" h="12486" fill="none" extrusionOk="0">
                  <a:moveTo>
                    <a:pt x="1" y="12486"/>
                  </a:moveTo>
                  <a:cubicBezTo>
                    <a:pt x="4681" y="9421"/>
                    <a:pt x="8495" y="5051"/>
                    <a:pt x="10899" y="1"/>
                  </a:cubicBezTo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2"/>
              </a:solidFill>
              <a:prstDash val="solid"/>
              <a:miter lim="11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3078325" y="1232500"/>
              <a:ext cx="65325" cy="175075"/>
            </a:xfrm>
            <a:custGeom>
              <a:avLst/>
              <a:gdLst/>
              <a:ahLst/>
              <a:cxnLst/>
              <a:rect l="l" t="t" r="r" b="b"/>
              <a:pathLst>
                <a:path w="2613" h="7003" extrusionOk="0">
                  <a:moveTo>
                    <a:pt x="1247" y="0"/>
                  </a:moveTo>
                  <a:cubicBezTo>
                    <a:pt x="415" y="1037"/>
                    <a:pt x="1" y="2399"/>
                    <a:pt x="117" y="3724"/>
                  </a:cubicBezTo>
                  <a:cubicBezTo>
                    <a:pt x="222" y="4928"/>
                    <a:pt x="779" y="6275"/>
                    <a:pt x="1757" y="7003"/>
                  </a:cubicBezTo>
                  <a:cubicBezTo>
                    <a:pt x="2613" y="4922"/>
                    <a:pt x="2092" y="202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3148575" y="1165300"/>
              <a:ext cx="65325" cy="175050"/>
            </a:xfrm>
            <a:custGeom>
              <a:avLst/>
              <a:gdLst/>
              <a:ahLst/>
              <a:cxnLst/>
              <a:rect l="l" t="t" r="r" b="b"/>
              <a:pathLst>
                <a:path w="2613" h="7002" extrusionOk="0">
                  <a:moveTo>
                    <a:pt x="1247" y="0"/>
                  </a:moveTo>
                  <a:cubicBezTo>
                    <a:pt x="415" y="1036"/>
                    <a:pt x="1" y="2399"/>
                    <a:pt x="117" y="3724"/>
                  </a:cubicBezTo>
                  <a:cubicBezTo>
                    <a:pt x="222" y="4928"/>
                    <a:pt x="779" y="6275"/>
                    <a:pt x="1757" y="7002"/>
                  </a:cubicBezTo>
                  <a:cubicBezTo>
                    <a:pt x="2612" y="4922"/>
                    <a:pt x="2093" y="202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3207275" y="1082000"/>
              <a:ext cx="65325" cy="175075"/>
            </a:xfrm>
            <a:custGeom>
              <a:avLst/>
              <a:gdLst/>
              <a:ahLst/>
              <a:cxnLst/>
              <a:rect l="l" t="t" r="r" b="b"/>
              <a:pathLst>
                <a:path w="2613" h="7003" extrusionOk="0">
                  <a:moveTo>
                    <a:pt x="1246" y="1"/>
                  </a:moveTo>
                  <a:cubicBezTo>
                    <a:pt x="415" y="1036"/>
                    <a:pt x="0" y="2400"/>
                    <a:pt x="117" y="3724"/>
                  </a:cubicBezTo>
                  <a:cubicBezTo>
                    <a:pt x="222" y="4929"/>
                    <a:pt x="778" y="6276"/>
                    <a:pt x="1757" y="7002"/>
                  </a:cubicBezTo>
                  <a:cubicBezTo>
                    <a:pt x="2612" y="4922"/>
                    <a:pt x="2093" y="2020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3245050" y="1216950"/>
              <a:ext cx="174750" cy="51925"/>
            </a:xfrm>
            <a:custGeom>
              <a:avLst/>
              <a:gdLst/>
              <a:ahLst/>
              <a:cxnLst/>
              <a:rect l="l" t="t" r="r" b="b"/>
              <a:pathLst>
                <a:path w="6990" h="2077" extrusionOk="0">
                  <a:moveTo>
                    <a:pt x="3903" y="1"/>
                  </a:moveTo>
                  <a:cubicBezTo>
                    <a:pt x="3761" y="1"/>
                    <a:pt x="3620" y="7"/>
                    <a:pt x="3482" y="18"/>
                  </a:cubicBezTo>
                  <a:cubicBezTo>
                    <a:pt x="2158" y="125"/>
                    <a:pt x="883" y="761"/>
                    <a:pt x="1" y="1755"/>
                  </a:cubicBezTo>
                  <a:cubicBezTo>
                    <a:pt x="855" y="1953"/>
                    <a:pt x="1839" y="2076"/>
                    <a:pt x="2836" y="2076"/>
                  </a:cubicBezTo>
                  <a:cubicBezTo>
                    <a:pt x="4328" y="2076"/>
                    <a:pt x="5846" y="1800"/>
                    <a:pt x="6990" y="1087"/>
                  </a:cubicBezTo>
                  <a:cubicBezTo>
                    <a:pt x="6209" y="339"/>
                    <a:pt x="5006" y="1"/>
                    <a:pt x="39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3190550" y="1297475"/>
              <a:ext cx="174725" cy="51925"/>
            </a:xfrm>
            <a:custGeom>
              <a:avLst/>
              <a:gdLst/>
              <a:ahLst/>
              <a:cxnLst/>
              <a:rect l="l" t="t" r="r" b="b"/>
              <a:pathLst>
                <a:path w="6989" h="2077" extrusionOk="0">
                  <a:moveTo>
                    <a:pt x="3904" y="1"/>
                  </a:moveTo>
                  <a:cubicBezTo>
                    <a:pt x="3761" y="1"/>
                    <a:pt x="3621" y="6"/>
                    <a:pt x="3483" y="18"/>
                  </a:cubicBezTo>
                  <a:cubicBezTo>
                    <a:pt x="2157" y="124"/>
                    <a:pt x="883" y="760"/>
                    <a:pt x="1" y="1754"/>
                  </a:cubicBezTo>
                  <a:cubicBezTo>
                    <a:pt x="855" y="1953"/>
                    <a:pt x="1841" y="2076"/>
                    <a:pt x="2838" y="2076"/>
                  </a:cubicBezTo>
                  <a:cubicBezTo>
                    <a:pt x="4329" y="2076"/>
                    <a:pt x="5846" y="1800"/>
                    <a:pt x="6989" y="1087"/>
                  </a:cubicBezTo>
                  <a:cubicBezTo>
                    <a:pt x="6210" y="339"/>
                    <a:pt x="5006" y="1"/>
                    <a:pt x="3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3190550" y="1297475"/>
              <a:ext cx="174725" cy="51925"/>
            </a:xfrm>
            <a:custGeom>
              <a:avLst/>
              <a:gdLst/>
              <a:ahLst/>
              <a:cxnLst/>
              <a:rect l="l" t="t" r="r" b="b"/>
              <a:pathLst>
                <a:path w="6989" h="2077" extrusionOk="0">
                  <a:moveTo>
                    <a:pt x="3904" y="1"/>
                  </a:moveTo>
                  <a:cubicBezTo>
                    <a:pt x="3761" y="1"/>
                    <a:pt x="3621" y="6"/>
                    <a:pt x="3483" y="18"/>
                  </a:cubicBezTo>
                  <a:cubicBezTo>
                    <a:pt x="2157" y="124"/>
                    <a:pt x="883" y="760"/>
                    <a:pt x="1" y="1754"/>
                  </a:cubicBezTo>
                  <a:cubicBezTo>
                    <a:pt x="855" y="1953"/>
                    <a:pt x="1841" y="2076"/>
                    <a:pt x="2838" y="2076"/>
                  </a:cubicBezTo>
                  <a:cubicBezTo>
                    <a:pt x="4329" y="2076"/>
                    <a:pt x="5846" y="1800"/>
                    <a:pt x="6989" y="1087"/>
                  </a:cubicBezTo>
                  <a:cubicBezTo>
                    <a:pt x="6210" y="339"/>
                    <a:pt x="5006" y="1"/>
                    <a:pt x="3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3118250" y="1369275"/>
              <a:ext cx="174750" cy="51900"/>
            </a:xfrm>
            <a:custGeom>
              <a:avLst/>
              <a:gdLst/>
              <a:ahLst/>
              <a:cxnLst/>
              <a:rect l="l" t="t" r="r" b="b"/>
              <a:pathLst>
                <a:path w="6990" h="2076" extrusionOk="0">
                  <a:moveTo>
                    <a:pt x="3904" y="0"/>
                  </a:moveTo>
                  <a:cubicBezTo>
                    <a:pt x="3761" y="0"/>
                    <a:pt x="3621" y="6"/>
                    <a:pt x="3483" y="17"/>
                  </a:cubicBezTo>
                  <a:cubicBezTo>
                    <a:pt x="2157" y="125"/>
                    <a:pt x="883" y="761"/>
                    <a:pt x="0" y="1755"/>
                  </a:cubicBezTo>
                  <a:cubicBezTo>
                    <a:pt x="854" y="1953"/>
                    <a:pt x="1839" y="2076"/>
                    <a:pt x="2835" y="2076"/>
                  </a:cubicBezTo>
                  <a:cubicBezTo>
                    <a:pt x="4327" y="2076"/>
                    <a:pt x="5845" y="1800"/>
                    <a:pt x="6989" y="1086"/>
                  </a:cubicBezTo>
                  <a:cubicBezTo>
                    <a:pt x="6210" y="339"/>
                    <a:pt x="5006" y="0"/>
                    <a:pt x="3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3277500" y="1054425"/>
              <a:ext cx="97100" cy="152550"/>
            </a:xfrm>
            <a:custGeom>
              <a:avLst/>
              <a:gdLst/>
              <a:ahLst/>
              <a:cxnLst/>
              <a:rect l="l" t="t" r="r" b="b"/>
              <a:pathLst>
                <a:path w="3884" h="6102" extrusionOk="0">
                  <a:moveTo>
                    <a:pt x="3884" y="1"/>
                  </a:moveTo>
                  <a:lnTo>
                    <a:pt x="3884" y="1"/>
                  </a:lnTo>
                  <a:cubicBezTo>
                    <a:pt x="2615" y="398"/>
                    <a:pt x="1513" y="1300"/>
                    <a:pt x="872" y="2464"/>
                  </a:cubicBezTo>
                  <a:cubicBezTo>
                    <a:pt x="289" y="3524"/>
                    <a:pt x="0" y="4953"/>
                    <a:pt x="409" y="6101"/>
                  </a:cubicBezTo>
                  <a:cubicBezTo>
                    <a:pt x="2856" y="4786"/>
                    <a:pt x="3729" y="2879"/>
                    <a:pt x="3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3284625" y="1054425"/>
              <a:ext cx="89975" cy="152550"/>
            </a:xfrm>
            <a:custGeom>
              <a:avLst/>
              <a:gdLst/>
              <a:ahLst/>
              <a:cxnLst/>
              <a:rect l="l" t="t" r="r" b="b"/>
              <a:pathLst>
                <a:path w="3599" h="6102" extrusionOk="0">
                  <a:moveTo>
                    <a:pt x="3599" y="1"/>
                  </a:moveTo>
                  <a:lnTo>
                    <a:pt x="3599" y="1"/>
                  </a:lnTo>
                  <a:cubicBezTo>
                    <a:pt x="3490" y="35"/>
                    <a:pt x="3385" y="77"/>
                    <a:pt x="3279" y="118"/>
                  </a:cubicBezTo>
                  <a:lnTo>
                    <a:pt x="3279" y="120"/>
                  </a:lnTo>
                  <a:cubicBezTo>
                    <a:pt x="3013" y="579"/>
                    <a:pt x="2811" y="1078"/>
                    <a:pt x="2593" y="1564"/>
                  </a:cubicBezTo>
                  <a:cubicBezTo>
                    <a:pt x="1933" y="3040"/>
                    <a:pt x="1053" y="4417"/>
                    <a:pt x="1" y="5647"/>
                  </a:cubicBezTo>
                  <a:cubicBezTo>
                    <a:pt x="31" y="5802"/>
                    <a:pt x="71" y="5953"/>
                    <a:pt x="124" y="6101"/>
                  </a:cubicBezTo>
                  <a:cubicBezTo>
                    <a:pt x="2571" y="4786"/>
                    <a:pt x="3444" y="2879"/>
                    <a:pt x="3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3248550" y="1241575"/>
              <a:ext cx="171250" cy="27275"/>
            </a:xfrm>
            <a:custGeom>
              <a:avLst/>
              <a:gdLst/>
              <a:ahLst/>
              <a:cxnLst/>
              <a:rect l="l" t="t" r="r" b="b"/>
              <a:pathLst>
                <a:path w="6850" h="1091" extrusionOk="0">
                  <a:moveTo>
                    <a:pt x="6727" y="0"/>
                  </a:moveTo>
                  <a:cubicBezTo>
                    <a:pt x="6300" y="132"/>
                    <a:pt x="5870" y="253"/>
                    <a:pt x="5431" y="337"/>
                  </a:cubicBezTo>
                  <a:cubicBezTo>
                    <a:pt x="4853" y="448"/>
                    <a:pt x="4266" y="492"/>
                    <a:pt x="3678" y="492"/>
                  </a:cubicBezTo>
                  <a:cubicBezTo>
                    <a:pt x="3149" y="492"/>
                    <a:pt x="2618" y="456"/>
                    <a:pt x="2092" y="400"/>
                  </a:cubicBezTo>
                  <a:cubicBezTo>
                    <a:pt x="1804" y="369"/>
                    <a:pt x="1222" y="224"/>
                    <a:pt x="744" y="224"/>
                  </a:cubicBezTo>
                  <a:cubicBezTo>
                    <a:pt x="617" y="224"/>
                    <a:pt x="498" y="235"/>
                    <a:pt x="394" y="260"/>
                  </a:cubicBezTo>
                  <a:cubicBezTo>
                    <a:pt x="259" y="373"/>
                    <a:pt x="132" y="491"/>
                    <a:pt x="11" y="618"/>
                  </a:cubicBezTo>
                  <a:cubicBezTo>
                    <a:pt x="1" y="672"/>
                    <a:pt x="1" y="733"/>
                    <a:pt x="8" y="802"/>
                  </a:cubicBezTo>
                  <a:cubicBezTo>
                    <a:pt x="828" y="981"/>
                    <a:pt x="1759" y="1091"/>
                    <a:pt x="2700" y="1091"/>
                  </a:cubicBezTo>
                  <a:cubicBezTo>
                    <a:pt x="4190" y="1091"/>
                    <a:pt x="5706" y="815"/>
                    <a:pt x="6850" y="102"/>
                  </a:cubicBezTo>
                  <a:cubicBezTo>
                    <a:pt x="6812" y="65"/>
                    <a:pt x="6767" y="35"/>
                    <a:pt x="6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3196025" y="1317375"/>
              <a:ext cx="169250" cy="32000"/>
            </a:xfrm>
            <a:custGeom>
              <a:avLst/>
              <a:gdLst/>
              <a:ahLst/>
              <a:cxnLst/>
              <a:rect l="l" t="t" r="r" b="b"/>
              <a:pathLst>
                <a:path w="6770" h="1280" extrusionOk="0">
                  <a:moveTo>
                    <a:pt x="6418" y="1"/>
                  </a:moveTo>
                  <a:cubicBezTo>
                    <a:pt x="5003" y="290"/>
                    <a:pt x="3576" y="522"/>
                    <a:pt x="2141" y="692"/>
                  </a:cubicBezTo>
                  <a:cubicBezTo>
                    <a:pt x="1796" y="733"/>
                    <a:pt x="172" y="690"/>
                    <a:pt x="13" y="970"/>
                  </a:cubicBezTo>
                  <a:cubicBezTo>
                    <a:pt x="6" y="983"/>
                    <a:pt x="5" y="994"/>
                    <a:pt x="0" y="1005"/>
                  </a:cubicBezTo>
                  <a:cubicBezTo>
                    <a:pt x="803" y="1175"/>
                    <a:pt x="1707" y="1279"/>
                    <a:pt x="2622" y="1279"/>
                  </a:cubicBezTo>
                  <a:cubicBezTo>
                    <a:pt x="4112" y="1279"/>
                    <a:pt x="5627" y="1003"/>
                    <a:pt x="6770" y="291"/>
                  </a:cubicBezTo>
                  <a:lnTo>
                    <a:pt x="6770" y="290"/>
                  </a:lnTo>
                  <a:cubicBezTo>
                    <a:pt x="6661" y="186"/>
                    <a:pt x="6544" y="89"/>
                    <a:pt x="6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3144950" y="1383975"/>
              <a:ext cx="148050" cy="37175"/>
            </a:xfrm>
            <a:custGeom>
              <a:avLst/>
              <a:gdLst/>
              <a:ahLst/>
              <a:cxnLst/>
              <a:rect l="l" t="t" r="r" b="b"/>
              <a:pathLst>
                <a:path w="5922" h="1487" extrusionOk="0">
                  <a:moveTo>
                    <a:pt x="5235" y="0"/>
                  </a:moveTo>
                  <a:cubicBezTo>
                    <a:pt x="5122" y="56"/>
                    <a:pt x="5011" y="112"/>
                    <a:pt x="4904" y="168"/>
                  </a:cubicBezTo>
                  <a:cubicBezTo>
                    <a:pt x="4176" y="546"/>
                    <a:pt x="3401" y="834"/>
                    <a:pt x="2604" y="1028"/>
                  </a:cubicBezTo>
                  <a:cubicBezTo>
                    <a:pt x="1898" y="1199"/>
                    <a:pt x="1174" y="1298"/>
                    <a:pt x="448" y="1319"/>
                  </a:cubicBezTo>
                  <a:cubicBezTo>
                    <a:pt x="287" y="1323"/>
                    <a:pt x="133" y="1332"/>
                    <a:pt x="0" y="1361"/>
                  </a:cubicBezTo>
                  <a:cubicBezTo>
                    <a:pt x="570" y="1441"/>
                    <a:pt x="1170" y="1487"/>
                    <a:pt x="1774" y="1487"/>
                  </a:cubicBezTo>
                  <a:cubicBezTo>
                    <a:pt x="3264" y="1487"/>
                    <a:pt x="4778" y="1211"/>
                    <a:pt x="5921" y="498"/>
                  </a:cubicBezTo>
                  <a:cubicBezTo>
                    <a:pt x="5719" y="304"/>
                    <a:pt x="5485" y="140"/>
                    <a:pt x="5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3209125" y="1085425"/>
              <a:ext cx="35175" cy="163550"/>
            </a:xfrm>
            <a:custGeom>
              <a:avLst/>
              <a:gdLst/>
              <a:ahLst/>
              <a:cxnLst/>
              <a:rect l="l" t="t" r="r" b="b"/>
              <a:pathLst>
                <a:path w="1407" h="6542" extrusionOk="0">
                  <a:moveTo>
                    <a:pt x="1150" y="0"/>
                  </a:moveTo>
                  <a:cubicBezTo>
                    <a:pt x="382" y="1012"/>
                    <a:pt x="0" y="2312"/>
                    <a:pt x="112" y="3578"/>
                  </a:cubicBezTo>
                  <a:cubicBezTo>
                    <a:pt x="204" y="4628"/>
                    <a:pt x="642" y="5787"/>
                    <a:pt x="1406" y="6542"/>
                  </a:cubicBezTo>
                  <a:cubicBezTo>
                    <a:pt x="1276" y="5195"/>
                    <a:pt x="1187" y="3844"/>
                    <a:pt x="1145" y="2491"/>
                  </a:cubicBezTo>
                  <a:cubicBezTo>
                    <a:pt x="1123" y="1743"/>
                    <a:pt x="1104" y="992"/>
                    <a:pt x="1117" y="244"/>
                  </a:cubicBezTo>
                  <a:cubicBezTo>
                    <a:pt x="1119" y="197"/>
                    <a:pt x="1133" y="105"/>
                    <a:pt x="11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3149025" y="1177375"/>
              <a:ext cx="40825" cy="157550"/>
            </a:xfrm>
            <a:custGeom>
              <a:avLst/>
              <a:gdLst/>
              <a:ahLst/>
              <a:cxnLst/>
              <a:rect l="l" t="t" r="r" b="b"/>
              <a:pathLst>
                <a:path w="1633" h="6302" extrusionOk="0">
                  <a:moveTo>
                    <a:pt x="889" y="1"/>
                  </a:moveTo>
                  <a:lnTo>
                    <a:pt x="889" y="1"/>
                  </a:lnTo>
                  <a:cubicBezTo>
                    <a:pt x="288" y="959"/>
                    <a:pt x="1" y="2114"/>
                    <a:pt x="99" y="3241"/>
                  </a:cubicBezTo>
                  <a:cubicBezTo>
                    <a:pt x="195" y="4336"/>
                    <a:pt x="668" y="5544"/>
                    <a:pt x="1488" y="6302"/>
                  </a:cubicBezTo>
                  <a:cubicBezTo>
                    <a:pt x="1552" y="6214"/>
                    <a:pt x="1595" y="6108"/>
                    <a:pt x="1608" y="6000"/>
                  </a:cubicBezTo>
                  <a:cubicBezTo>
                    <a:pt x="1633" y="5793"/>
                    <a:pt x="1578" y="5587"/>
                    <a:pt x="1528" y="5386"/>
                  </a:cubicBezTo>
                  <a:cubicBezTo>
                    <a:pt x="1155" y="3890"/>
                    <a:pt x="998" y="2335"/>
                    <a:pt x="882" y="801"/>
                  </a:cubicBezTo>
                  <a:cubicBezTo>
                    <a:pt x="865" y="592"/>
                    <a:pt x="922" y="245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3079475" y="1266775"/>
              <a:ext cx="42625" cy="137900"/>
            </a:xfrm>
            <a:custGeom>
              <a:avLst/>
              <a:gdLst/>
              <a:ahLst/>
              <a:cxnLst/>
              <a:rect l="l" t="t" r="r" b="b"/>
              <a:pathLst>
                <a:path w="1705" h="5516" extrusionOk="0">
                  <a:moveTo>
                    <a:pt x="416" y="1"/>
                  </a:moveTo>
                  <a:cubicBezTo>
                    <a:pt x="126" y="746"/>
                    <a:pt x="1" y="1557"/>
                    <a:pt x="71" y="2353"/>
                  </a:cubicBezTo>
                  <a:cubicBezTo>
                    <a:pt x="171" y="3499"/>
                    <a:pt x="685" y="4769"/>
                    <a:pt x="1578" y="5515"/>
                  </a:cubicBezTo>
                  <a:cubicBezTo>
                    <a:pt x="1704" y="5296"/>
                    <a:pt x="1673" y="4995"/>
                    <a:pt x="1597" y="4739"/>
                  </a:cubicBezTo>
                  <a:cubicBezTo>
                    <a:pt x="1444" y="4229"/>
                    <a:pt x="1204" y="3751"/>
                    <a:pt x="1009" y="3256"/>
                  </a:cubicBezTo>
                  <a:cubicBezTo>
                    <a:pt x="587" y="2182"/>
                    <a:pt x="491" y="1134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7"/>
          <p:cNvSpPr/>
          <p:nvPr/>
        </p:nvSpPr>
        <p:spPr>
          <a:xfrm>
            <a:off x="8067598" y="4542236"/>
            <a:ext cx="833327" cy="259145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7"/>
          <p:cNvSpPr/>
          <p:nvPr/>
        </p:nvSpPr>
        <p:spPr>
          <a:xfrm>
            <a:off x="-314402" y="4542236"/>
            <a:ext cx="833327" cy="259145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7"/>
          <p:cNvPicPr preferRelativeResize="0"/>
          <p:nvPr/>
        </p:nvPicPr>
        <p:blipFill rotWithShape="1">
          <a:blip r:embed="rId2">
            <a:alphaModFix amt="25000"/>
          </a:blip>
          <a:srcRect t="19" b="29"/>
          <a:stretch/>
        </p:blipFill>
        <p:spPr>
          <a:xfrm>
            <a:off x="0" y="1255"/>
            <a:ext cx="9144003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"/>
          <p:cNvSpPr txBox="1">
            <a:spLocks noGrp="1"/>
          </p:cNvSpPr>
          <p:nvPr>
            <p:ph type="title"/>
          </p:nvPr>
        </p:nvSpPr>
        <p:spPr>
          <a:xfrm>
            <a:off x="713225" y="537450"/>
            <a:ext cx="77268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7"/>
          <p:cNvSpPr txBox="1">
            <a:spLocks noGrp="1"/>
          </p:cNvSpPr>
          <p:nvPr>
            <p:ph type="body" idx="1"/>
          </p:nvPr>
        </p:nvSpPr>
        <p:spPr>
          <a:xfrm>
            <a:off x="713225" y="1192950"/>
            <a:ext cx="3858900" cy="18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"/>
          <p:cNvSpPr/>
          <p:nvPr/>
        </p:nvSpPr>
        <p:spPr>
          <a:xfrm>
            <a:off x="404160" y="334448"/>
            <a:ext cx="1024673" cy="318648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"/>
          <p:cNvSpPr/>
          <p:nvPr/>
        </p:nvSpPr>
        <p:spPr>
          <a:xfrm flipH="1">
            <a:off x="71" y="4095977"/>
            <a:ext cx="9236779" cy="1233572"/>
          </a:xfrm>
          <a:custGeom>
            <a:avLst/>
            <a:gdLst/>
            <a:ahLst/>
            <a:cxnLst/>
            <a:rect l="l" t="t" r="r" b="b"/>
            <a:pathLst>
              <a:path w="70131" h="9366" extrusionOk="0">
                <a:moveTo>
                  <a:pt x="28051" y="4399"/>
                </a:moveTo>
                <a:lnTo>
                  <a:pt x="28051" y="4399"/>
                </a:lnTo>
                <a:cubicBezTo>
                  <a:pt x="28051" y="4399"/>
                  <a:pt x="28051" y="4399"/>
                  <a:pt x="28051" y="4399"/>
                </a:cubicBezTo>
                <a:cubicBezTo>
                  <a:pt x="28051" y="4399"/>
                  <a:pt x="28051" y="4399"/>
                  <a:pt x="28051" y="4399"/>
                </a:cubicBezTo>
                <a:close/>
                <a:moveTo>
                  <a:pt x="33566" y="0"/>
                </a:moveTo>
                <a:cubicBezTo>
                  <a:pt x="33210" y="0"/>
                  <a:pt x="32971" y="141"/>
                  <a:pt x="32971" y="141"/>
                </a:cubicBezTo>
                <a:cubicBezTo>
                  <a:pt x="32997" y="150"/>
                  <a:pt x="33842" y="409"/>
                  <a:pt x="34248" y="1033"/>
                </a:cubicBezTo>
                <a:cubicBezTo>
                  <a:pt x="34321" y="1146"/>
                  <a:pt x="34433" y="1371"/>
                  <a:pt x="34546" y="1614"/>
                </a:cubicBezTo>
                <a:cubicBezTo>
                  <a:pt x="34430" y="1469"/>
                  <a:pt x="34315" y="1347"/>
                  <a:pt x="34200" y="1248"/>
                </a:cubicBezTo>
                <a:cubicBezTo>
                  <a:pt x="33867" y="964"/>
                  <a:pt x="33537" y="863"/>
                  <a:pt x="33237" y="863"/>
                </a:cubicBezTo>
                <a:cubicBezTo>
                  <a:pt x="33050" y="863"/>
                  <a:pt x="32874" y="902"/>
                  <a:pt x="32716" y="960"/>
                </a:cubicBezTo>
                <a:cubicBezTo>
                  <a:pt x="32452" y="1058"/>
                  <a:pt x="32238" y="1208"/>
                  <a:pt x="32106" y="1316"/>
                </a:cubicBezTo>
                <a:cubicBezTo>
                  <a:pt x="32105" y="1317"/>
                  <a:pt x="32104" y="1319"/>
                  <a:pt x="32103" y="1320"/>
                </a:cubicBezTo>
                <a:lnTo>
                  <a:pt x="32106" y="1326"/>
                </a:lnTo>
                <a:cubicBezTo>
                  <a:pt x="32107" y="1353"/>
                  <a:pt x="32110" y="1379"/>
                  <a:pt x="32111" y="1406"/>
                </a:cubicBezTo>
                <a:cubicBezTo>
                  <a:pt x="32123" y="1402"/>
                  <a:pt x="32134" y="1400"/>
                  <a:pt x="32147" y="1398"/>
                </a:cubicBezTo>
                <a:cubicBezTo>
                  <a:pt x="32234" y="1381"/>
                  <a:pt x="32322" y="1373"/>
                  <a:pt x="32409" y="1373"/>
                </a:cubicBezTo>
                <a:cubicBezTo>
                  <a:pt x="32532" y="1373"/>
                  <a:pt x="32654" y="1388"/>
                  <a:pt x="32774" y="1414"/>
                </a:cubicBezTo>
                <a:cubicBezTo>
                  <a:pt x="33536" y="1576"/>
                  <a:pt x="34212" y="2177"/>
                  <a:pt x="34232" y="2195"/>
                </a:cubicBezTo>
                <a:lnTo>
                  <a:pt x="34226" y="2193"/>
                </a:lnTo>
                <a:lnTo>
                  <a:pt x="34211" y="2185"/>
                </a:lnTo>
                <a:lnTo>
                  <a:pt x="34181" y="2170"/>
                </a:lnTo>
                <a:cubicBezTo>
                  <a:pt x="34051" y="2109"/>
                  <a:pt x="33697" y="1957"/>
                  <a:pt x="33346" y="1957"/>
                </a:cubicBezTo>
                <a:cubicBezTo>
                  <a:pt x="33213" y="1957"/>
                  <a:pt x="33080" y="1979"/>
                  <a:pt x="32960" y="2036"/>
                </a:cubicBezTo>
                <a:cubicBezTo>
                  <a:pt x="32920" y="2055"/>
                  <a:pt x="32883" y="2080"/>
                  <a:pt x="32852" y="2108"/>
                </a:cubicBezTo>
                <a:cubicBezTo>
                  <a:pt x="32777" y="2175"/>
                  <a:pt x="32723" y="2265"/>
                  <a:pt x="32687" y="2365"/>
                </a:cubicBezTo>
                <a:lnTo>
                  <a:pt x="32917" y="2776"/>
                </a:lnTo>
                <a:cubicBezTo>
                  <a:pt x="32917" y="2779"/>
                  <a:pt x="32917" y="2783"/>
                  <a:pt x="32918" y="2785"/>
                </a:cubicBezTo>
                <a:cubicBezTo>
                  <a:pt x="32918" y="2785"/>
                  <a:pt x="32919" y="2784"/>
                  <a:pt x="32920" y="2783"/>
                </a:cubicBezTo>
                <a:cubicBezTo>
                  <a:pt x="33170" y="2566"/>
                  <a:pt x="33551" y="2512"/>
                  <a:pt x="33865" y="2512"/>
                </a:cubicBezTo>
                <a:cubicBezTo>
                  <a:pt x="34127" y="2512"/>
                  <a:pt x="34343" y="2550"/>
                  <a:pt x="34397" y="2560"/>
                </a:cubicBezTo>
                <a:lnTo>
                  <a:pt x="34398" y="2561"/>
                </a:lnTo>
                <a:cubicBezTo>
                  <a:pt x="34401" y="2561"/>
                  <a:pt x="34402" y="2562"/>
                  <a:pt x="34404" y="2562"/>
                </a:cubicBezTo>
                <a:lnTo>
                  <a:pt x="34404" y="2562"/>
                </a:lnTo>
                <a:cubicBezTo>
                  <a:pt x="34392" y="2562"/>
                  <a:pt x="34360" y="2560"/>
                  <a:pt x="34314" y="2560"/>
                </a:cubicBezTo>
                <a:cubicBezTo>
                  <a:pt x="34139" y="2560"/>
                  <a:pt x="33759" y="2584"/>
                  <a:pt x="33501" y="2776"/>
                </a:cubicBezTo>
                <a:cubicBezTo>
                  <a:pt x="33331" y="2904"/>
                  <a:pt x="33296" y="3200"/>
                  <a:pt x="33305" y="3470"/>
                </a:cubicBezTo>
                <a:lnTo>
                  <a:pt x="33453" y="3736"/>
                </a:lnTo>
                <a:cubicBezTo>
                  <a:pt x="33778" y="3063"/>
                  <a:pt x="34737" y="2932"/>
                  <a:pt x="34737" y="2932"/>
                </a:cubicBezTo>
                <a:lnTo>
                  <a:pt x="34737" y="2932"/>
                </a:lnTo>
                <a:cubicBezTo>
                  <a:pt x="34737" y="2932"/>
                  <a:pt x="34379" y="3203"/>
                  <a:pt x="34256" y="3389"/>
                </a:cubicBezTo>
                <a:cubicBezTo>
                  <a:pt x="34134" y="3575"/>
                  <a:pt x="33956" y="4552"/>
                  <a:pt x="33956" y="4552"/>
                </a:cubicBezTo>
                <a:cubicBezTo>
                  <a:pt x="33956" y="4552"/>
                  <a:pt x="34481" y="4413"/>
                  <a:pt x="34555" y="4343"/>
                </a:cubicBezTo>
                <a:cubicBezTo>
                  <a:pt x="34604" y="4298"/>
                  <a:pt x="34858" y="3653"/>
                  <a:pt x="35028" y="3214"/>
                </a:cubicBezTo>
                <a:lnTo>
                  <a:pt x="35028" y="3214"/>
                </a:lnTo>
                <a:cubicBezTo>
                  <a:pt x="35110" y="4170"/>
                  <a:pt x="34839" y="6162"/>
                  <a:pt x="34747" y="7335"/>
                </a:cubicBezTo>
                <a:cubicBezTo>
                  <a:pt x="34435" y="7303"/>
                  <a:pt x="34083" y="7267"/>
                  <a:pt x="33716" y="7197"/>
                </a:cubicBezTo>
                <a:cubicBezTo>
                  <a:pt x="33008" y="7064"/>
                  <a:pt x="31355" y="5427"/>
                  <a:pt x="30152" y="5427"/>
                </a:cubicBezTo>
                <a:cubicBezTo>
                  <a:pt x="30151" y="5427"/>
                  <a:pt x="30150" y="5427"/>
                  <a:pt x="30149" y="5427"/>
                </a:cubicBezTo>
                <a:cubicBezTo>
                  <a:pt x="29732" y="5427"/>
                  <a:pt x="28401" y="5753"/>
                  <a:pt x="26815" y="6177"/>
                </a:cubicBezTo>
                <a:cubicBezTo>
                  <a:pt x="26654" y="5293"/>
                  <a:pt x="26475" y="4633"/>
                  <a:pt x="26360" y="4255"/>
                </a:cubicBezTo>
                <a:lnTo>
                  <a:pt x="26360" y="4255"/>
                </a:lnTo>
                <a:cubicBezTo>
                  <a:pt x="26690" y="4543"/>
                  <a:pt x="27446" y="4673"/>
                  <a:pt x="27446" y="4673"/>
                </a:cubicBezTo>
                <a:cubicBezTo>
                  <a:pt x="27407" y="4620"/>
                  <a:pt x="27242" y="4195"/>
                  <a:pt x="27168" y="4105"/>
                </a:cubicBezTo>
                <a:cubicBezTo>
                  <a:pt x="27115" y="4042"/>
                  <a:pt x="26822" y="4006"/>
                  <a:pt x="26653" y="3991"/>
                </a:cubicBezTo>
                <a:lnTo>
                  <a:pt x="26642" y="3991"/>
                </a:lnTo>
                <a:cubicBezTo>
                  <a:pt x="26592" y="3985"/>
                  <a:pt x="26553" y="3983"/>
                  <a:pt x="26539" y="3982"/>
                </a:cubicBezTo>
                <a:lnTo>
                  <a:pt x="26532" y="3982"/>
                </a:lnTo>
                <a:cubicBezTo>
                  <a:pt x="26747" y="3898"/>
                  <a:pt x="26937" y="3865"/>
                  <a:pt x="27103" y="3865"/>
                </a:cubicBezTo>
                <a:cubicBezTo>
                  <a:pt x="27607" y="3865"/>
                  <a:pt x="27893" y="4174"/>
                  <a:pt x="28001" y="4322"/>
                </a:cubicBezTo>
                <a:cubicBezTo>
                  <a:pt x="28030" y="4361"/>
                  <a:pt x="28046" y="4389"/>
                  <a:pt x="28050" y="4397"/>
                </a:cubicBezTo>
                <a:cubicBezTo>
                  <a:pt x="28050" y="4398"/>
                  <a:pt x="28051" y="4398"/>
                  <a:pt x="28051" y="4399"/>
                </a:cubicBezTo>
                <a:lnTo>
                  <a:pt x="28051" y="4399"/>
                </a:lnTo>
                <a:cubicBezTo>
                  <a:pt x="28046" y="4366"/>
                  <a:pt x="27934" y="3696"/>
                  <a:pt x="27714" y="3458"/>
                </a:cubicBezTo>
                <a:cubicBezTo>
                  <a:pt x="27652" y="3390"/>
                  <a:pt x="27555" y="3366"/>
                  <a:pt x="27448" y="3366"/>
                </a:cubicBezTo>
                <a:cubicBezTo>
                  <a:pt x="27441" y="3366"/>
                  <a:pt x="27434" y="3366"/>
                  <a:pt x="27427" y="3366"/>
                </a:cubicBezTo>
                <a:cubicBezTo>
                  <a:pt x="27160" y="3376"/>
                  <a:pt x="26843" y="3527"/>
                  <a:pt x="26827" y="3535"/>
                </a:cubicBezTo>
                <a:cubicBezTo>
                  <a:pt x="27209" y="3209"/>
                  <a:pt x="27549" y="3104"/>
                  <a:pt x="27827" y="3104"/>
                </a:cubicBezTo>
                <a:cubicBezTo>
                  <a:pt x="28326" y="3104"/>
                  <a:pt x="28628" y="3443"/>
                  <a:pt x="28628" y="3443"/>
                </a:cubicBezTo>
                <a:cubicBezTo>
                  <a:pt x="28628" y="3443"/>
                  <a:pt x="28632" y="2663"/>
                  <a:pt x="27850" y="2521"/>
                </a:cubicBezTo>
                <a:cubicBezTo>
                  <a:pt x="27806" y="2513"/>
                  <a:pt x="27763" y="2509"/>
                  <a:pt x="27720" y="2509"/>
                </a:cubicBezTo>
                <a:cubicBezTo>
                  <a:pt x="26989" y="2509"/>
                  <a:pt x="26355" y="3575"/>
                  <a:pt x="26355" y="3575"/>
                </a:cubicBezTo>
                <a:cubicBezTo>
                  <a:pt x="26580" y="2626"/>
                  <a:pt x="27466" y="2297"/>
                  <a:pt x="27495" y="2286"/>
                </a:cubicBezTo>
                <a:cubicBezTo>
                  <a:pt x="27418" y="2280"/>
                  <a:pt x="27346" y="2277"/>
                  <a:pt x="27277" y="2277"/>
                </a:cubicBezTo>
                <a:cubicBezTo>
                  <a:pt x="26347" y="2277"/>
                  <a:pt x="26103" y="2798"/>
                  <a:pt x="26067" y="3253"/>
                </a:cubicBezTo>
                <a:cubicBezTo>
                  <a:pt x="25997" y="3062"/>
                  <a:pt x="25873" y="2865"/>
                  <a:pt x="25653" y="2719"/>
                </a:cubicBezTo>
                <a:cubicBezTo>
                  <a:pt x="25439" y="2577"/>
                  <a:pt x="25245" y="2530"/>
                  <a:pt x="25082" y="2530"/>
                </a:cubicBezTo>
                <a:cubicBezTo>
                  <a:pt x="24777" y="2530"/>
                  <a:pt x="24584" y="2694"/>
                  <a:pt x="24584" y="2694"/>
                </a:cubicBezTo>
                <a:cubicBezTo>
                  <a:pt x="24601" y="2697"/>
                  <a:pt x="25147" y="2764"/>
                  <a:pt x="25464" y="3102"/>
                </a:cubicBezTo>
                <a:cubicBezTo>
                  <a:pt x="25521" y="3163"/>
                  <a:pt x="25614" y="3290"/>
                  <a:pt x="25711" y="3427"/>
                </a:cubicBezTo>
                <a:cubicBezTo>
                  <a:pt x="25624" y="3349"/>
                  <a:pt x="25539" y="3288"/>
                  <a:pt x="25459" y="3240"/>
                </a:cubicBezTo>
                <a:cubicBezTo>
                  <a:pt x="25282" y="3136"/>
                  <a:pt x="25118" y="3096"/>
                  <a:pt x="24970" y="3096"/>
                </a:cubicBezTo>
                <a:cubicBezTo>
                  <a:pt x="24796" y="3096"/>
                  <a:pt x="24644" y="3150"/>
                  <a:pt x="24517" y="3224"/>
                </a:cubicBezTo>
                <a:cubicBezTo>
                  <a:pt x="24366" y="3312"/>
                  <a:pt x="24251" y="3428"/>
                  <a:pt x="24181" y="3509"/>
                </a:cubicBezTo>
                <a:cubicBezTo>
                  <a:pt x="24180" y="3509"/>
                  <a:pt x="24180" y="3511"/>
                  <a:pt x="24179" y="3512"/>
                </a:cubicBezTo>
                <a:lnTo>
                  <a:pt x="24182" y="3515"/>
                </a:lnTo>
                <a:cubicBezTo>
                  <a:pt x="24186" y="3531"/>
                  <a:pt x="24190" y="3547"/>
                  <a:pt x="24194" y="3563"/>
                </a:cubicBezTo>
                <a:cubicBezTo>
                  <a:pt x="24200" y="3560"/>
                  <a:pt x="24208" y="3558"/>
                  <a:pt x="24215" y="3555"/>
                </a:cubicBezTo>
                <a:cubicBezTo>
                  <a:pt x="24325" y="3512"/>
                  <a:pt x="24442" y="3495"/>
                  <a:pt x="24559" y="3495"/>
                </a:cubicBezTo>
                <a:cubicBezTo>
                  <a:pt x="24573" y="3495"/>
                  <a:pt x="24587" y="3495"/>
                  <a:pt x="24601" y="3496"/>
                </a:cubicBezTo>
                <a:cubicBezTo>
                  <a:pt x="25087" y="3513"/>
                  <a:pt x="25567" y="3809"/>
                  <a:pt x="25581" y="3817"/>
                </a:cubicBezTo>
                <a:lnTo>
                  <a:pt x="25576" y="3816"/>
                </a:lnTo>
                <a:lnTo>
                  <a:pt x="25567" y="3814"/>
                </a:lnTo>
                <a:lnTo>
                  <a:pt x="25547" y="3808"/>
                </a:lnTo>
                <a:cubicBezTo>
                  <a:pt x="25481" y="3790"/>
                  <a:pt x="25332" y="3754"/>
                  <a:pt x="25170" y="3754"/>
                </a:cubicBezTo>
                <a:cubicBezTo>
                  <a:pt x="25036" y="3754"/>
                  <a:pt x="24893" y="3779"/>
                  <a:pt x="24784" y="3858"/>
                </a:cubicBezTo>
                <a:cubicBezTo>
                  <a:pt x="24760" y="3874"/>
                  <a:pt x="24741" y="3892"/>
                  <a:pt x="24724" y="3914"/>
                </a:cubicBezTo>
                <a:cubicBezTo>
                  <a:pt x="24685" y="3963"/>
                  <a:pt x="24663" y="4023"/>
                  <a:pt x="24651" y="4089"/>
                </a:cubicBezTo>
                <a:lnTo>
                  <a:pt x="24836" y="4317"/>
                </a:lnTo>
                <a:cubicBezTo>
                  <a:pt x="24837" y="4319"/>
                  <a:pt x="24837" y="4320"/>
                  <a:pt x="24838" y="4322"/>
                </a:cubicBezTo>
                <a:cubicBezTo>
                  <a:pt x="24838" y="4322"/>
                  <a:pt x="24840" y="4321"/>
                  <a:pt x="24840" y="4320"/>
                </a:cubicBezTo>
                <a:cubicBezTo>
                  <a:pt x="25066" y="4040"/>
                  <a:pt x="25592" y="4023"/>
                  <a:pt x="25707" y="4023"/>
                </a:cubicBezTo>
                <a:cubicBezTo>
                  <a:pt x="25713" y="4023"/>
                  <a:pt x="25718" y="4023"/>
                  <a:pt x="25722" y="4023"/>
                </a:cubicBezTo>
                <a:lnTo>
                  <a:pt x="25726" y="4023"/>
                </a:lnTo>
                <a:cubicBezTo>
                  <a:pt x="25695" y="4028"/>
                  <a:pt x="25370" y="4068"/>
                  <a:pt x="25196" y="4253"/>
                </a:cubicBezTo>
                <a:cubicBezTo>
                  <a:pt x="25105" y="4349"/>
                  <a:pt x="25116" y="4536"/>
                  <a:pt x="25151" y="4701"/>
                </a:cubicBezTo>
                <a:lnTo>
                  <a:pt x="25271" y="4847"/>
                </a:lnTo>
                <a:cubicBezTo>
                  <a:pt x="25396" y="4399"/>
                  <a:pt x="25970" y="4215"/>
                  <a:pt x="25970" y="4215"/>
                </a:cubicBezTo>
                <a:lnTo>
                  <a:pt x="25970" y="4215"/>
                </a:lnTo>
                <a:cubicBezTo>
                  <a:pt x="25970" y="4215"/>
                  <a:pt x="25780" y="4420"/>
                  <a:pt x="25725" y="4547"/>
                </a:cubicBezTo>
                <a:cubicBezTo>
                  <a:pt x="25670" y="4675"/>
                  <a:pt x="25667" y="5293"/>
                  <a:pt x="25667" y="5293"/>
                </a:cubicBezTo>
                <a:cubicBezTo>
                  <a:pt x="25667" y="5293"/>
                  <a:pt x="25974" y="5151"/>
                  <a:pt x="26012" y="5100"/>
                </a:cubicBezTo>
                <a:cubicBezTo>
                  <a:pt x="26037" y="5067"/>
                  <a:pt x="26124" y="4643"/>
                  <a:pt x="26180" y="4356"/>
                </a:cubicBezTo>
                <a:cubicBezTo>
                  <a:pt x="26330" y="4917"/>
                  <a:pt x="26434" y="5582"/>
                  <a:pt x="26508" y="6260"/>
                </a:cubicBezTo>
                <a:cubicBezTo>
                  <a:pt x="23573" y="7053"/>
                  <a:pt x="19942" y="8126"/>
                  <a:pt x="19565" y="8133"/>
                </a:cubicBezTo>
                <a:cubicBezTo>
                  <a:pt x="19559" y="8133"/>
                  <a:pt x="19552" y="8133"/>
                  <a:pt x="19544" y="8133"/>
                </a:cubicBezTo>
                <a:cubicBezTo>
                  <a:pt x="18854" y="8133"/>
                  <a:pt x="13736" y="7747"/>
                  <a:pt x="13736" y="7747"/>
                </a:cubicBezTo>
                <a:cubicBezTo>
                  <a:pt x="13736" y="7747"/>
                  <a:pt x="13144" y="7592"/>
                  <a:pt x="12508" y="7129"/>
                </a:cubicBezTo>
                <a:cubicBezTo>
                  <a:pt x="11872" y="6665"/>
                  <a:pt x="11820" y="6429"/>
                  <a:pt x="10707" y="5949"/>
                </a:cubicBezTo>
                <a:cubicBezTo>
                  <a:pt x="10492" y="5856"/>
                  <a:pt x="10243" y="5783"/>
                  <a:pt x="9975" y="5728"/>
                </a:cubicBezTo>
                <a:cubicBezTo>
                  <a:pt x="10080" y="4731"/>
                  <a:pt x="10232" y="3751"/>
                  <a:pt x="10452" y="2928"/>
                </a:cubicBezTo>
                <a:cubicBezTo>
                  <a:pt x="10468" y="2862"/>
                  <a:pt x="10486" y="2799"/>
                  <a:pt x="10505" y="2735"/>
                </a:cubicBezTo>
                <a:cubicBezTo>
                  <a:pt x="10512" y="2771"/>
                  <a:pt x="10520" y="2811"/>
                  <a:pt x="10529" y="2856"/>
                </a:cubicBezTo>
                <a:cubicBezTo>
                  <a:pt x="10581" y="3125"/>
                  <a:pt x="10662" y="3523"/>
                  <a:pt x="10686" y="3554"/>
                </a:cubicBezTo>
                <a:cubicBezTo>
                  <a:pt x="10721" y="3602"/>
                  <a:pt x="11010" y="3736"/>
                  <a:pt x="11010" y="3736"/>
                </a:cubicBezTo>
                <a:cubicBezTo>
                  <a:pt x="11010" y="3736"/>
                  <a:pt x="11007" y="3155"/>
                  <a:pt x="10955" y="3035"/>
                </a:cubicBezTo>
                <a:cubicBezTo>
                  <a:pt x="10904" y="2915"/>
                  <a:pt x="10725" y="2722"/>
                  <a:pt x="10725" y="2722"/>
                </a:cubicBezTo>
                <a:lnTo>
                  <a:pt x="10725" y="2722"/>
                </a:lnTo>
                <a:cubicBezTo>
                  <a:pt x="10725" y="2722"/>
                  <a:pt x="11264" y="2896"/>
                  <a:pt x="11383" y="3317"/>
                </a:cubicBezTo>
                <a:lnTo>
                  <a:pt x="11495" y="3179"/>
                </a:lnTo>
                <a:cubicBezTo>
                  <a:pt x="11527" y="3025"/>
                  <a:pt x="11537" y="2849"/>
                  <a:pt x="11452" y="2759"/>
                </a:cubicBezTo>
                <a:cubicBezTo>
                  <a:pt x="11289" y="2585"/>
                  <a:pt x="10983" y="2547"/>
                  <a:pt x="10954" y="2543"/>
                </a:cubicBezTo>
                <a:lnTo>
                  <a:pt x="10959" y="2543"/>
                </a:lnTo>
                <a:cubicBezTo>
                  <a:pt x="10962" y="2543"/>
                  <a:pt x="10967" y="2543"/>
                  <a:pt x="10973" y="2543"/>
                </a:cubicBezTo>
                <a:cubicBezTo>
                  <a:pt x="11082" y="2543"/>
                  <a:pt x="11573" y="2559"/>
                  <a:pt x="11787" y="2821"/>
                </a:cubicBezTo>
                <a:cubicBezTo>
                  <a:pt x="11787" y="2822"/>
                  <a:pt x="11787" y="2823"/>
                  <a:pt x="11788" y="2823"/>
                </a:cubicBezTo>
                <a:cubicBezTo>
                  <a:pt x="11788" y="2822"/>
                  <a:pt x="11789" y="2820"/>
                  <a:pt x="11789" y="2818"/>
                </a:cubicBezTo>
                <a:lnTo>
                  <a:pt x="11964" y="2605"/>
                </a:lnTo>
                <a:cubicBezTo>
                  <a:pt x="11953" y="2543"/>
                  <a:pt x="11932" y="2486"/>
                  <a:pt x="11895" y="2440"/>
                </a:cubicBezTo>
                <a:cubicBezTo>
                  <a:pt x="11879" y="2420"/>
                  <a:pt x="11861" y="2402"/>
                  <a:pt x="11840" y="2388"/>
                </a:cubicBezTo>
                <a:cubicBezTo>
                  <a:pt x="11736" y="2313"/>
                  <a:pt x="11602" y="2290"/>
                  <a:pt x="11476" y="2290"/>
                </a:cubicBezTo>
                <a:cubicBezTo>
                  <a:pt x="11324" y="2290"/>
                  <a:pt x="11184" y="2324"/>
                  <a:pt x="11123" y="2341"/>
                </a:cubicBezTo>
                <a:lnTo>
                  <a:pt x="11104" y="2345"/>
                </a:lnTo>
                <a:lnTo>
                  <a:pt x="11095" y="2348"/>
                </a:lnTo>
                <a:lnTo>
                  <a:pt x="11091" y="2350"/>
                </a:lnTo>
                <a:cubicBezTo>
                  <a:pt x="11104" y="2341"/>
                  <a:pt x="11555" y="2063"/>
                  <a:pt x="12011" y="2047"/>
                </a:cubicBezTo>
                <a:cubicBezTo>
                  <a:pt x="12025" y="2047"/>
                  <a:pt x="12039" y="2047"/>
                  <a:pt x="12053" y="2047"/>
                </a:cubicBezTo>
                <a:cubicBezTo>
                  <a:pt x="12162" y="2047"/>
                  <a:pt x="12272" y="2063"/>
                  <a:pt x="12374" y="2102"/>
                </a:cubicBezTo>
                <a:cubicBezTo>
                  <a:pt x="12380" y="2106"/>
                  <a:pt x="12387" y="2108"/>
                  <a:pt x="12394" y="2111"/>
                </a:cubicBezTo>
                <a:cubicBezTo>
                  <a:pt x="12397" y="2095"/>
                  <a:pt x="12401" y="2081"/>
                  <a:pt x="12404" y="2065"/>
                </a:cubicBezTo>
                <a:lnTo>
                  <a:pt x="12407" y="2062"/>
                </a:lnTo>
                <a:cubicBezTo>
                  <a:pt x="12406" y="2061"/>
                  <a:pt x="12406" y="2061"/>
                  <a:pt x="12405" y="2060"/>
                </a:cubicBezTo>
                <a:cubicBezTo>
                  <a:pt x="12340" y="1984"/>
                  <a:pt x="12233" y="1875"/>
                  <a:pt x="12089" y="1792"/>
                </a:cubicBezTo>
                <a:cubicBezTo>
                  <a:pt x="11971" y="1723"/>
                  <a:pt x="11828" y="1672"/>
                  <a:pt x="11666" y="1672"/>
                </a:cubicBezTo>
                <a:cubicBezTo>
                  <a:pt x="11526" y="1672"/>
                  <a:pt x="11372" y="1710"/>
                  <a:pt x="11206" y="1808"/>
                </a:cubicBezTo>
                <a:cubicBezTo>
                  <a:pt x="11130" y="1853"/>
                  <a:pt x="11050" y="1911"/>
                  <a:pt x="10970" y="1982"/>
                </a:cubicBezTo>
                <a:lnTo>
                  <a:pt x="10970" y="1982"/>
                </a:lnTo>
                <a:cubicBezTo>
                  <a:pt x="11059" y="1855"/>
                  <a:pt x="11147" y="1736"/>
                  <a:pt x="11200" y="1678"/>
                </a:cubicBezTo>
                <a:cubicBezTo>
                  <a:pt x="11497" y="1360"/>
                  <a:pt x="12011" y="1297"/>
                  <a:pt x="12027" y="1295"/>
                </a:cubicBezTo>
                <a:cubicBezTo>
                  <a:pt x="12027" y="1295"/>
                  <a:pt x="11846" y="1141"/>
                  <a:pt x="11559" y="1141"/>
                </a:cubicBezTo>
                <a:cubicBezTo>
                  <a:pt x="11407" y="1141"/>
                  <a:pt x="11224" y="1185"/>
                  <a:pt x="11022" y="1319"/>
                </a:cubicBezTo>
                <a:cubicBezTo>
                  <a:pt x="10818" y="1455"/>
                  <a:pt x="10700" y="1640"/>
                  <a:pt x="10635" y="1820"/>
                </a:cubicBezTo>
                <a:cubicBezTo>
                  <a:pt x="10602" y="1392"/>
                  <a:pt x="10373" y="904"/>
                  <a:pt x="9500" y="904"/>
                </a:cubicBezTo>
                <a:cubicBezTo>
                  <a:pt x="9435" y="904"/>
                  <a:pt x="9367" y="906"/>
                  <a:pt x="9294" y="912"/>
                </a:cubicBezTo>
                <a:cubicBezTo>
                  <a:pt x="9321" y="922"/>
                  <a:pt x="10153" y="1231"/>
                  <a:pt x="10364" y="2122"/>
                </a:cubicBezTo>
                <a:cubicBezTo>
                  <a:pt x="10364" y="2122"/>
                  <a:pt x="9770" y="1122"/>
                  <a:pt x="9083" y="1122"/>
                </a:cubicBezTo>
                <a:cubicBezTo>
                  <a:pt x="9043" y="1122"/>
                  <a:pt x="9002" y="1125"/>
                  <a:pt x="8960" y="1133"/>
                </a:cubicBezTo>
                <a:cubicBezTo>
                  <a:pt x="8226" y="1265"/>
                  <a:pt x="8229" y="1998"/>
                  <a:pt x="8229" y="1998"/>
                </a:cubicBezTo>
                <a:cubicBezTo>
                  <a:pt x="8229" y="1998"/>
                  <a:pt x="8512" y="1680"/>
                  <a:pt x="8982" y="1680"/>
                </a:cubicBezTo>
                <a:cubicBezTo>
                  <a:pt x="9243" y="1680"/>
                  <a:pt x="9561" y="1778"/>
                  <a:pt x="9921" y="2084"/>
                </a:cubicBezTo>
                <a:cubicBezTo>
                  <a:pt x="9906" y="2078"/>
                  <a:pt x="9607" y="1935"/>
                  <a:pt x="9358" y="1926"/>
                </a:cubicBezTo>
                <a:cubicBezTo>
                  <a:pt x="9349" y="1926"/>
                  <a:pt x="9340" y="1926"/>
                  <a:pt x="9331" y="1926"/>
                </a:cubicBezTo>
                <a:cubicBezTo>
                  <a:pt x="9234" y="1926"/>
                  <a:pt x="9145" y="1949"/>
                  <a:pt x="9088" y="2012"/>
                </a:cubicBezTo>
                <a:cubicBezTo>
                  <a:pt x="8881" y="2237"/>
                  <a:pt x="8775" y="2871"/>
                  <a:pt x="8771" y="2896"/>
                </a:cubicBezTo>
                <a:cubicBezTo>
                  <a:pt x="8772" y="2895"/>
                  <a:pt x="8772" y="2894"/>
                  <a:pt x="8772" y="2894"/>
                </a:cubicBezTo>
                <a:cubicBezTo>
                  <a:pt x="8777" y="2886"/>
                  <a:pt x="8791" y="2860"/>
                  <a:pt x="8818" y="2823"/>
                </a:cubicBezTo>
                <a:cubicBezTo>
                  <a:pt x="8920" y="2684"/>
                  <a:pt x="9189" y="2394"/>
                  <a:pt x="9662" y="2394"/>
                </a:cubicBezTo>
                <a:cubicBezTo>
                  <a:pt x="9818" y="2394"/>
                  <a:pt x="9997" y="2425"/>
                  <a:pt x="10199" y="2504"/>
                </a:cubicBezTo>
                <a:lnTo>
                  <a:pt x="10192" y="2504"/>
                </a:lnTo>
                <a:cubicBezTo>
                  <a:pt x="10178" y="2505"/>
                  <a:pt x="10143" y="2507"/>
                  <a:pt x="10094" y="2512"/>
                </a:cubicBezTo>
                <a:lnTo>
                  <a:pt x="10084" y="2512"/>
                </a:lnTo>
                <a:cubicBezTo>
                  <a:pt x="9925" y="2528"/>
                  <a:pt x="9650" y="2560"/>
                  <a:pt x="9601" y="2619"/>
                </a:cubicBezTo>
                <a:cubicBezTo>
                  <a:pt x="9531" y="2703"/>
                  <a:pt x="9377" y="3103"/>
                  <a:pt x="9340" y="3152"/>
                </a:cubicBezTo>
                <a:cubicBezTo>
                  <a:pt x="9340" y="3152"/>
                  <a:pt x="9819" y="3069"/>
                  <a:pt x="10163" y="2890"/>
                </a:cubicBezTo>
                <a:lnTo>
                  <a:pt x="10163" y="2890"/>
                </a:lnTo>
                <a:cubicBezTo>
                  <a:pt x="9993" y="3462"/>
                  <a:pt x="9744" y="4406"/>
                  <a:pt x="9523" y="5651"/>
                </a:cubicBezTo>
                <a:cubicBezTo>
                  <a:pt x="8926" y="5568"/>
                  <a:pt x="8280" y="5547"/>
                  <a:pt x="7729" y="5547"/>
                </a:cubicBezTo>
                <a:cubicBezTo>
                  <a:pt x="7327" y="5547"/>
                  <a:pt x="6975" y="5558"/>
                  <a:pt x="6727" y="5565"/>
                </a:cubicBezTo>
                <a:cubicBezTo>
                  <a:pt x="5887" y="5587"/>
                  <a:pt x="5077" y="6259"/>
                  <a:pt x="5077" y="6259"/>
                </a:cubicBezTo>
                <a:cubicBezTo>
                  <a:pt x="5077" y="6259"/>
                  <a:pt x="3981" y="6971"/>
                  <a:pt x="3186" y="7197"/>
                </a:cubicBezTo>
                <a:cubicBezTo>
                  <a:pt x="2391" y="7423"/>
                  <a:pt x="2127" y="7359"/>
                  <a:pt x="961" y="7431"/>
                </a:cubicBezTo>
                <a:cubicBezTo>
                  <a:pt x="909" y="7434"/>
                  <a:pt x="856" y="7437"/>
                  <a:pt x="804" y="7438"/>
                </a:cubicBezTo>
                <a:cubicBezTo>
                  <a:pt x="922" y="6309"/>
                  <a:pt x="1094" y="5199"/>
                  <a:pt x="1342" y="4266"/>
                </a:cubicBezTo>
                <a:cubicBezTo>
                  <a:pt x="1433" y="4729"/>
                  <a:pt x="1570" y="5407"/>
                  <a:pt x="1611" y="5461"/>
                </a:cubicBezTo>
                <a:cubicBezTo>
                  <a:pt x="1672" y="5542"/>
                  <a:pt x="2165" y="5771"/>
                  <a:pt x="2165" y="5771"/>
                </a:cubicBezTo>
                <a:cubicBezTo>
                  <a:pt x="2165" y="5771"/>
                  <a:pt x="2159" y="4778"/>
                  <a:pt x="2072" y="4573"/>
                </a:cubicBezTo>
                <a:cubicBezTo>
                  <a:pt x="1984" y="4368"/>
                  <a:pt x="1678" y="4039"/>
                  <a:pt x="1678" y="4039"/>
                </a:cubicBezTo>
                <a:lnTo>
                  <a:pt x="1678" y="4039"/>
                </a:lnTo>
                <a:cubicBezTo>
                  <a:pt x="1678" y="4039"/>
                  <a:pt x="2600" y="4336"/>
                  <a:pt x="2802" y="5055"/>
                </a:cubicBezTo>
                <a:lnTo>
                  <a:pt x="2994" y="4819"/>
                </a:lnTo>
                <a:cubicBezTo>
                  <a:pt x="3049" y="4555"/>
                  <a:pt x="3067" y="4256"/>
                  <a:pt x="2922" y="4102"/>
                </a:cubicBezTo>
                <a:cubicBezTo>
                  <a:pt x="2642" y="3804"/>
                  <a:pt x="2120" y="3739"/>
                  <a:pt x="2070" y="3733"/>
                </a:cubicBezTo>
                <a:lnTo>
                  <a:pt x="2078" y="3733"/>
                </a:lnTo>
                <a:cubicBezTo>
                  <a:pt x="2084" y="3733"/>
                  <a:pt x="2093" y="3733"/>
                  <a:pt x="2104" y="3733"/>
                </a:cubicBezTo>
                <a:cubicBezTo>
                  <a:pt x="2296" y="3733"/>
                  <a:pt x="3131" y="3763"/>
                  <a:pt x="3493" y="4209"/>
                </a:cubicBezTo>
                <a:cubicBezTo>
                  <a:pt x="3494" y="4210"/>
                  <a:pt x="3494" y="4211"/>
                  <a:pt x="3495" y="4212"/>
                </a:cubicBezTo>
                <a:cubicBezTo>
                  <a:pt x="3496" y="4209"/>
                  <a:pt x="3496" y="4206"/>
                  <a:pt x="3497" y="4202"/>
                </a:cubicBezTo>
                <a:lnTo>
                  <a:pt x="3795" y="3839"/>
                </a:lnTo>
                <a:cubicBezTo>
                  <a:pt x="3777" y="3733"/>
                  <a:pt x="3740" y="3635"/>
                  <a:pt x="3677" y="3556"/>
                </a:cubicBezTo>
                <a:cubicBezTo>
                  <a:pt x="3652" y="3523"/>
                  <a:pt x="3619" y="3493"/>
                  <a:pt x="3583" y="3467"/>
                </a:cubicBezTo>
                <a:cubicBezTo>
                  <a:pt x="3406" y="3340"/>
                  <a:pt x="3176" y="3301"/>
                  <a:pt x="2961" y="3301"/>
                </a:cubicBezTo>
                <a:cubicBezTo>
                  <a:pt x="2702" y="3301"/>
                  <a:pt x="2463" y="3358"/>
                  <a:pt x="2357" y="3386"/>
                </a:cubicBezTo>
                <a:lnTo>
                  <a:pt x="2326" y="3396"/>
                </a:lnTo>
                <a:lnTo>
                  <a:pt x="2310" y="3401"/>
                </a:lnTo>
                <a:lnTo>
                  <a:pt x="2304" y="3402"/>
                </a:lnTo>
                <a:cubicBezTo>
                  <a:pt x="2326" y="3389"/>
                  <a:pt x="3096" y="2914"/>
                  <a:pt x="3876" y="2886"/>
                </a:cubicBezTo>
                <a:cubicBezTo>
                  <a:pt x="3897" y="2885"/>
                  <a:pt x="3919" y="2885"/>
                  <a:pt x="3941" y="2885"/>
                </a:cubicBezTo>
                <a:cubicBezTo>
                  <a:pt x="4130" y="2885"/>
                  <a:pt x="4319" y="2912"/>
                  <a:pt x="4496" y="2981"/>
                </a:cubicBezTo>
                <a:cubicBezTo>
                  <a:pt x="4507" y="2984"/>
                  <a:pt x="4518" y="2989"/>
                  <a:pt x="4530" y="2994"/>
                </a:cubicBezTo>
                <a:cubicBezTo>
                  <a:pt x="4536" y="2969"/>
                  <a:pt x="4542" y="2943"/>
                  <a:pt x="4547" y="2917"/>
                </a:cubicBezTo>
                <a:lnTo>
                  <a:pt x="4553" y="2910"/>
                </a:lnTo>
                <a:cubicBezTo>
                  <a:pt x="4552" y="2909"/>
                  <a:pt x="4551" y="2908"/>
                  <a:pt x="4551" y="2907"/>
                </a:cubicBezTo>
                <a:cubicBezTo>
                  <a:pt x="4438" y="2777"/>
                  <a:pt x="4254" y="2591"/>
                  <a:pt x="4011" y="2450"/>
                </a:cubicBezTo>
                <a:cubicBezTo>
                  <a:pt x="3807" y="2332"/>
                  <a:pt x="3562" y="2243"/>
                  <a:pt x="3284" y="2243"/>
                </a:cubicBezTo>
                <a:cubicBezTo>
                  <a:pt x="3045" y="2243"/>
                  <a:pt x="2782" y="2308"/>
                  <a:pt x="2500" y="2475"/>
                </a:cubicBezTo>
                <a:cubicBezTo>
                  <a:pt x="2370" y="2552"/>
                  <a:pt x="2234" y="2652"/>
                  <a:pt x="2095" y="2775"/>
                </a:cubicBezTo>
                <a:cubicBezTo>
                  <a:pt x="2249" y="2556"/>
                  <a:pt x="2399" y="2353"/>
                  <a:pt x="2491" y="2254"/>
                </a:cubicBezTo>
                <a:cubicBezTo>
                  <a:pt x="2998" y="1711"/>
                  <a:pt x="3876" y="1603"/>
                  <a:pt x="3902" y="1600"/>
                </a:cubicBezTo>
                <a:lnTo>
                  <a:pt x="3904" y="1600"/>
                </a:lnTo>
                <a:cubicBezTo>
                  <a:pt x="3904" y="1600"/>
                  <a:pt x="3594" y="1336"/>
                  <a:pt x="3104" y="1336"/>
                </a:cubicBezTo>
                <a:cubicBezTo>
                  <a:pt x="2843" y="1336"/>
                  <a:pt x="2531" y="1411"/>
                  <a:pt x="2187" y="1640"/>
                </a:cubicBezTo>
                <a:cubicBezTo>
                  <a:pt x="1835" y="1874"/>
                  <a:pt x="1635" y="2188"/>
                  <a:pt x="1523" y="2497"/>
                </a:cubicBezTo>
                <a:cubicBezTo>
                  <a:pt x="1472" y="1839"/>
                  <a:pt x="1149" y="1098"/>
                  <a:pt x="1" y="956"/>
                </a:cubicBezTo>
                <a:lnTo>
                  <a:pt x="1" y="1394"/>
                </a:lnTo>
                <a:cubicBezTo>
                  <a:pt x="414" y="1717"/>
                  <a:pt x="876" y="2235"/>
                  <a:pt x="1061" y="3013"/>
                </a:cubicBezTo>
                <a:cubicBezTo>
                  <a:pt x="1061" y="3013"/>
                  <a:pt x="628" y="2286"/>
                  <a:pt x="1" y="1780"/>
                </a:cubicBezTo>
                <a:lnTo>
                  <a:pt x="1" y="2716"/>
                </a:lnTo>
                <a:cubicBezTo>
                  <a:pt x="99" y="2785"/>
                  <a:pt x="200" y="2862"/>
                  <a:pt x="303" y="2950"/>
                </a:cubicBezTo>
                <a:cubicBezTo>
                  <a:pt x="291" y="2944"/>
                  <a:pt x="170" y="2886"/>
                  <a:pt x="1" y="2825"/>
                </a:cubicBezTo>
                <a:lnTo>
                  <a:pt x="1" y="3484"/>
                </a:lnTo>
                <a:cubicBezTo>
                  <a:pt x="233" y="3499"/>
                  <a:pt x="491" y="3555"/>
                  <a:pt x="777" y="3666"/>
                </a:cubicBezTo>
                <a:lnTo>
                  <a:pt x="767" y="3667"/>
                </a:lnTo>
                <a:cubicBezTo>
                  <a:pt x="743" y="3668"/>
                  <a:pt x="682" y="3673"/>
                  <a:pt x="600" y="3680"/>
                </a:cubicBezTo>
                <a:lnTo>
                  <a:pt x="582" y="3681"/>
                </a:lnTo>
                <a:cubicBezTo>
                  <a:pt x="417" y="3696"/>
                  <a:pt x="181" y="3723"/>
                  <a:pt x="1" y="3765"/>
                </a:cubicBezTo>
                <a:lnTo>
                  <a:pt x="1" y="4608"/>
                </a:lnTo>
                <a:cubicBezTo>
                  <a:pt x="366" y="4497"/>
                  <a:pt x="791" y="4331"/>
                  <a:pt x="1052" y="4104"/>
                </a:cubicBezTo>
                <a:lnTo>
                  <a:pt x="1052" y="4104"/>
                </a:lnTo>
                <a:cubicBezTo>
                  <a:pt x="857" y="4746"/>
                  <a:pt x="547" y="5891"/>
                  <a:pt x="280" y="7434"/>
                </a:cubicBezTo>
                <a:cubicBezTo>
                  <a:pt x="186" y="7431"/>
                  <a:pt x="93" y="7425"/>
                  <a:pt x="1" y="7420"/>
                </a:cubicBezTo>
                <a:lnTo>
                  <a:pt x="1" y="9366"/>
                </a:lnTo>
                <a:lnTo>
                  <a:pt x="70131" y="9366"/>
                </a:lnTo>
                <a:lnTo>
                  <a:pt x="70131" y="6829"/>
                </a:lnTo>
                <a:cubicBezTo>
                  <a:pt x="69777" y="6634"/>
                  <a:pt x="69516" y="6465"/>
                  <a:pt x="69516" y="6465"/>
                </a:cubicBezTo>
                <a:cubicBezTo>
                  <a:pt x="69516" y="6465"/>
                  <a:pt x="69357" y="6334"/>
                  <a:pt x="69111" y="6190"/>
                </a:cubicBezTo>
                <a:cubicBezTo>
                  <a:pt x="69217" y="5422"/>
                  <a:pt x="69352" y="4685"/>
                  <a:pt x="69526" y="4036"/>
                </a:cubicBezTo>
                <a:cubicBezTo>
                  <a:pt x="69617" y="4498"/>
                  <a:pt x="69754" y="5176"/>
                  <a:pt x="69795" y="5230"/>
                </a:cubicBezTo>
                <a:cubicBezTo>
                  <a:pt x="69828" y="5275"/>
                  <a:pt x="69991" y="5362"/>
                  <a:pt x="70131" y="5433"/>
                </a:cubicBezTo>
                <a:lnTo>
                  <a:pt x="70131" y="4135"/>
                </a:lnTo>
                <a:cubicBezTo>
                  <a:pt x="70011" y="3968"/>
                  <a:pt x="69862" y="3808"/>
                  <a:pt x="69862" y="3808"/>
                </a:cubicBezTo>
                <a:lnTo>
                  <a:pt x="69862" y="3808"/>
                </a:lnTo>
                <a:cubicBezTo>
                  <a:pt x="69862" y="3808"/>
                  <a:pt x="69975" y="3844"/>
                  <a:pt x="70131" y="3923"/>
                </a:cubicBezTo>
                <a:lnTo>
                  <a:pt x="70131" y="1602"/>
                </a:lnTo>
                <a:cubicBezTo>
                  <a:pt x="69923" y="1802"/>
                  <a:pt x="69790" y="2036"/>
                  <a:pt x="69707" y="2266"/>
                </a:cubicBezTo>
                <a:cubicBezTo>
                  <a:pt x="69650" y="1533"/>
                  <a:pt x="69258" y="700"/>
                  <a:pt x="67768" y="700"/>
                </a:cubicBezTo>
                <a:cubicBezTo>
                  <a:pt x="67657" y="700"/>
                  <a:pt x="67540" y="704"/>
                  <a:pt x="67417" y="714"/>
                </a:cubicBezTo>
                <a:cubicBezTo>
                  <a:pt x="67463" y="731"/>
                  <a:pt x="68883" y="1259"/>
                  <a:pt x="69245" y="2782"/>
                </a:cubicBezTo>
                <a:cubicBezTo>
                  <a:pt x="69245" y="2782"/>
                  <a:pt x="68228" y="1071"/>
                  <a:pt x="67057" y="1071"/>
                </a:cubicBezTo>
                <a:cubicBezTo>
                  <a:pt x="66987" y="1071"/>
                  <a:pt x="66917" y="1077"/>
                  <a:pt x="66847" y="1090"/>
                </a:cubicBezTo>
                <a:cubicBezTo>
                  <a:pt x="65590" y="1317"/>
                  <a:pt x="65597" y="2569"/>
                  <a:pt x="65597" y="2569"/>
                </a:cubicBezTo>
                <a:cubicBezTo>
                  <a:pt x="65597" y="2569"/>
                  <a:pt x="66080" y="2026"/>
                  <a:pt x="66881" y="2026"/>
                </a:cubicBezTo>
                <a:cubicBezTo>
                  <a:pt x="67328" y="2026"/>
                  <a:pt x="67872" y="2194"/>
                  <a:pt x="68487" y="2718"/>
                </a:cubicBezTo>
                <a:cubicBezTo>
                  <a:pt x="68461" y="2706"/>
                  <a:pt x="67952" y="2463"/>
                  <a:pt x="67525" y="2447"/>
                </a:cubicBezTo>
                <a:cubicBezTo>
                  <a:pt x="67511" y="2446"/>
                  <a:pt x="67497" y="2446"/>
                  <a:pt x="67483" y="2446"/>
                </a:cubicBezTo>
                <a:cubicBezTo>
                  <a:pt x="67315" y="2446"/>
                  <a:pt x="67162" y="2485"/>
                  <a:pt x="67064" y="2594"/>
                </a:cubicBezTo>
                <a:cubicBezTo>
                  <a:pt x="66709" y="2979"/>
                  <a:pt x="66529" y="4064"/>
                  <a:pt x="66522" y="4104"/>
                </a:cubicBezTo>
                <a:cubicBezTo>
                  <a:pt x="66523" y="4104"/>
                  <a:pt x="66523" y="4102"/>
                  <a:pt x="66525" y="4102"/>
                </a:cubicBezTo>
                <a:cubicBezTo>
                  <a:pt x="66531" y="4088"/>
                  <a:pt x="66557" y="4045"/>
                  <a:pt x="66603" y="3982"/>
                </a:cubicBezTo>
                <a:lnTo>
                  <a:pt x="66603" y="3981"/>
                </a:lnTo>
                <a:cubicBezTo>
                  <a:pt x="66777" y="3743"/>
                  <a:pt x="67236" y="3247"/>
                  <a:pt x="68047" y="3247"/>
                </a:cubicBezTo>
                <a:cubicBezTo>
                  <a:pt x="68313" y="3247"/>
                  <a:pt x="68617" y="3300"/>
                  <a:pt x="68962" y="3434"/>
                </a:cubicBezTo>
                <a:lnTo>
                  <a:pt x="68951" y="3436"/>
                </a:lnTo>
                <a:cubicBezTo>
                  <a:pt x="68927" y="3437"/>
                  <a:pt x="68866" y="3441"/>
                  <a:pt x="68785" y="3449"/>
                </a:cubicBezTo>
                <a:lnTo>
                  <a:pt x="68767" y="3449"/>
                </a:lnTo>
                <a:cubicBezTo>
                  <a:pt x="68495" y="3475"/>
                  <a:pt x="68025" y="3532"/>
                  <a:pt x="67941" y="3633"/>
                </a:cubicBezTo>
                <a:cubicBezTo>
                  <a:pt x="67822" y="3776"/>
                  <a:pt x="67557" y="4459"/>
                  <a:pt x="67495" y="4544"/>
                </a:cubicBezTo>
                <a:cubicBezTo>
                  <a:pt x="67495" y="4544"/>
                  <a:pt x="68707" y="4334"/>
                  <a:pt x="69237" y="3872"/>
                </a:cubicBezTo>
                <a:lnTo>
                  <a:pt x="69237" y="3872"/>
                </a:lnTo>
                <a:cubicBezTo>
                  <a:pt x="69097" y="4332"/>
                  <a:pt x="68899" y="5049"/>
                  <a:pt x="68699" y="5985"/>
                </a:cubicBezTo>
                <a:cubicBezTo>
                  <a:pt x="68477" y="5894"/>
                  <a:pt x="68227" y="5825"/>
                  <a:pt x="67975" y="5818"/>
                </a:cubicBezTo>
                <a:cubicBezTo>
                  <a:pt x="67743" y="5812"/>
                  <a:pt x="67413" y="5801"/>
                  <a:pt x="67036" y="5801"/>
                </a:cubicBezTo>
                <a:cubicBezTo>
                  <a:pt x="66143" y="5801"/>
                  <a:pt x="64988" y="5860"/>
                  <a:pt x="64258" y="6176"/>
                </a:cubicBezTo>
                <a:cubicBezTo>
                  <a:pt x="63220" y="6625"/>
                  <a:pt x="63169" y="6844"/>
                  <a:pt x="62576" y="7278"/>
                </a:cubicBezTo>
                <a:cubicBezTo>
                  <a:pt x="62574" y="7280"/>
                  <a:pt x="62572" y="7281"/>
                  <a:pt x="62569" y="7283"/>
                </a:cubicBezTo>
                <a:cubicBezTo>
                  <a:pt x="62420" y="6513"/>
                  <a:pt x="62263" y="5935"/>
                  <a:pt x="62157" y="5589"/>
                </a:cubicBezTo>
                <a:lnTo>
                  <a:pt x="62157" y="5589"/>
                </a:lnTo>
                <a:cubicBezTo>
                  <a:pt x="62488" y="5878"/>
                  <a:pt x="63243" y="6008"/>
                  <a:pt x="63243" y="6008"/>
                </a:cubicBezTo>
                <a:cubicBezTo>
                  <a:pt x="63204" y="5956"/>
                  <a:pt x="63040" y="5529"/>
                  <a:pt x="62966" y="5441"/>
                </a:cubicBezTo>
                <a:cubicBezTo>
                  <a:pt x="62913" y="5378"/>
                  <a:pt x="62620" y="5342"/>
                  <a:pt x="62451" y="5326"/>
                </a:cubicBezTo>
                <a:lnTo>
                  <a:pt x="62440" y="5325"/>
                </a:lnTo>
                <a:cubicBezTo>
                  <a:pt x="62389" y="5321"/>
                  <a:pt x="62351" y="5319"/>
                  <a:pt x="62335" y="5317"/>
                </a:cubicBezTo>
                <a:lnTo>
                  <a:pt x="62330" y="5317"/>
                </a:lnTo>
                <a:cubicBezTo>
                  <a:pt x="62544" y="5234"/>
                  <a:pt x="62734" y="5200"/>
                  <a:pt x="62900" y="5200"/>
                </a:cubicBezTo>
                <a:cubicBezTo>
                  <a:pt x="63404" y="5200"/>
                  <a:pt x="63691" y="5510"/>
                  <a:pt x="63799" y="5658"/>
                </a:cubicBezTo>
                <a:cubicBezTo>
                  <a:pt x="63828" y="5697"/>
                  <a:pt x="63843" y="5725"/>
                  <a:pt x="63848" y="5733"/>
                </a:cubicBezTo>
                <a:cubicBezTo>
                  <a:pt x="63848" y="5733"/>
                  <a:pt x="63848" y="5734"/>
                  <a:pt x="63849" y="5734"/>
                </a:cubicBezTo>
                <a:cubicBezTo>
                  <a:pt x="63844" y="5709"/>
                  <a:pt x="63733" y="5033"/>
                  <a:pt x="63512" y="4794"/>
                </a:cubicBezTo>
                <a:cubicBezTo>
                  <a:pt x="63450" y="4726"/>
                  <a:pt x="63355" y="4701"/>
                  <a:pt x="63251" y="4701"/>
                </a:cubicBezTo>
                <a:cubicBezTo>
                  <a:pt x="63242" y="4701"/>
                  <a:pt x="63232" y="4701"/>
                  <a:pt x="63223" y="4702"/>
                </a:cubicBezTo>
                <a:cubicBezTo>
                  <a:pt x="62958" y="4712"/>
                  <a:pt x="62641" y="4863"/>
                  <a:pt x="62624" y="4871"/>
                </a:cubicBezTo>
                <a:cubicBezTo>
                  <a:pt x="63007" y="4544"/>
                  <a:pt x="63347" y="4440"/>
                  <a:pt x="63625" y="4440"/>
                </a:cubicBezTo>
                <a:cubicBezTo>
                  <a:pt x="64124" y="4440"/>
                  <a:pt x="64426" y="4778"/>
                  <a:pt x="64426" y="4778"/>
                </a:cubicBezTo>
                <a:cubicBezTo>
                  <a:pt x="64426" y="4778"/>
                  <a:pt x="64430" y="3998"/>
                  <a:pt x="63647" y="3856"/>
                </a:cubicBezTo>
                <a:cubicBezTo>
                  <a:pt x="63604" y="3848"/>
                  <a:pt x="63560" y="3845"/>
                  <a:pt x="63516" y="3845"/>
                </a:cubicBezTo>
                <a:cubicBezTo>
                  <a:pt x="62786" y="3845"/>
                  <a:pt x="62153" y="4911"/>
                  <a:pt x="62153" y="4911"/>
                </a:cubicBezTo>
                <a:cubicBezTo>
                  <a:pt x="62378" y="3962"/>
                  <a:pt x="63263" y="3633"/>
                  <a:pt x="63291" y="3621"/>
                </a:cubicBezTo>
                <a:cubicBezTo>
                  <a:pt x="63215" y="3615"/>
                  <a:pt x="63142" y="3613"/>
                  <a:pt x="63073" y="3613"/>
                </a:cubicBezTo>
                <a:cubicBezTo>
                  <a:pt x="62145" y="3613"/>
                  <a:pt x="61900" y="4132"/>
                  <a:pt x="61864" y="4589"/>
                </a:cubicBezTo>
                <a:cubicBezTo>
                  <a:pt x="61795" y="4396"/>
                  <a:pt x="61670" y="4200"/>
                  <a:pt x="61451" y="4055"/>
                </a:cubicBezTo>
                <a:cubicBezTo>
                  <a:pt x="61236" y="3912"/>
                  <a:pt x="61042" y="3865"/>
                  <a:pt x="60879" y="3865"/>
                </a:cubicBezTo>
                <a:cubicBezTo>
                  <a:pt x="60574" y="3865"/>
                  <a:pt x="60382" y="4029"/>
                  <a:pt x="60382" y="4029"/>
                </a:cubicBezTo>
                <a:cubicBezTo>
                  <a:pt x="60399" y="4031"/>
                  <a:pt x="60945" y="4098"/>
                  <a:pt x="61262" y="4437"/>
                </a:cubicBezTo>
                <a:cubicBezTo>
                  <a:pt x="61319" y="4499"/>
                  <a:pt x="61412" y="4626"/>
                  <a:pt x="61508" y="4762"/>
                </a:cubicBezTo>
                <a:cubicBezTo>
                  <a:pt x="61422" y="4685"/>
                  <a:pt x="61337" y="4623"/>
                  <a:pt x="61256" y="4575"/>
                </a:cubicBezTo>
                <a:cubicBezTo>
                  <a:pt x="61080" y="4471"/>
                  <a:pt x="60916" y="4431"/>
                  <a:pt x="60767" y="4431"/>
                </a:cubicBezTo>
                <a:cubicBezTo>
                  <a:pt x="60594" y="4431"/>
                  <a:pt x="60442" y="4485"/>
                  <a:pt x="60315" y="4560"/>
                </a:cubicBezTo>
                <a:cubicBezTo>
                  <a:pt x="60164" y="4648"/>
                  <a:pt x="60048" y="4763"/>
                  <a:pt x="59979" y="4844"/>
                </a:cubicBezTo>
                <a:cubicBezTo>
                  <a:pt x="59978" y="4845"/>
                  <a:pt x="59978" y="4845"/>
                  <a:pt x="59977" y="4846"/>
                </a:cubicBezTo>
                <a:lnTo>
                  <a:pt x="59980" y="4851"/>
                </a:lnTo>
                <a:cubicBezTo>
                  <a:pt x="59983" y="4866"/>
                  <a:pt x="59988" y="4882"/>
                  <a:pt x="59991" y="4899"/>
                </a:cubicBezTo>
                <a:cubicBezTo>
                  <a:pt x="59998" y="4895"/>
                  <a:pt x="60006" y="4893"/>
                  <a:pt x="60012" y="4890"/>
                </a:cubicBezTo>
                <a:cubicBezTo>
                  <a:pt x="60122" y="4848"/>
                  <a:pt x="60239" y="4831"/>
                  <a:pt x="60356" y="4831"/>
                </a:cubicBezTo>
                <a:cubicBezTo>
                  <a:pt x="60370" y="4831"/>
                  <a:pt x="60384" y="4831"/>
                  <a:pt x="60399" y="4832"/>
                </a:cubicBezTo>
                <a:cubicBezTo>
                  <a:pt x="60884" y="4848"/>
                  <a:pt x="61365" y="5144"/>
                  <a:pt x="61378" y="5153"/>
                </a:cubicBezTo>
                <a:lnTo>
                  <a:pt x="61374" y="5152"/>
                </a:lnTo>
                <a:lnTo>
                  <a:pt x="61365" y="5148"/>
                </a:lnTo>
                <a:lnTo>
                  <a:pt x="61345" y="5143"/>
                </a:lnTo>
                <a:cubicBezTo>
                  <a:pt x="61279" y="5125"/>
                  <a:pt x="61130" y="5090"/>
                  <a:pt x="60968" y="5090"/>
                </a:cubicBezTo>
                <a:cubicBezTo>
                  <a:pt x="60834" y="5090"/>
                  <a:pt x="60691" y="5114"/>
                  <a:pt x="60581" y="5193"/>
                </a:cubicBezTo>
                <a:cubicBezTo>
                  <a:pt x="60558" y="5209"/>
                  <a:pt x="60539" y="5228"/>
                  <a:pt x="60522" y="5249"/>
                </a:cubicBezTo>
                <a:cubicBezTo>
                  <a:pt x="60483" y="5297"/>
                  <a:pt x="60460" y="5359"/>
                  <a:pt x="60449" y="5425"/>
                </a:cubicBezTo>
                <a:lnTo>
                  <a:pt x="60634" y="5651"/>
                </a:lnTo>
                <a:cubicBezTo>
                  <a:pt x="60635" y="5653"/>
                  <a:pt x="60635" y="5656"/>
                  <a:pt x="60636" y="5658"/>
                </a:cubicBezTo>
                <a:cubicBezTo>
                  <a:pt x="60636" y="5657"/>
                  <a:pt x="60637" y="5657"/>
                  <a:pt x="60637" y="5656"/>
                </a:cubicBezTo>
                <a:cubicBezTo>
                  <a:pt x="60864" y="5375"/>
                  <a:pt x="61390" y="5359"/>
                  <a:pt x="61505" y="5359"/>
                </a:cubicBezTo>
                <a:cubicBezTo>
                  <a:pt x="61511" y="5359"/>
                  <a:pt x="61516" y="5359"/>
                  <a:pt x="61519" y="5359"/>
                </a:cubicBezTo>
                <a:lnTo>
                  <a:pt x="61524" y="5359"/>
                </a:lnTo>
                <a:cubicBezTo>
                  <a:pt x="61492" y="5362"/>
                  <a:pt x="61168" y="5403"/>
                  <a:pt x="60993" y="5588"/>
                </a:cubicBezTo>
                <a:cubicBezTo>
                  <a:pt x="60902" y="5685"/>
                  <a:pt x="60914" y="5870"/>
                  <a:pt x="60948" y="6036"/>
                </a:cubicBezTo>
                <a:lnTo>
                  <a:pt x="61068" y="6183"/>
                </a:lnTo>
                <a:cubicBezTo>
                  <a:pt x="61193" y="5734"/>
                  <a:pt x="61768" y="5549"/>
                  <a:pt x="61768" y="5549"/>
                </a:cubicBezTo>
                <a:lnTo>
                  <a:pt x="61768" y="5549"/>
                </a:lnTo>
                <a:cubicBezTo>
                  <a:pt x="61768" y="5549"/>
                  <a:pt x="61577" y="5754"/>
                  <a:pt x="61523" y="5882"/>
                </a:cubicBezTo>
                <a:cubicBezTo>
                  <a:pt x="61468" y="6009"/>
                  <a:pt x="61464" y="6628"/>
                  <a:pt x="61464" y="6628"/>
                </a:cubicBezTo>
                <a:cubicBezTo>
                  <a:pt x="61464" y="6628"/>
                  <a:pt x="61771" y="6486"/>
                  <a:pt x="61809" y="6435"/>
                </a:cubicBezTo>
                <a:cubicBezTo>
                  <a:pt x="61835" y="6402"/>
                  <a:pt x="61921" y="5979"/>
                  <a:pt x="61977" y="5691"/>
                </a:cubicBezTo>
                <a:cubicBezTo>
                  <a:pt x="62117" y="6216"/>
                  <a:pt x="62218" y="6833"/>
                  <a:pt x="62291" y="7467"/>
                </a:cubicBezTo>
                <a:cubicBezTo>
                  <a:pt x="61817" y="7754"/>
                  <a:pt x="61430" y="7855"/>
                  <a:pt x="61430" y="7855"/>
                </a:cubicBezTo>
                <a:cubicBezTo>
                  <a:pt x="61430" y="7855"/>
                  <a:pt x="56659" y="8215"/>
                  <a:pt x="56008" y="8215"/>
                </a:cubicBezTo>
                <a:cubicBezTo>
                  <a:pt x="56001" y="8215"/>
                  <a:pt x="55993" y="8215"/>
                  <a:pt x="55987" y="8215"/>
                </a:cubicBezTo>
                <a:cubicBezTo>
                  <a:pt x="55886" y="8214"/>
                  <a:pt x="55535" y="8130"/>
                  <a:pt x="55023" y="7994"/>
                </a:cubicBezTo>
                <a:cubicBezTo>
                  <a:pt x="54732" y="6050"/>
                  <a:pt x="54371" y="4368"/>
                  <a:pt x="54145" y="3624"/>
                </a:cubicBezTo>
                <a:lnTo>
                  <a:pt x="54145" y="3624"/>
                </a:lnTo>
                <a:cubicBezTo>
                  <a:pt x="54675" y="4086"/>
                  <a:pt x="55886" y="4295"/>
                  <a:pt x="55886" y="4295"/>
                </a:cubicBezTo>
                <a:cubicBezTo>
                  <a:pt x="55824" y="4210"/>
                  <a:pt x="55559" y="3526"/>
                  <a:pt x="55440" y="3384"/>
                </a:cubicBezTo>
                <a:cubicBezTo>
                  <a:pt x="55356" y="3283"/>
                  <a:pt x="54886" y="3226"/>
                  <a:pt x="54614" y="3200"/>
                </a:cubicBezTo>
                <a:lnTo>
                  <a:pt x="54596" y="3199"/>
                </a:lnTo>
                <a:cubicBezTo>
                  <a:pt x="54516" y="3193"/>
                  <a:pt x="54454" y="3188"/>
                  <a:pt x="54431" y="3187"/>
                </a:cubicBezTo>
                <a:lnTo>
                  <a:pt x="54420" y="3186"/>
                </a:lnTo>
                <a:cubicBezTo>
                  <a:pt x="54765" y="3052"/>
                  <a:pt x="55069" y="2998"/>
                  <a:pt x="55335" y="2998"/>
                </a:cubicBezTo>
                <a:cubicBezTo>
                  <a:pt x="56145" y="2998"/>
                  <a:pt x="56605" y="3495"/>
                  <a:pt x="56778" y="3732"/>
                </a:cubicBezTo>
                <a:cubicBezTo>
                  <a:pt x="56824" y="3796"/>
                  <a:pt x="56850" y="3840"/>
                  <a:pt x="56858" y="3852"/>
                </a:cubicBezTo>
                <a:cubicBezTo>
                  <a:pt x="56858" y="3853"/>
                  <a:pt x="56858" y="3854"/>
                  <a:pt x="56859" y="3855"/>
                </a:cubicBezTo>
                <a:cubicBezTo>
                  <a:pt x="56852" y="3815"/>
                  <a:pt x="56672" y="2730"/>
                  <a:pt x="56318" y="2345"/>
                </a:cubicBezTo>
                <a:cubicBezTo>
                  <a:pt x="56219" y="2237"/>
                  <a:pt x="56066" y="2198"/>
                  <a:pt x="55898" y="2198"/>
                </a:cubicBezTo>
                <a:cubicBezTo>
                  <a:pt x="55884" y="2198"/>
                  <a:pt x="55870" y="2198"/>
                  <a:pt x="55856" y="2198"/>
                </a:cubicBezTo>
                <a:cubicBezTo>
                  <a:pt x="55429" y="2213"/>
                  <a:pt x="54920" y="2457"/>
                  <a:pt x="54894" y="2469"/>
                </a:cubicBezTo>
                <a:cubicBezTo>
                  <a:pt x="55509" y="1946"/>
                  <a:pt x="56054" y="1778"/>
                  <a:pt x="56500" y="1778"/>
                </a:cubicBezTo>
                <a:cubicBezTo>
                  <a:pt x="57301" y="1778"/>
                  <a:pt x="57785" y="2320"/>
                  <a:pt x="57785" y="2320"/>
                </a:cubicBezTo>
                <a:cubicBezTo>
                  <a:pt x="57785" y="2320"/>
                  <a:pt x="57791" y="1069"/>
                  <a:pt x="56535" y="842"/>
                </a:cubicBezTo>
                <a:cubicBezTo>
                  <a:pt x="56465" y="829"/>
                  <a:pt x="56395" y="823"/>
                  <a:pt x="56325" y="823"/>
                </a:cubicBezTo>
                <a:cubicBezTo>
                  <a:pt x="55153" y="823"/>
                  <a:pt x="54136" y="2533"/>
                  <a:pt x="54136" y="2533"/>
                </a:cubicBezTo>
                <a:cubicBezTo>
                  <a:pt x="54498" y="1011"/>
                  <a:pt x="55918" y="481"/>
                  <a:pt x="55964" y="464"/>
                </a:cubicBezTo>
                <a:cubicBezTo>
                  <a:pt x="55842" y="455"/>
                  <a:pt x="55726" y="450"/>
                  <a:pt x="55615" y="450"/>
                </a:cubicBezTo>
                <a:cubicBezTo>
                  <a:pt x="54123" y="450"/>
                  <a:pt x="53731" y="1284"/>
                  <a:pt x="53674" y="2017"/>
                </a:cubicBezTo>
                <a:cubicBezTo>
                  <a:pt x="53562" y="1708"/>
                  <a:pt x="53361" y="1394"/>
                  <a:pt x="53010" y="1160"/>
                </a:cubicBezTo>
                <a:cubicBezTo>
                  <a:pt x="52666" y="931"/>
                  <a:pt x="52354" y="856"/>
                  <a:pt x="52093" y="856"/>
                </a:cubicBezTo>
                <a:cubicBezTo>
                  <a:pt x="51603" y="856"/>
                  <a:pt x="51294" y="1119"/>
                  <a:pt x="51294" y="1119"/>
                </a:cubicBezTo>
                <a:lnTo>
                  <a:pt x="51295" y="1119"/>
                </a:lnTo>
                <a:cubicBezTo>
                  <a:pt x="51322" y="1123"/>
                  <a:pt x="52199" y="1231"/>
                  <a:pt x="52706" y="1774"/>
                </a:cubicBezTo>
                <a:cubicBezTo>
                  <a:pt x="52798" y="1873"/>
                  <a:pt x="52948" y="2075"/>
                  <a:pt x="53102" y="2295"/>
                </a:cubicBezTo>
                <a:cubicBezTo>
                  <a:pt x="52963" y="2172"/>
                  <a:pt x="52827" y="2072"/>
                  <a:pt x="52697" y="1995"/>
                </a:cubicBezTo>
                <a:cubicBezTo>
                  <a:pt x="52415" y="1828"/>
                  <a:pt x="52152" y="1763"/>
                  <a:pt x="51913" y="1763"/>
                </a:cubicBezTo>
                <a:cubicBezTo>
                  <a:pt x="51635" y="1763"/>
                  <a:pt x="51390" y="1851"/>
                  <a:pt x="51186" y="1970"/>
                </a:cubicBezTo>
                <a:cubicBezTo>
                  <a:pt x="50943" y="2111"/>
                  <a:pt x="50760" y="2297"/>
                  <a:pt x="50647" y="2427"/>
                </a:cubicBezTo>
                <a:cubicBezTo>
                  <a:pt x="50647" y="2428"/>
                  <a:pt x="50645" y="2429"/>
                  <a:pt x="50644" y="2430"/>
                </a:cubicBezTo>
                <a:lnTo>
                  <a:pt x="50650" y="2437"/>
                </a:lnTo>
                <a:cubicBezTo>
                  <a:pt x="50656" y="2463"/>
                  <a:pt x="50661" y="2488"/>
                  <a:pt x="50667" y="2514"/>
                </a:cubicBezTo>
                <a:cubicBezTo>
                  <a:pt x="50679" y="2509"/>
                  <a:pt x="50690" y="2504"/>
                  <a:pt x="50701" y="2500"/>
                </a:cubicBezTo>
                <a:cubicBezTo>
                  <a:pt x="50876" y="2432"/>
                  <a:pt x="51063" y="2404"/>
                  <a:pt x="51250" y="2404"/>
                </a:cubicBezTo>
                <a:cubicBezTo>
                  <a:pt x="51274" y="2404"/>
                  <a:pt x="51298" y="2405"/>
                  <a:pt x="51322" y="2406"/>
                </a:cubicBezTo>
                <a:cubicBezTo>
                  <a:pt x="52101" y="2434"/>
                  <a:pt x="52871" y="2908"/>
                  <a:pt x="52893" y="2922"/>
                </a:cubicBezTo>
                <a:lnTo>
                  <a:pt x="52887" y="2921"/>
                </a:lnTo>
                <a:lnTo>
                  <a:pt x="52871" y="2915"/>
                </a:lnTo>
                <a:lnTo>
                  <a:pt x="52840" y="2906"/>
                </a:lnTo>
                <a:cubicBezTo>
                  <a:pt x="52734" y="2877"/>
                  <a:pt x="52495" y="2820"/>
                  <a:pt x="52236" y="2820"/>
                </a:cubicBezTo>
                <a:cubicBezTo>
                  <a:pt x="52021" y="2820"/>
                  <a:pt x="51792" y="2860"/>
                  <a:pt x="51614" y="2987"/>
                </a:cubicBezTo>
                <a:cubicBezTo>
                  <a:pt x="51578" y="3012"/>
                  <a:pt x="51546" y="3043"/>
                  <a:pt x="51520" y="3076"/>
                </a:cubicBezTo>
                <a:cubicBezTo>
                  <a:pt x="51457" y="3155"/>
                  <a:pt x="51420" y="3253"/>
                  <a:pt x="51402" y="3358"/>
                </a:cubicBezTo>
                <a:lnTo>
                  <a:pt x="51700" y="3722"/>
                </a:lnTo>
                <a:cubicBezTo>
                  <a:pt x="51701" y="3725"/>
                  <a:pt x="51701" y="3729"/>
                  <a:pt x="51702" y="3732"/>
                </a:cubicBezTo>
                <a:cubicBezTo>
                  <a:pt x="51703" y="3731"/>
                  <a:pt x="51703" y="3730"/>
                  <a:pt x="51704" y="3729"/>
                </a:cubicBezTo>
                <a:cubicBezTo>
                  <a:pt x="52066" y="3282"/>
                  <a:pt x="52901" y="3253"/>
                  <a:pt x="53093" y="3253"/>
                </a:cubicBezTo>
                <a:cubicBezTo>
                  <a:pt x="53104" y="3253"/>
                  <a:pt x="53113" y="3253"/>
                  <a:pt x="53120" y="3253"/>
                </a:cubicBezTo>
                <a:lnTo>
                  <a:pt x="53121" y="3253"/>
                </a:lnTo>
                <a:cubicBezTo>
                  <a:pt x="53122" y="3253"/>
                  <a:pt x="53123" y="3253"/>
                  <a:pt x="53124" y="3253"/>
                </a:cubicBezTo>
                <a:cubicBezTo>
                  <a:pt x="53125" y="3253"/>
                  <a:pt x="53127" y="3253"/>
                  <a:pt x="53127" y="3253"/>
                </a:cubicBezTo>
                <a:cubicBezTo>
                  <a:pt x="53077" y="3259"/>
                  <a:pt x="52555" y="3324"/>
                  <a:pt x="52275" y="3621"/>
                </a:cubicBezTo>
                <a:cubicBezTo>
                  <a:pt x="52130" y="3776"/>
                  <a:pt x="52148" y="4075"/>
                  <a:pt x="52203" y="4339"/>
                </a:cubicBezTo>
                <a:lnTo>
                  <a:pt x="52395" y="4574"/>
                </a:lnTo>
                <a:cubicBezTo>
                  <a:pt x="52597" y="3855"/>
                  <a:pt x="53519" y="3559"/>
                  <a:pt x="53519" y="3559"/>
                </a:cubicBezTo>
                <a:lnTo>
                  <a:pt x="53519" y="3559"/>
                </a:lnTo>
                <a:cubicBezTo>
                  <a:pt x="53519" y="3559"/>
                  <a:pt x="53214" y="3888"/>
                  <a:pt x="53125" y="4093"/>
                </a:cubicBezTo>
                <a:cubicBezTo>
                  <a:pt x="53038" y="4298"/>
                  <a:pt x="53032" y="5289"/>
                  <a:pt x="53032" y="5289"/>
                </a:cubicBezTo>
                <a:cubicBezTo>
                  <a:pt x="53032" y="5289"/>
                  <a:pt x="53525" y="5062"/>
                  <a:pt x="53586" y="4980"/>
                </a:cubicBezTo>
                <a:cubicBezTo>
                  <a:pt x="53627" y="4927"/>
                  <a:pt x="53764" y="4248"/>
                  <a:pt x="53855" y="3786"/>
                </a:cubicBezTo>
                <a:cubicBezTo>
                  <a:pt x="54096" y="4688"/>
                  <a:pt x="54177" y="6613"/>
                  <a:pt x="54286" y="7795"/>
                </a:cubicBezTo>
                <a:cubicBezTo>
                  <a:pt x="52232" y="7230"/>
                  <a:pt x="48864" y="6251"/>
                  <a:pt x="47113" y="5858"/>
                </a:cubicBezTo>
                <a:cubicBezTo>
                  <a:pt x="46995" y="5199"/>
                  <a:pt x="46861" y="4708"/>
                  <a:pt x="46776" y="4427"/>
                </a:cubicBezTo>
                <a:lnTo>
                  <a:pt x="46776" y="4427"/>
                </a:lnTo>
                <a:cubicBezTo>
                  <a:pt x="47018" y="4638"/>
                  <a:pt x="47569" y="4733"/>
                  <a:pt x="47569" y="4733"/>
                </a:cubicBezTo>
                <a:cubicBezTo>
                  <a:pt x="47541" y="4695"/>
                  <a:pt x="47420" y="4383"/>
                  <a:pt x="47366" y="4318"/>
                </a:cubicBezTo>
                <a:cubicBezTo>
                  <a:pt x="47328" y="4272"/>
                  <a:pt x="47114" y="4246"/>
                  <a:pt x="46990" y="4235"/>
                </a:cubicBezTo>
                <a:lnTo>
                  <a:pt x="46982" y="4235"/>
                </a:lnTo>
                <a:cubicBezTo>
                  <a:pt x="46945" y="4232"/>
                  <a:pt x="46917" y="4229"/>
                  <a:pt x="46906" y="4228"/>
                </a:cubicBezTo>
                <a:lnTo>
                  <a:pt x="46902" y="4228"/>
                </a:lnTo>
                <a:cubicBezTo>
                  <a:pt x="47059" y="4167"/>
                  <a:pt x="47197" y="4142"/>
                  <a:pt x="47318" y="4142"/>
                </a:cubicBezTo>
                <a:cubicBezTo>
                  <a:pt x="47687" y="4142"/>
                  <a:pt x="47896" y="4369"/>
                  <a:pt x="47975" y="4477"/>
                </a:cubicBezTo>
                <a:cubicBezTo>
                  <a:pt x="47997" y="4506"/>
                  <a:pt x="48008" y="4526"/>
                  <a:pt x="48011" y="4532"/>
                </a:cubicBezTo>
                <a:cubicBezTo>
                  <a:pt x="48011" y="4532"/>
                  <a:pt x="48011" y="4533"/>
                  <a:pt x="48012" y="4533"/>
                </a:cubicBezTo>
                <a:cubicBezTo>
                  <a:pt x="48009" y="4515"/>
                  <a:pt x="47927" y="4020"/>
                  <a:pt x="47766" y="3845"/>
                </a:cubicBezTo>
                <a:cubicBezTo>
                  <a:pt x="47721" y="3796"/>
                  <a:pt x="47652" y="3778"/>
                  <a:pt x="47576" y="3778"/>
                </a:cubicBezTo>
                <a:cubicBezTo>
                  <a:pt x="47569" y="3778"/>
                  <a:pt x="47562" y="3778"/>
                  <a:pt x="47556" y="3778"/>
                </a:cubicBezTo>
                <a:cubicBezTo>
                  <a:pt x="47361" y="3785"/>
                  <a:pt x="47129" y="3896"/>
                  <a:pt x="47118" y="3901"/>
                </a:cubicBezTo>
                <a:cubicBezTo>
                  <a:pt x="47397" y="3663"/>
                  <a:pt x="47645" y="3587"/>
                  <a:pt x="47848" y="3587"/>
                </a:cubicBezTo>
                <a:cubicBezTo>
                  <a:pt x="48213" y="3587"/>
                  <a:pt x="48433" y="3834"/>
                  <a:pt x="48433" y="3834"/>
                </a:cubicBezTo>
                <a:cubicBezTo>
                  <a:pt x="48433" y="3834"/>
                  <a:pt x="48437" y="3264"/>
                  <a:pt x="47865" y="3160"/>
                </a:cubicBezTo>
                <a:cubicBezTo>
                  <a:pt x="47833" y="3154"/>
                  <a:pt x="47801" y="3152"/>
                  <a:pt x="47769" y="3152"/>
                </a:cubicBezTo>
                <a:cubicBezTo>
                  <a:pt x="47235" y="3152"/>
                  <a:pt x="46772" y="3931"/>
                  <a:pt x="46772" y="3931"/>
                </a:cubicBezTo>
                <a:cubicBezTo>
                  <a:pt x="46938" y="3237"/>
                  <a:pt x="47585" y="2997"/>
                  <a:pt x="47605" y="2989"/>
                </a:cubicBezTo>
                <a:cubicBezTo>
                  <a:pt x="47549" y="2985"/>
                  <a:pt x="47496" y="2982"/>
                  <a:pt x="47446" y="2982"/>
                </a:cubicBezTo>
                <a:cubicBezTo>
                  <a:pt x="46766" y="2982"/>
                  <a:pt x="46588" y="3363"/>
                  <a:pt x="46561" y="3695"/>
                </a:cubicBezTo>
                <a:cubicBezTo>
                  <a:pt x="46511" y="3555"/>
                  <a:pt x="46420" y="3412"/>
                  <a:pt x="46260" y="3306"/>
                </a:cubicBezTo>
                <a:cubicBezTo>
                  <a:pt x="46103" y="3201"/>
                  <a:pt x="45961" y="3167"/>
                  <a:pt x="45842" y="3167"/>
                </a:cubicBezTo>
                <a:cubicBezTo>
                  <a:pt x="45619" y="3167"/>
                  <a:pt x="45478" y="3287"/>
                  <a:pt x="45478" y="3287"/>
                </a:cubicBezTo>
                <a:lnTo>
                  <a:pt x="45479" y="3287"/>
                </a:lnTo>
                <a:cubicBezTo>
                  <a:pt x="45491" y="3289"/>
                  <a:pt x="45891" y="3338"/>
                  <a:pt x="46121" y="3586"/>
                </a:cubicBezTo>
                <a:cubicBezTo>
                  <a:pt x="46164" y="3630"/>
                  <a:pt x="46231" y="3722"/>
                  <a:pt x="46302" y="3823"/>
                </a:cubicBezTo>
                <a:cubicBezTo>
                  <a:pt x="46239" y="3766"/>
                  <a:pt x="46176" y="3721"/>
                  <a:pt x="46117" y="3686"/>
                </a:cubicBezTo>
                <a:cubicBezTo>
                  <a:pt x="45989" y="3610"/>
                  <a:pt x="45869" y="3580"/>
                  <a:pt x="45760" y="3580"/>
                </a:cubicBezTo>
                <a:cubicBezTo>
                  <a:pt x="45634" y="3580"/>
                  <a:pt x="45522" y="3620"/>
                  <a:pt x="45430" y="3674"/>
                </a:cubicBezTo>
                <a:cubicBezTo>
                  <a:pt x="45319" y="3739"/>
                  <a:pt x="45235" y="3823"/>
                  <a:pt x="45183" y="3882"/>
                </a:cubicBezTo>
                <a:cubicBezTo>
                  <a:pt x="45183" y="3883"/>
                  <a:pt x="45183" y="3883"/>
                  <a:pt x="45182" y="3884"/>
                </a:cubicBezTo>
                <a:lnTo>
                  <a:pt x="45184" y="3887"/>
                </a:lnTo>
                <a:cubicBezTo>
                  <a:pt x="45188" y="3899"/>
                  <a:pt x="45190" y="3910"/>
                  <a:pt x="45193" y="3923"/>
                </a:cubicBezTo>
                <a:cubicBezTo>
                  <a:pt x="45198" y="3920"/>
                  <a:pt x="45203" y="3918"/>
                  <a:pt x="45208" y="3916"/>
                </a:cubicBezTo>
                <a:cubicBezTo>
                  <a:pt x="45289" y="3885"/>
                  <a:pt x="45373" y="3873"/>
                  <a:pt x="45459" y="3873"/>
                </a:cubicBezTo>
                <a:cubicBezTo>
                  <a:pt x="45470" y="3873"/>
                  <a:pt x="45480" y="3873"/>
                  <a:pt x="45491" y="3873"/>
                </a:cubicBezTo>
                <a:cubicBezTo>
                  <a:pt x="45845" y="3886"/>
                  <a:pt x="46196" y="4102"/>
                  <a:pt x="46207" y="4108"/>
                </a:cubicBezTo>
                <a:lnTo>
                  <a:pt x="46203" y="4107"/>
                </a:lnTo>
                <a:lnTo>
                  <a:pt x="46196" y="4105"/>
                </a:lnTo>
                <a:lnTo>
                  <a:pt x="46182" y="4101"/>
                </a:lnTo>
                <a:cubicBezTo>
                  <a:pt x="46134" y="4088"/>
                  <a:pt x="46025" y="4062"/>
                  <a:pt x="45907" y="4062"/>
                </a:cubicBezTo>
                <a:cubicBezTo>
                  <a:pt x="45809" y="4062"/>
                  <a:pt x="45705" y="4080"/>
                  <a:pt x="45624" y="4137"/>
                </a:cubicBezTo>
                <a:cubicBezTo>
                  <a:pt x="45608" y="4149"/>
                  <a:pt x="45593" y="4163"/>
                  <a:pt x="45581" y="4178"/>
                </a:cubicBezTo>
                <a:cubicBezTo>
                  <a:pt x="45553" y="4214"/>
                  <a:pt x="45536" y="4258"/>
                  <a:pt x="45527" y="4307"/>
                </a:cubicBezTo>
                <a:lnTo>
                  <a:pt x="45662" y="4472"/>
                </a:lnTo>
                <a:cubicBezTo>
                  <a:pt x="45664" y="4473"/>
                  <a:pt x="45664" y="4476"/>
                  <a:pt x="45664" y="4477"/>
                </a:cubicBezTo>
                <a:cubicBezTo>
                  <a:pt x="45665" y="4477"/>
                  <a:pt x="45665" y="4476"/>
                  <a:pt x="45665" y="4474"/>
                </a:cubicBezTo>
                <a:cubicBezTo>
                  <a:pt x="45829" y="4272"/>
                  <a:pt x="46207" y="4258"/>
                  <a:pt x="46296" y="4258"/>
                </a:cubicBezTo>
                <a:cubicBezTo>
                  <a:pt x="46302" y="4258"/>
                  <a:pt x="46306" y="4258"/>
                  <a:pt x="46310" y="4258"/>
                </a:cubicBezTo>
                <a:lnTo>
                  <a:pt x="46313" y="4258"/>
                </a:lnTo>
                <a:cubicBezTo>
                  <a:pt x="46291" y="4261"/>
                  <a:pt x="46053" y="4291"/>
                  <a:pt x="45926" y="4426"/>
                </a:cubicBezTo>
                <a:cubicBezTo>
                  <a:pt x="45860" y="4497"/>
                  <a:pt x="45867" y="4632"/>
                  <a:pt x="45892" y="4753"/>
                </a:cubicBezTo>
                <a:lnTo>
                  <a:pt x="45979" y="4860"/>
                </a:lnTo>
                <a:cubicBezTo>
                  <a:pt x="46071" y="4533"/>
                  <a:pt x="46491" y="4397"/>
                  <a:pt x="46491" y="4397"/>
                </a:cubicBezTo>
                <a:lnTo>
                  <a:pt x="46491" y="4397"/>
                </a:lnTo>
                <a:cubicBezTo>
                  <a:pt x="46491" y="4397"/>
                  <a:pt x="46352" y="4547"/>
                  <a:pt x="46312" y="4640"/>
                </a:cubicBezTo>
                <a:cubicBezTo>
                  <a:pt x="46273" y="4734"/>
                  <a:pt x="46269" y="5185"/>
                  <a:pt x="46269" y="5185"/>
                </a:cubicBezTo>
                <a:cubicBezTo>
                  <a:pt x="46269" y="5185"/>
                  <a:pt x="46494" y="5082"/>
                  <a:pt x="46522" y="5045"/>
                </a:cubicBezTo>
                <a:cubicBezTo>
                  <a:pt x="46540" y="5021"/>
                  <a:pt x="46603" y="4712"/>
                  <a:pt x="46644" y="4501"/>
                </a:cubicBezTo>
                <a:cubicBezTo>
                  <a:pt x="46747" y="4888"/>
                  <a:pt x="46821" y="5341"/>
                  <a:pt x="46875" y="5807"/>
                </a:cubicBezTo>
                <a:cubicBezTo>
                  <a:pt x="46519" y="5732"/>
                  <a:pt x="46250" y="5688"/>
                  <a:pt x="46104" y="5688"/>
                </a:cubicBezTo>
                <a:cubicBezTo>
                  <a:pt x="46103" y="5688"/>
                  <a:pt x="46102" y="5688"/>
                  <a:pt x="46101" y="5688"/>
                </a:cubicBezTo>
                <a:cubicBezTo>
                  <a:pt x="44977" y="5688"/>
                  <a:pt x="43434" y="7216"/>
                  <a:pt x="42773" y="7340"/>
                </a:cubicBezTo>
                <a:cubicBezTo>
                  <a:pt x="42391" y="7412"/>
                  <a:pt x="42027" y="7447"/>
                  <a:pt x="41713" y="7479"/>
                </a:cubicBezTo>
                <a:cubicBezTo>
                  <a:pt x="41244" y="7308"/>
                  <a:pt x="40877" y="7197"/>
                  <a:pt x="40709" y="7197"/>
                </a:cubicBezTo>
                <a:cubicBezTo>
                  <a:pt x="40705" y="7197"/>
                  <a:pt x="40701" y="7197"/>
                  <a:pt x="40697" y="7197"/>
                </a:cubicBezTo>
                <a:cubicBezTo>
                  <a:pt x="40000" y="7224"/>
                  <a:pt x="39153" y="7633"/>
                  <a:pt x="38411" y="7747"/>
                </a:cubicBezTo>
                <a:cubicBezTo>
                  <a:pt x="38305" y="7764"/>
                  <a:pt x="38198" y="7779"/>
                  <a:pt x="38089" y="7794"/>
                </a:cubicBezTo>
                <a:cubicBezTo>
                  <a:pt x="37475" y="7645"/>
                  <a:pt x="36814" y="7363"/>
                  <a:pt x="36254" y="7340"/>
                </a:cubicBezTo>
                <a:cubicBezTo>
                  <a:pt x="36251" y="7340"/>
                  <a:pt x="36247" y="7340"/>
                  <a:pt x="36244" y="7340"/>
                </a:cubicBezTo>
                <a:cubicBezTo>
                  <a:pt x="36137" y="7340"/>
                  <a:pt x="35939" y="7390"/>
                  <a:pt x="35683" y="7474"/>
                </a:cubicBezTo>
                <a:cubicBezTo>
                  <a:pt x="35632" y="7460"/>
                  <a:pt x="35572" y="7447"/>
                  <a:pt x="35497" y="7431"/>
                </a:cubicBezTo>
                <a:cubicBezTo>
                  <a:pt x="35482" y="7428"/>
                  <a:pt x="35465" y="7425"/>
                  <a:pt x="35449" y="7422"/>
                </a:cubicBezTo>
                <a:cubicBezTo>
                  <a:pt x="35494" y="5514"/>
                  <a:pt x="35432" y="3858"/>
                  <a:pt x="35342" y="3103"/>
                </a:cubicBezTo>
                <a:lnTo>
                  <a:pt x="35342" y="3103"/>
                </a:lnTo>
                <a:cubicBezTo>
                  <a:pt x="35783" y="3650"/>
                  <a:pt x="36939" y="4068"/>
                  <a:pt x="36939" y="4068"/>
                </a:cubicBezTo>
                <a:cubicBezTo>
                  <a:pt x="36893" y="3974"/>
                  <a:pt x="36752" y="3254"/>
                  <a:pt x="36659" y="3093"/>
                </a:cubicBezTo>
                <a:cubicBezTo>
                  <a:pt x="36594" y="2979"/>
                  <a:pt x="36141" y="2841"/>
                  <a:pt x="35878" y="2769"/>
                </a:cubicBezTo>
                <a:lnTo>
                  <a:pt x="35860" y="2765"/>
                </a:lnTo>
                <a:cubicBezTo>
                  <a:pt x="35782" y="2744"/>
                  <a:pt x="35722" y="2729"/>
                  <a:pt x="35699" y="2724"/>
                </a:cubicBezTo>
                <a:lnTo>
                  <a:pt x="35689" y="2721"/>
                </a:lnTo>
                <a:cubicBezTo>
                  <a:pt x="35890" y="2681"/>
                  <a:pt x="36075" y="2663"/>
                  <a:pt x="36245" y="2663"/>
                </a:cubicBezTo>
                <a:cubicBezTo>
                  <a:pt x="37308" y="2663"/>
                  <a:pt x="37768" y="3366"/>
                  <a:pt x="37915" y="3670"/>
                </a:cubicBezTo>
                <a:lnTo>
                  <a:pt x="37917" y="3670"/>
                </a:lnTo>
                <a:cubicBezTo>
                  <a:pt x="37950" y="3740"/>
                  <a:pt x="37968" y="3788"/>
                  <a:pt x="37973" y="3802"/>
                </a:cubicBezTo>
                <a:cubicBezTo>
                  <a:pt x="37974" y="3803"/>
                  <a:pt x="37974" y="3804"/>
                  <a:pt x="37974" y="3805"/>
                </a:cubicBezTo>
                <a:cubicBezTo>
                  <a:pt x="37975" y="3764"/>
                  <a:pt x="37986" y="2664"/>
                  <a:pt x="37704" y="2223"/>
                </a:cubicBezTo>
                <a:cubicBezTo>
                  <a:pt x="37619" y="2089"/>
                  <a:pt x="37458" y="2024"/>
                  <a:pt x="37274" y="1998"/>
                </a:cubicBezTo>
                <a:cubicBezTo>
                  <a:pt x="37205" y="1988"/>
                  <a:pt x="37133" y="1984"/>
                  <a:pt x="37060" y="1984"/>
                </a:cubicBezTo>
                <a:cubicBezTo>
                  <a:pt x="36688" y="1984"/>
                  <a:pt x="36303" y="2091"/>
                  <a:pt x="36280" y="2098"/>
                </a:cubicBezTo>
                <a:cubicBezTo>
                  <a:pt x="36818" y="1782"/>
                  <a:pt x="37277" y="1668"/>
                  <a:pt x="37661" y="1668"/>
                </a:cubicBezTo>
                <a:cubicBezTo>
                  <a:pt x="38668" y="1668"/>
                  <a:pt x="39153" y="2455"/>
                  <a:pt x="39153" y="2455"/>
                </a:cubicBezTo>
                <a:cubicBezTo>
                  <a:pt x="39153" y="2455"/>
                  <a:pt x="39378" y="1223"/>
                  <a:pt x="38180" y="780"/>
                </a:cubicBezTo>
                <a:cubicBezTo>
                  <a:pt x="38041" y="729"/>
                  <a:pt x="37899" y="706"/>
                  <a:pt x="37756" y="706"/>
                </a:cubicBezTo>
                <a:cubicBezTo>
                  <a:pt x="36663" y="706"/>
                  <a:pt x="35523" y="2029"/>
                  <a:pt x="35523" y="2029"/>
                </a:cubicBezTo>
                <a:cubicBezTo>
                  <a:pt x="36144" y="592"/>
                  <a:pt x="37636" y="319"/>
                  <a:pt x="37684" y="310"/>
                </a:cubicBezTo>
                <a:cubicBezTo>
                  <a:pt x="37342" y="222"/>
                  <a:pt x="37044" y="182"/>
                  <a:pt x="36785" y="182"/>
                </a:cubicBezTo>
                <a:cubicBezTo>
                  <a:pt x="35732" y="182"/>
                  <a:pt x="35316" y="827"/>
                  <a:pt x="35158" y="1439"/>
                </a:cubicBezTo>
                <a:cubicBezTo>
                  <a:pt x="35101" y="1117"/>
                  <a:pt x="34959" y="772"/>
                  <a:pt x="34653" y="480"/>
                </a:cubicBezTo>
                <a:cubicBezTo>
                  <a:pt x="34257" y="102"/>
                  <a:pt x="33869" y="0"/>
                  <a:pt x="33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8"/>
          <p:cNvSpPr/>
          <p:nvPr/>
        </p:nvSpPr>
        <p:spPr>
          <a:xfrm flipH="1">
            <a:off x="7799726" y="465949"/>
            <a:ext cx="473048" cy="147106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"/>
          <p:cNvSpPr/>
          <p:nvPr/>
        </p:nvSpPr>
        <p:spPr>
          <a:xfrm rot="10800000">
            <a:off x="-3433061" y="258251"/>
            <a:ext cx="5473150" cy="3008895"/>
          </a:xfrm>
          <a:custGeom>
            <a:avLst/>
            <a:gdLst/>
            <a:ahLst/>
            <a:cxnLst/>
            <a:rect l="l" t="t" r="r" b="b"/>
            <a:pathLst>
              <a:path w="132779" h="72996" extrusionOk="0">
                <a:moveTo>
                  <a:pt x="117914" y="72996"/>
                </a:moveTo>
                <a:cubicBezTo>
                  <a:pt x="126089" y="72996"/>
                  <a:pt x="132779" y="66307"/>
                  <a:pt x="132779" y="58132"/>
                </a:cubicBezTo>
                <a:lnTo>
                  <a:pt x="132779" y="58132"/>
                </a:lnTo>
                <a:cubicBezTo>
                  <a:pt x="132779" y="49956"/>
                  <a:pt x="126089" y="43267"/>
                  <a:pt x="117914" y="43267"/>
                </a:cubicBezTo>
                <a:lnTo>
                  <a:pt x="117914" y="43267"/>
                </a:lnTo>
                <a:cubicBezTo>
                  <a:pt x="114457" y="43267"/>
                  <a:pt x="111629" y="40439"/>
                  <a:pt x="111629" y="36982"/>
                </a:cubicBezTo>
                <a:lnTo>
                  <a:pt x="111629" y="36982"/>
                </a:lnTo>
                <a:cubicBezTo>
                  <a:pt x="111629" y="33525"/>
                  <a:pt x="114458" y="30697"/>
                  <a:pt x="117914" y="30697"/>
                </a:cubicBezTo>
                <a:lnTo>
                  <a:pt x="118662" y="30697"/>
                </a:lnTo>
                <a:cubicBezTo>
                  <a:pt x="122256" y="30697"/>
                  <a:pt x="125196" y="27757"/>
                  <a:pt x="125196" y="24163"/>
                </a:cubicBezTo>
                <a:lnTo>
                  <a:pt x="125196" y="24163"/>
                </a:lnTo>
                <a:cubicBezTo>
                  <a:pt x="125196" y="20569"/>
                  <a:pt x="122256" y="17628"/>
                  <a:pt x="118662" y="17628"/>
                </a:cubicBezTo>
                <a:lnTo>
                  <a:pt x="116368" y="17628"/>
                </a:lnTo>
                <a:cubicBezTo>
                  <a:pt x="114968" y="17628"/>
                  <a:pt x="113823" y="16484"/>
                  <a:pt x="113823" y="15084"/>
                </a:cubicBezTo>
                <a:lnTo>
                  <a:pt x="113823" y="15084"/>
                </a:lnTo>
                <a:cubicBezTo>
                  <a:pt x="113823" y="13685"/>
                  <a:pt x="114968" y="12541"/>
                  <a:pt x="116368" y="12541"/>
                </a:cubicBezTo>
                <a:lnTo>
                  <a:pt x="118054" y="12541"/>
                </a:lnTo>
                <a:cubicBezTo>
                  <a:pt x="119019" y="12541"/>
                  <a:pt x="119809" y="11750"/>
                  <a:pt x="119809" y="10784"/>
                </a:cubicBezTo>
                <a:lnTo>
                  <a:pt x="119809" y="10784"/>
                </a:lnTo>
                <a:cubicBezTo>
                  <a:pt x="119809" y="9819"/>
                  <a:pt x="119019" y="9029"/>
                  <a:pt x="118054" y="9029"/>
                </a:cubicBezTo>
                <a:lnTo>
                  <a:pt x="106719" y="9029"/>
                </a:lnTo>
                <a:cubicBezTo>
                  <a:pt x="105202" y="9029"/>
                  <a:pt x="103960" y="7787"/>
                  <a:pt x="103960" y="6270"/>
                </a:cubicBezTo>
                <a:lnTo>
                  <a:pt x="103960" y="6270"/>
                </a:lnTo>
                <a:cubicBezTo>
                  <a:pt x="103960" y="4753"/>
                  <a:pt x="105202" y="3512"/>
                  <a:pt x="106719" y="3512"/>
                </a:cubicBezTo>
                <a:lnTo>
                  <a:pt x="110107" y="3512"/>
                </a:lnTo>
                <a:cubicBezTo>
                  <a:pt x="111073" y="3512"/>
                  <a:pt x="111864" y="2722"/>
                  <a:pt x="111864" y="1755"/>
                </a:cubicBezTo>
                <a:lnTo>
                  <a:pt x="111864" y="1755"/>
                </a:lnTo>
                <a:cubicBezTo>
                  <a:pt x="111864" y="790"/>
                  <a:pt x="111073" y="0"/>
                  <a:pt x="110107" y="0"/>
                </a:cubicBezTo>
                <a:lnTo>
                  <a:pt x="41245" y="0"/>
                </a:lnTo>
                <a:cubicBezTo>
                  <a:pt x="39985" y="0"/>
                  <a:pt x="38954" y="1031"/>
                  <a:pt x="38954" y="2291"/>
                </a:cubicBezTo>
                <a:lnTo>
                  <a:pt x="38954" y="2291"/>
                </a:lnTo>
                <a:cubicBezTo>
                  <a:pt x="38954" y="3551"/>
                  <a:pt x="39985" y="4582"/>
                  <a:pt x="41245" y="4582"/>
                </a:cubicBezTo>
                <a:lnTo>
                  <a:pt x="48197" y="4582"/>
                </a:lnTo>
                <a:cubicBezTo>
                  <a:pt x="50176" y="4582"/>
                  <a:pt x="51796" y="6202"/>
                  <a:pt x="51796" y="8181"/>
                </a:cubicBezTo>
                <a:lnTo>
                  <a:pt x="51796" y="8181"/>
                </a:lnTo>
                <a:cubicBezTo>
                  <a:pt x="51796" y="10162"/>
                  <a:pt x="50176" y="11782"/>
                  <a:pt x="48197" y="11782"/>
                </a:cubicBezTo>
                <a:lnTo>
                  <a:pt x="24474" y="11782"/>
                </a:lnTo>
                <a:cubicBezTo>
                  <a:pt x="23214" y="11782"/>
                  <a:pt x="22183" y="12813"/>
                  <a:pt x="22183" y="14072"/>
                </a:cubicBezTo>
                <a:lnTo>
                  <a:pt x="22183" y="14072"/>
                </a:lnTo>
                <a:cubicBezTo>
                  <a:pt x="22183" y="15333"/>
                  <a:pt x="23214" y="16364"/>
                  <a:pt x="24474" y="16364"/>
                </a:cubicBezTo>
                <a:lnTo>
                  <a:pt x="26674" y="16364"/>
                </a:lnTo>
                <a:cubicBezTo>
                  <a:pt x="28500" y="16364"/>
                  <a:pt x="29994" y="17857"/>
                  <a:pt x="29994" y="19683"/>
                </a:cubicBezTo>
                <a:lnTo>
                  <a:pt x="29994" y="19683"/>
                </a:lnTo>
                <a:cubicBezTo>
                  <a:pt x="29994" y="21509"/>
                  <a:pt x="28500" y="23003"/>
                  <a:pt x="26674" y="23003"/>
                </a:cubicBezTo>
                <a:lnTo>
                  <a:pt x="23680" y="23003"/>
                </a:lnTo>
                <a:cubicBezTo>
                  <a:pt x="18990" y="23003"/>
                  <a:pt x="15154" y="26839"/>
                  <a:pt x="15154" y="31529"/>
                </a:cubicBezTo>
                <a:lnTo>
                  <a:pt x="15154" y="31529"/>
                </a:lnTo>
                <a:cubicBezTo>
                  <a:pt x="15154" y="36219"/>
                  <a:pt x="18990" y="40056"/>
                  <a:pt x="23680" y="40056"/>
                </a:cubicBezTo>
                <a:lnTo>
                  <a:pt x="24656" y="40056"/>
                </a:lnTo>
                <a:cubicBezTo>
                  <a:pt x="29167" y="40056"/>
                  <a:pt x="32858" y="43746"/>
                  <a:pt x="32858" y="48258"/>
                </a:cubicBezTo>
                <a:lnTo>
                  <a:pt x="32858" y="48258"/>
                </a:lnTo>
                <a:cubicBezTo>
                  <a:pt x="32858" y="52768"/>
                  <a:pt x="29167" y="56458"/>
                  <a:pt x="24656" y="56458"/>
                </a:cubicBezTo>
                <a:lnTo>
                  <a:pt x="8270" y="56458"/>
                </a:lnTo>
                <a:cubicBezTo>
                  <a:pt x="3722" y="56458"/>
                  <a:pt x="1" y="60180"/>
                  <a:pt x="1" y="64727"/>
                </a:cubicBezTo>
                <a:lnTo>
                  <a:pt x="1" y="64727"/>
                </a:lnTo>
                <a:cubicBezTo>
                  <a:pt x="1" y="69276"/>
                  <a:pt x="3722" y="72996"/>
                  <a:pt x="8270" y="72996"/>
                </a:cubicBezTo>
                <a:lnTo>
                  <a:pt x="117914" y="72996"/>
                </a:lnTo>
                <a:close/>
                <a:moveTo>
                  <a:pt x="35383" y="4582"/>
                </a:moveTo>
                <a:cubicBezTo>
                  <a:pt x="34118" y="4582"/>
                  <a:pt x="33093" y="3557"/>
                  <a:pt x="33093" y="2291"/>
                </a:cubicBezTo>
                <a:cubicBezTo>
                  <a:pt x="33093" y="1026"/>
                  <a:pt x="34118" y="0"/>
                  <a:pt x="35383" y="0"/>
                </a:cubicBezTo>
                <a:cubicBezTo>
                  <a:pt x="36648" y="0"/>
                  <a:pt x="37675" y="1026"/>
                  <a:pt x="37675" y="2291"/>
                </a:cubicBezTo>
                <a:cubicBezTo>
                  <a:pt x="37675" y="3557"/>
                  <a:pt x="36648" y="4582"/>
                  <a:pt x="35383" y="4582"/>
                </a:cubicBezTo>
                <a:close/>
                <a:moveTo>
                  <a:pt x="122981" y="12541"/>
                </a:moveTo>
                <a:cubicBezTo>
                  <a:pt x="122011" y="12541"/>
                  <a:pt x="121225" y="11755"/>
                  <a:pt x="121225" y="10784"/>
                </a:cubicBezTo>
                <a:cubicBezTo>
                  <a:pt x="121225" y="9815"/>
                  <a:pt x="122011" y="9029"/>
                  <a:pt x="122981" y="9029"/>
                </a:cubicBezTo>
                <a:cubicBezTo>
                  <a:pt x="123950" y="9029"/>
                  <a:pt x="124736" y="9815"/>
                  <a:pt x="124736" y="10784"/>
                </a:cubicBezTo>
                <a:cubicBezTo>
                  <a:pt x="124736" y="11755"/>
                  <a:pt x="123950" y="12541"/>
                  <a:pt x="122981" y="12541"/>
                </a:cubicBezTo>
                <a:close/>
              </a:path>
            </a:pathLst>
          </a:custGeom>
          <a:solidFill>
            <a:srgbClr val="FFF7F3">
              <a:alpha val="40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/>
          <p:nvPr/>
        </p:nvSpPr>
        <p:spPr>
          <a:xfrm rot="10800000">
            <a:off x="7196839" y="258251"/>
            <a:ext cx="5473150" cy="3008895"/>
          </a:xfrm>
          <a:custGeom>
            <a:avLst/>
            <a:gdLst/>
            <a:ahLst/>
            <a:cxnLst/>
            <a:rect l="l" t="t" r="r" b="b"/>
            <a:pathLst>
              <a:path w="132779" h="72996" extrusionOk="0">
                <a:moveTo>
                  <a:pt x="117914" y="72996"/>
                </a:moveTo>
                <a:cubicBezTo>
                  <a:pt x="126089" y="72996"/>
                  <a:pt x="132779" y="66307"/>
                  <a:pt x="132779" y="58132"/>
                </a:cubicBezTo>
                <a:lnTo>
                  <a:pt x="132779" y="58132"/>
                </a:lnTo>
                <a:cubicBezTo>
                  <a:pt x="132779" y="49956"/>
                  <a:pt x="126089" y="43267"/>
                  <a:pt x="117914" y="43267"/>
                </a:cubicBezTo>
                <a:lnTo>
                  <a:pt x="117914" y="43267"/>
                </a:lnTo>
                <a:cubicBezTo>
                  <a:pt x="114457" y="43267"/>
                  <a:pt x="111629" y="40439"/>
                  <a:pt x="111629" y="36982"/>
                </a:cubicBezTo>
                <a:lnTo>
                  <a:pt x="111629" y="36982"/>
                </a:lnTo>
                <a:cubicBezTo>
                  <a:pt x="111629" y="33525"/>
                  <a:pt x="114458" y="30697"/>
                  <a:pt x="117914" y="30697"/>
                </a:cubicBezTo>
                <a:lnTo>
                  <a:pt x="118662" y="30697"/>
                </a:lnTo>
                <a:cubicBezTo>
                  <a:pt x="122256" y="30697"/>
                  <a:pt x="125196" y="27757"/>
                  <a:pt x="125196" y="24163"/>
                </a:cubicBezTo>
                <a:lnTo>
                  <a:pt x="125196" y="24163"/>
                </a:lnTo>
                <a:cubicBezTo>
                  <a:pt x="125196" y="20569"/>
                  <a:pt x="122256" y="17628"/>
                  <a:pt x="118662" y="17628"/>
                </a:cubicBezTo>
                <a:lnTo>
                  <a:pt x="116368" y="17628"/>
                </a:lnTo>
                <a:cubicBezTo>
                  <a:pt x="114968" y="17628"/>
                  <a:pt x="113823" y="16484"/>
                  <a:pt x="113823" y="15084"/>
                </a:cubicBezTo>
                <a:lnTo>
                  <a:pt x="113823" y="15084"/>
                </a:lnTo>
                <a:cubicBezTo>
                  <a:pt x="113823" y="13685"/>
                  <a:pt x="114968" y="12541"/>
                  <a:pt x="116368" y="12541"/>
                </a:cubicBezTo>
                <a:lnTo>
                  <a:pt x="118054" y="12541"/>
                </a:lnTo>
                <a:cubicBezTo>
                  <a:pt x="119019" y="12541"/>
                  <a:pt x="119809" y="11750"/>
                  <a:pt x="119809" y="10784"/>
                </a:cubicBezTo>
                <a:lnTo>
                  <a:pt x="119809" y="10784"/>
                </a:lnTo>
                <a:cubicBezTo>
                  <a:pt x="119809" y="9819"/>
                  <a:pt x="119019" y="9029"/>
                  <a:pt x="118054" y="9029"/>
                </a:cubicBezTo>
                <a:lnTo>
                  <a:pt x="106719" y="9029"/>
                </a:lnTo>
                <a:cubicBezTo>
                  <a:pt x="105202" y="9029"/>
                  <a:pt x="103960" y="7787"/>
                  <a:pt x="103960" y="6270"/>
                </a:cubicBezTo>
                <a:lnTo>
                  <a:pt x="103960" y="6270"/>
                </a:lnTo>
                <a:cubicBezTo>
                  <a:pt x="103960" y="4753"/>
                  <a:pt x="105202" y="3512"/>
                  <a:pt x="106719" y="3512"/>
                </a:cubicBezTo>
                <a:lnTo>
                  <a:pt x="110107" y="3512"/>
                </a:lnTo>
                <a:cubicBezTo>
                  <a:pt x="111073" y="3512"/>
                  <a:pt x="111864" y="2722"/>
                  <a:pt x="111864" y="1755"/>
                </a:cubicBezTo>
                <a:lnTo>
                  <a:pt x="111864" y="1755"/>
                </a:lnTo>
                <a:cubicBezTo>
                  <a:pt x="111864" y="790"/>
                  <a:pt x="111073" y="0"/>
                  <a:pt x="110107" y="0"/>
                </a:cubicBezTo>
                <a:lnTo>
                  <a:pt x="41245" y="0"/>
                </a:lnTo>
                <a:cubicBezTo>
                  <a:pt x="39985" y="0"/>
                  <a:pt x="38954" y="1031"/>
                  <a:pt x="38954" y="2291"/>
                </a:cubicBezTo>
                <a:lnTo>
                  <a:pt x="38954" y="2291"/>
                </a:lnTo>
                <a:cubicBezTo>
                  <a:pt x="38954" y="3551"/>
                  <a:pt x="39985" y="4582"/>
                  <a:pt x="41245" y="4582"/>
                </a:cubicBezTo>
                <a:lnTo>
                  <a:pt x="48197" y="4582"/>
                </a:lnTo>
                <a:cubicBezTo>
                  <a:pt x="50176" y="4582"/>
                  <a:pt x="51796" y="6202"/>
                  <a:pt x="51796" y="8181"/>
                </a:cubicBezTo>
                <a:lnTo>
                  <a:pt x="51796" y="8181"/>
                </a:lnTo>
                <a:cubicBezTo>
                  <a:pt x="51796" y="10162"/>
                  <a:pt x="50176" y="11782"/>
                  <a:pt x="48197" y="11782"/>
                </a:cubicBezTo>
                <a:lnTo>
                  <a:pt x="24474" y="11782"/>
                </a:lnTo>
                <a:cubicBezTo>
                  <a:pt x="23214" y="11782"/>
                  <a:pt x="22183" y="12813"/>
                  <a:pt x="22183" y="14072"/>
                </a:cubicBezTo>
                <a:lnTo>
                  <a:pt x="22183" y="14072"/>
                </a:lnTo>
                <a:cubicBezTo>
                  <a:pt x="22183" y="15333"/>
                  <a:pt x="23214" y="16364"/>
                  <a:pt x="24474" y="16364"/>
                </a:cubicBezTo>
                <a:lnTo>
                  <a:pt x="26674" y="16364"/>
                </a:lnTo>
                <a:cubicBezTo>
                  <a:pt x="28500" y="16364"/>
                  <a:pt x="29994" y="17857"/>
                  <a:pt x="29994" y="19683"/>
                </a:cubicBezTo>
                <a:lnTo>
                  <a:pt x="29994" y="19683"/>
                </a:lnTo>
                <a:cubicBezTo>
                  <a:pt x="29994" y="21509"/>
                  <a:pt x="28500" y="23003"/>
                  <a:pt x="26674" y="23003"/>
                </a:cubicBezTo>
                <a:lnTo>
                  <a:pt x="23680" y="23003"/>
                </a:lnTo>
                <a:cubicBezTo>
                  <a:pt x="18990" y="23003"/>
                  <a:pt x="15154" y="26839"/>
                  <a:pt x="15154" y="31529"/>
                </a:cubicBezTo>
                <a:lnTo>
                  <a:pt x="15154" y="31529"/>
                </a:lnTo>
                <a:cubicBezTo>
                  <a:pt x="15154" y="36219"/>
                  <a:pt x="18990" y="40056"/>
                  <a:pt x="23680" y="40056"/>
                </a:cubicBezTo>
                <a:lnTo>
                  <a:pt x="24656" y="40056"/>
                </a:lnTo>
                <a:cubicBezTo>
                  <a:pt x="29167" y="40056"/>
                  <a:pt x="32858" y="43746"/>
                  <a:pt x="32858" y="48258"/>
                </a:cubicBezTo>
                <a:lnTo>
                  <a:pt x="32858" y="48258"/>
                </a:lnTo>
                <a:cubicBezTo>
                  <a:pt x="32858" y="52768"/>
                  <a:pt x="29167" y="56458"/>
                  <a:pt x="24656" y="56458"/>
                </a:cubicBezTo>
                <a:lnTo>
                  <a:pt x="8270" y="56458"/>
                </a:lnTo>
                <a:cubicBezTo>
                  <a:pt x="3722" y="56458"/>
                  <a:pt x="1" y="60180"/>
                  <a:pt x="1" y="64727"/>
                </a:cubicBezTo>
                <a:lnTo>
                  <a:pt x="1" y="64727"/>
                </a:lnTo>
                <a:cubicBezTo>
                  <a:pt x="1" y="69276"/>
                  <a:pt x="3722" y="72996"/>
                  <a:pt x="8270" y="72996"/>
                </a:cubicBezTo>
                <a:lnTo>
                  <a:pt x="117914" y="72996"/>
                </a:lnTo>
                <a:close/>
                <a:moveTo>
                  <a:pt x="35383" y="4582"/>
                </a:moveTo>
                <a:cubicBezTo>
                  <a:pt x="34118" y="4582"/>
                  <a:pt x="33093" y="3557"/>
                  <a:pt x="33093" y="2291"/>
                </a:cubicBezTo>
                <a:cubicBezTo>
                  <a:pt x="33093" y="1026"/>
                  <a:pt x="34118" y="0"/>
                  <a:pt x="35383" y="0"/>
                </a:cubicBezTo>
                <a:cubicBezTo>
                  <a:pt x="36648" y="0"/>
                  <a:pt x="37675" y="1026"/>
                  <a:pt x="37675" y="2291"/>
                </a:cubicBezTo>
                <a:cubicBezTo>
                  <a:pt x="37675" y="3557"/>
                  <a:pt x="36648" y="4582"/>
                  <a:pt x="35383" y="4582"/>
                </a:cubicBezTo>
                <a:close/>
                <a:moveTo>
                  <a:pt x="122981" y="12541"/>
                </a:moveTo>
                <a:cubicBezTo>
                  <a:pt x="122011" y="12541"/>
                  <a:pt x="121225" y="11755"/>
                  <a:pt x="121225" y="10784"/>
                </a:cubicBezTo>
                <a:cubicBezTo>
                  <a:pt x="121225" y="9815"/>
                  <a:pt x="122011" y="9029"/>
                  <a:pt x="122981" y="9029"/>
                </a:cubicBezTo>
                <a:cubicBezTo>
                  <a:pt x="123950" y="9029"/>
                  <a:pt x="124736" y="9815"/>
                  <a:pt x="124736" y="10784"/>
                </a:cubicBezTo>
                <a:cubicBezTo>
                  <a:pt x="124736" y="11755"/>
                  <a:pt x="123950" y="12541"/>
                  <a:pt x="122981" y="12541"/>
                </a:cubicBezTo>
                <a:close/>
              </a:path>
            </a:pathLst>
          </a:custGeom>
          <a:solidFill>
            <a:srgbClr val="FFF7F3">
              <a:alpha val="40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"/>
          <p:cNvSpPr/>
          <p:nvPr/>
        </p:nvSpPr>
        <p:spPr>
          <a:xfrm flipH="1">
            <a:off x="8591473" y="2084786"/>
            <a:ext cx="833327" cy="259145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8"/>
          <p:cNvGrpSpPr/>
          <p:nvPr/>
        </p:nvGrpSpPr>
        <p:grpSpPr>
          <a:xfrm rot="10800000" flipH="1">
            <a:off x="4337553" y="-33460"/>
            <a:ext cx="553450" cy="603521"/>
            <a:chOff x="3031550" y="1054425"/>
            <a:chExt cx="388250" cy="423375"/>
          </a:xfrm>
        </p:grpSpPr>
        <p:sp>
          <p:nvSpPr>
            <p:cNvPr id="207" name="Google Shape;207;p8"/>
            <p:cNvSpPr/>
            <p:nvPr/>
          </p:nvSpPr>
          <p:spPr>
            <a:xfrm>
              <a:off x="3031550" y="1165650"/>
              <a:ext cx="272500" cy="312150"/>
            </a:xfrm>
            <a:custGeom>
              <a:avLst/>
              <a:gdLst/>
              <a:ahLst/>
              <a:cxnLst/>
              <a:rect l="l" t="t" r="r" b="b"/>
              <a:pathLst>
                <a:path w="10900" h="12486" fill="none" extrusionOk="0">
                  <a:moveTo>
                    <a:pt x="1" y="12486"/>
                  </a:moveTo>
                  <a:cubicBezTo>
                    <a:pt x="4681" y="9421"/>
                    <a:pt x="8495" y="5051"/>
                    <a:pt x="10899" y="1"/>
                  </a:cubicBezTo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2"/>
              </a:solidFill>
              <a:prstDash val="solid"/>
              <a:miter lim="11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3078325" y="1232500"/>
              <a:ext cx="65325" cy="175075"/>
            </a:xfrm>
            <a:custGeom>
              <a:avLst/>
              <a:gdLst/>
              <a:ahLst/>
              <a:cxnLst/>
              <a:rect l="l" t="t" r="r" b="b"/>
              <a:pathLst>
                <a:path w="2613" h="7003" extrusionOk="0">
                  <a:moveTo>
                    <a:pt x="1247" y="0"/>
                  </a:moveTo>
                  <a:cubicBezTo>
                    <a:pt x="415" y="1037"/>
                    <a:pt x="1" y="2399"/>
                    <a:pt x="117" y="3724"/>
                  </a:cubicBezTo>
                  <a:cubicBezTo>
                    <a:pt x="222" y="4928"/>
                    <a:pt x="779" y="6275"/>
                    <a:pt x="1757" y="7003"/>
                  </a:cubicBezTo>
                  <a:cubicBezTo>
                    <a:pt x="2613" y="4922"/>
                    <a:pt x="2092" y="202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3148575" y="1165300"/>
              <a:ext cx="65325" cy="175050"/>
            </a:xfrm>
            <a:custGeom>
              <a:avLst/>
              <a:gdLst/>
              <a:ahLst/>
              <a:cxnLst/>
              <a:rect l="l" t="t" r="r" b="b"/>
              <a:pathLst>
                <a:path w="2613" h="7002" extrusionOk="0">
                  <a:moveTo>
                    <a:pt x="1247" y="0"/>
                  </a:moveTo>
                  <a:cubicBezTo>
                    <a:pt x="415" y="1036"/>
                    <a:pt x="1" y="2399"/>
                    <a:pt x="117" y="3724"/>
                  </a:cubicBezTo>
                  <a:cubicBezTo>
                    <a:pt x="222" y="4928"/>
                    <a:pt x="779" y="6275"/>
                    <a:pt x="1757" y="7002"/>
                  </a:cubicBezTo>
                  <a:cubicBezTo>
                    <a:pt x="2612" y="4922"/>
                    <a:pt x="2093" y="202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3207275" y="1082000"/>
              <a:ext cx="65325" cy="175075"/>
            </a:xfrm>
            <a:custGeom>
              <a:avLst/>
              <a:gdLst/>
              <a:ahLst/>
              <a:cxnLst/>
              <a:rect l="l" t="t" r="r" b="b"/>
              <a:pathLst>
                <a:path w="2613" h="7003" extrusionOk="0">
                  <a:moveTo>
                    <a:pt x="1246" y="1"/>
                  </a:moveTo>
                  <a:cubicBezTo>
                    <a:pt x="415" y="1036"/>
                    <a:pt x="0" y="2400"/>
                    <a:pt x="117" y="3724"/>
                  </a:cubicBezTo>
                  <a:cubicBezTo>
                    <a:pt x="222" y="4929"/>
                    <a:pt x="778" y="6276"/>
                    <a:pt x="1757" y="7002"/>
                  </a:cubicBezTo>
                  <a:cubicBezTo>
                    <a:pt x="2612" y="4922"/>
                    <a:pt x="2093" y="2020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3245050" y="1216950"/>
              <a:ext cx="174750" cy="51925"/>
            </a:xfrm>
            <a:custGeom>
              <a:avLst/>
              <a:gdLst/>
              <a:ahLst/>
              <a:cxnLst/>
              <a:rect l="l" t="t" r="r" b="b"/>
              <a:pathLst>
                <a:path w="6990" h="2077" extrusionOk="0">
                  <a:moveTo>
                    <a:pt x="3903" y="1"/>
                  </a:moveTo>
                  <a:cubicBezTo>
                    <a:pt x="3761" y="1"/>
                    <a:pt x="3620" y="7"/>
                    <a:pt x="3482" y="18"/>
                  </a:cubicBezTo>
                  <a:cubicBezTo>
                    <a:pt x="2158" y="125"/>
                    <a:pt x="883" y="761"/>
                    <a:pt x="1" y="1755"/>
                  </a:cubicBezTo>
                  <a:cubicBezTo>
                    <a:pt x="855" y="1953"/>
                    <a:pt x="1839" y="2076"/>
                    <a:pt x="2836" y="2076"/>
                  </a:cubicBezTo>
                  <a:cubicBezTo>
                    <a:pt x="4328" y="2076"/>
                    <a:pt x="5846" y="1800"/>
                    <a:pt x="6990" y="1087"/>
                  </a:cubicBezTo>
                  <a:cubicBezTo>
                    <a:pt x="6209" y="339"/>
                    <a:pt x="5006" y="1"/>
                    <a:pt x="39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3190550" y="1297475"/>
              <a:ext cx="174725" cy="51925"/>
            </a:xfrm>
            <a:custGeom>
              <a:avLst/>
              <a:gdLst/>
              <a:ahLst/>
              <a:cxnLst/>
              <a:rect l="l" t="t" r="r" b="b"/>
              <a:pathLst>
                <a:path w="6989" h="2077" extrusionOk="0">
                  <a:moveTo>
                    <a:pt x="3904" y="1"/>
                  </a:moveTo>
                  <a:cubicBezTo>
                    <a:pt x="3761" y="1"/>
                    <a:pt x="3621" y="6"/>
                    <a:pt x="3483" y="18"/>
                  </a:cubicBezTo>
                  <a:cubicBezTo>
                    <a:pt x="2157" y="124"/>
                    <a:pt x="883" y="760"/>
                    <a:pt x="1" y="1754"/>
                  </a:cubicBezTo>
                  <a:cubicBezTo>
                    <a:pt x="855" y="1953"/>
                    <a:pt x="1841" y="2076"/>
                    <a:pt x="2838" y="2076"/>
                  </a:cubicBezTo>
                  <a:cubicBezTo>
                    <a:pt x="4329" y="2076"/>
                    <a:pt x="5846" y="1800"/>
                    <a:pt x="6989" y="1087"/>
                  </a:cubicBezTo>
                  <a:cubicBezTo>
                    <a:pt x="6210" y="339"/>
                    <a:pt x="5006" y="1"/>
                    <a:pt x="3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3190550" y="1297475"/>
              <a:ext cx="174725" cy="51925"/>
            </a:xfrm>
            <a:custGeom>
              <a:avLst/>
              <a:gdLst/>
              <a:ahLst/>
              <a:cxnLst/>
              <a:rect l="l" t="t" r="r" b="b"/>
              <a:pathLst>
                <a:path w="6989" h="2077" extrusionOk="0">
                  <a:moveTo>
                    <a:pt x="3904" y="1"/>
                  </a:moveTo>
                  <a:cubicBezTo>
                    <a:pt x="3761" y="1"/>
                    <a:pt x="3621" y="6"/>
                    <a:pt x="3483" y="18"/>
                  </a:cubicBezTo>
                  <a:cubicBezTo>
                    <a:pt x="2157" y="124"/>
                    <a:pt x="883" y="760"/>
                    <a:pt x="1" y="1754"/>
                  </a:cubicBezTo>
                  <a:cubicBezTo>
                    <a:pt x="855" y="1953"/>
                    <a:pt x="1841" y="2076"/>
                    <a:pt x="2838" y="2076"/>
                  </a:cubicBezTo>
                  <a:cubicBezTo>
                    <a:pt x="4329" y="2076"/>
                    <a:pt x="5846" y="1800"/>
                    <a:pt x="6989" y="1087"/>
                  </a:cubicBezTo>
                  <a:cubicBezTo>
                    <a:pt x="6210" y="339"/>
                    <a:pt x="5006" y="1"/>
                    <a:pt x="3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3118250" y="1369275"/>
              <a:ext cx="174750" cy="51900"/>
            </a:xfrm>
            <a:custGeom>
              <a:avLst/>
              <a:gdLst/>
              <a:ahLst/>
              <a:cxnLst/>
              <a:rect l="l" t="t" r="r" b="b"/>
              <a:pathLst>
                <a:path w="6990" h="2076" extrusionOk="0">
                  <a:moveTo>
                    <a:pt x="3904" y="0"/>
                  </a:moveTo>
                  <a:cubicBezTo>
                    <a:pt x="3761" y="0"/>
                    <a:pt x="3621" y="6"/>
                    <a:pt x="3483" y="17"/>
                  </a:cubicBezTo>
                  <a:cubicBezTo>
                    <a:pt x="2157" y="125"/>
                    <a:pt x="883" y="761"/>
                    <a:pt x="0" y="1755"/>
                  </a:cubicBezTo>
                  <a:cubicBezTo>
                    <a:pt x="854" y="1953"/>
                    <a:pt x="1839" y="2076"/>
                    <a:pt x="2835" y="2076"/>
                  </a:cubicBezTo>
                  <a:cubicBezTo>
                    <a:pt x="4327" y="2076"/>
                    <a:pt x="5845" y="1800"/>
                    <a:pt x="6989" y="1086"/>
                  </a:cubicBezTo>
                  <a:cubicBezTo>
                    <a:pt x="6210" y="339"/>
                    <a:pt x="5006" y="0"/>
                    <a:pt x="3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3277500" y="1054425"/>
              <a:ext cx="97100" cy="152550"/>
            </a:xfrm>
            <a:custGeom>
              <a:avLst/>
              <a:gdLst/>
              <a:ahLst/>
              <a:cxnLst/>
              <a:rect l="l" t="t" r="r" b="b"/>
              <a:pathLst>
                <a:path w="3884" h="6102" extrusionOk="0">
                  <a:moveTo>
                    <a:pt x="3884" y="1"/>
                  </a:moveTo>
                  <a:lnTo>
                    <a:pt x="3884" y="1"/>
                  </a:lnTo>
                  <a:cubicBezTo>
                    <a:pt x="2615" y="398"/>
                    <a:pt x="1513" y="1300"/>
                    <a:pt x="872" y="2464"/>
                  </a:cubicBezTo>
                  <a:cubicBezTo>
                    <a:pt x="289" y="3524"/>
                    <a:pt x="0" y="4953"/>
                    <a:pt x="409" y="6101"/>
                  </a:cubicBezTo>
                  <a:cubicBezTo>
                    <a:pt x="2856" y="4786"/>
                    <a:pt x="3729" y="2879"/>
                    <a:pt x="3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3284625" y="1054425"/>
              <a:ext cx="89975" cy="152550"/>
            </a:xfrm>
            <a:custGeom>
              <a:avLst/>
              <a:gdLst/>
              <a:ahLst/>
              <a:cxnLst/>
              <a:rect l="l" t="t" r="r" b="b"/>
              <a:pathLst>
                <a:path w="3599" h="6102" extrusionOk="0">
                  <a:moveTo>
                    <a:pt x="3599" y="1"/>
                  </a:moveTo>
                  <a:lnTo>
                    <a:pt x="3599" y="1"/>
                  </a:lnTo>
                  <a:cubicBezTo>
                    <a:pt x="3490" y="35"/>
                    <a:pt x="3385" y="77"/>
                    <a:pt x="3279" y="118"/>
                  </a:cubicBezTo>
                  <a:lnTo>
                    <a:pt x="3279" y="120"/>
                  </a:lnTo>
                  <a:cubicBezTo>
                    <a:pt x="3013" y="579"/>
                    <a:pt x="2811" y="1078"/>
                    <a:pt x="2593" y="1564"/>
                  </a:cubicBezTo>
                  <a:cubicBezTo>
                    <a:pt x="1933" y="3040"/>
                    <a:pt x="1053" y="4417"/>
                    <a:pt x="1" y="5647"/>
                  </a:cubicBezTo>
                  <a:cubicBezTo>
                    <a:pt x="31" y="5802"/>
                    <a:pt x="71" y="5953"/>
                    <a:pt x="124" y="6101"/>
                  </a:cubicBezTo>
                  <a:cubicBezTo>
                    <a:pt x="2571" y="4786"/>
                    <a:pt x="3444" y="2879"/>
                    <a:pt x="3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3248550" y="1241575"/>
              <a:ext cx="171250" cy="27275"/>
            </a:xfrm>
            <a:custGeom>
              <a:avLst/>
              <a:gdLst/>
              <a:ahLst/>
              <a:cxnLst/>
              <a:rect l="l" t="t" r="r" b="b"/>
              <a:pathLst>
                <a:path w="6850" h="1091" extrusionOk="0">
                  <a:moveTo>
                    <a:pt x="6727" y="0"/>
                  </a:moveTo>
                  <a:cubicBezTo>
                    <a:pt x="6300" y="132"/>
                    <a:pt x="5870" y="253"/>
                    <a:pt x="5431" y="337"/>
                  </a:cubicBezTo>
                  <a:cubicBezTo>
                    <a:pt x="4853" y="448"/>
                    <a:pt x="4266" y="492"/>
                    <a:pt x="3678" y="492"/>
                  </a:cubicBezTo>
                  <a:cubicBezTo>
                    <a:pt x="3149" y="492"/>
                    <a:pt x="2618" y="456"/>
                    <a:pt x="2092" y="400"/>
                  </a:cubicBezTo>
                  <a:cubicBezTo>
                    <a:pt x="1804" y="369"/>
                    <a:pt x="1222" y="224"/>
                    <a:pt x="744" y="224"/>
                  </a:cubicBezTo>
                  <a:cubicBezTo>
                    <a:pt x="617" y="224"/>
                    <a:pt x="498" y="235"/>
                    <a:pt x="394" y="260"/>
                  </a:cubicBezTo>
                  <a:cubicBezTo>
                    <a:pt x="259" y="373"/>
                    <a:pt x="132" y="491"/>
                    <a:pt x="11" y="618"/>
                  </a:cubicBezTo>
                  <a:cubicBezTo>
                    <a:pt x="1" y="672"/>
                    <a:pt x="1" y="733"/>
                    <a:pt x="8" y="802"/>
                  </a:cubicBezTo>
                  <a:cubicBezTo>
                    <a:pt x="828" y="981"/>
                    <a:pt x="1759" y="1091"/>
                    <a:pt x="2700" y="1091"/>
                  </a:cubicBezTo>
                  <a:cubicBezTo>
                    <a:pt x="4190" y="1091"/>
                    <a:pt x="5706" y="815"/>
                    <a:pt x="6850" y="102"/>
                  </a:cubicBezTo>
                  <a:cubicBezTo>
                    <a:pt x="6812" y="65"/>
                    <a:pt x="6767" y="35"/>
                    <a:pt x="6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3196025" y="1317375"/>
              <a:ext cx="169250" cy="32000"/>
            </a:xfrm>
            <a:custGeom>
              <a:avLst/>
              <a:gdLst/>
              <a:ahLst/>
              <a:cxnLst/>
              <a:rect l="l" t="t" r="r" b="b"/>
              <a:pathLst>
                <a:path w="6770" h="1280" extrusionOk="0">
                  <a:moveTo>
                    <a:pt x="6418" y="1"/>
                  </a:moveTo>
                  <a:cubicBezTo>
                    <a:pt x="5003" y="290"/>
                    <a:pt x="3576" y="522"/>
                    <a:pt x="2141" y="692"/>
                  </a:cubicBezTo>
                  <a:cubicBezTo>
                    <a:pt x="1796" y="733"/>
                    <a:pt x="172" y="690"/>
                    <a:pt x="13" y="970"/>
                  </a:cubicBezTo>
                  <a:cubicBezTo>
                    <a:pt x="6" y="983"/>
                    <a:pt x="5" y="994"/>
                    <a:pt x="0" y="1005"/>
                  </a:cubicBezTo>
                  <a:cubicBezTo>
                    <a:pt x="803" y="1175"/>
                    <a:pt x="1707" y="1279"/>
                    <a:pt x="2622" y="1279"/>
                  </a:cubicBezTo>
                  <a:cubicBezTo>
                    <a:pt x="4112" y="1279"/>
                    <a:pt x="5627" y="1003"/>
                    <a:pt x="6770" y="291"/>
                  </a:cubicBezTo>
                  <a:lnTo>
                    <a:pt x="6770" y="290"/>
                  </a:lnTo>
                  <a:cubicBezTo>
                    <a:pt x="6661" y="186"/>
                    <a:pt x="6544" y="89"/>
                    <a:pt x="6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3144950" y="1383975"/>
              <a:ext cx="148050" cy="37175"/>
            </a:xfrm>
            <a:custGeom>
              <a:avLst/>
              <a:gdLst/>
              <a:ahLst/>
              <a:cxnLst/>
              <a:rect l="l" t="t" r="r" b="b"/>
              <a:pathLst>
                <a:path w="5922" h="1487" extrusionOk="0">
                  <a:moveTo>
                    <a:pt x="5235" y="0"/>
                  </a:moveTo>
                  <a:cubicBezTo>
                    <a:pt x="5122" y="56"/>
                    <a:pt x="5011" y="112"/>
                    <a:pt x="4904" y="168"/>
                  </a:cubicBezTo>
                  <a:cubicBezTo>
                    <a:pt x="4176" y="546"/>
                    <a:pt x="3401" y="834"/>
                    <a:pt x="2604" y="1028"/>
                  </a:cubicBezTo>
                  <a:cubicBezTo>
                    <a:pt x="1898" y="1199"/>
                    <a:pt x="1174" y="1298"/>
                    <a:pt x="448" y="1319"/>
                  </a:cubicBezTo>
                  <a:cubicBezTo>
                    <a:pt x="287" y="1323"/>
                    <a:pt x="133" y="1332"/>
                    <a:pt x="0" y="1361"/>
                  </a:cubicBezTo>
                  <a:cubicBezTo>
                    <a:pt x="570" y="1441"/>
                    <a:pt x="1170" y="1487"/>
                    <a:pt x="1774" y="1487"/>
                  </a:cubicBezTo>
                  <a:cubicBezTo>
                    <a:pt x="3264" y="1487"/>
                    <a:pt x="4778" y="1211"/>
                    <a:pt x="5921" y="498"/>
                  </a:cubicBezTo>
                  <a:cubicBezTo>
                    <a:pt x="5719" y="304"/>
                    <a:pt x="5485" y="140"/>
                    <a:pt x="5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3209125" y="1085425"/>
              <a:ext cx="35175" cy="163550"/>
            </a:xfrm>
            <a:custGeom>
              <a:avLst/>
              <a:gdLst/>
              <a:ahLst/>
              <a:cxnLst/>
              <a:rect l="l" t="t" r="r" b="b"/>
              <a:pathLst>
                <a:path w="1407" h="6542" extrusionOk="0">
                  <a:moveTo>
                    <a:pt x="1150" y="0"/>
                  </a:moveTo>
                  <a:cubicBezTo>
                    <a:pt x="382" y="1012"/>
                    <a:pt x="0" y="2312"/>
                    <a:pt x="112" y="3578"/>
                  </a:cubicBezTo>
                  <a:cubicBezTo>
                    <a:pt x="204" y="4628"/>
                    <a:pt x="642" y="5787"/>
                    <a:pt x="1406" y="6542"/>
                  </a:cubicBezTo>
                  <a:cubicBezTo>
                    <a:pt x="1276" y="5195"/>
                    <a:pt x="1187" y="3844"/>
                    <a:pt x="1145" y="2491"/>
                  </a:cubicBezTo>
                  <a:cubicBezTo>
                    <a:pt x="1123" y="1743"/>
                    <a:pt x="1104" y="992"/>
                    <a:pt x="1117" y="244"/>
                  </a:cubicBezTo>
                  <a:cubicBezTo>
                    <a:pt x="1119" y="197"/>
                    <a:pt x="1133" y="105"/>
                    <a:pt x="11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3149025" y="1177375"/>
              <a:ext cx="40825" cy="157550"/>
            </a:xfrm>
            <a:custGeom>
              <a:avLst/>
              <a:gdLst/>
              <a:ahLst/>
              <a:cxnLst/>
              <a:rect l="l" t="t" r="r" b="b"/>
              <a:pathLst>
                <a:path w="1633" h="6302" extrusionOk="0">
                  <a:moveTo>
                    <a:pt x="889" y="1"/>
                  </a:moveTo>
                  <a:lnTo>
                    <a:pt x="889" y="1"/>
                  </a:lnTo>
                  <a:cubicBezTo>
                    <a:pt x="288" y="959"/>
                    <a:pt x="1" y="2114"/>
                    <a:pt x="99" y="3241"/>
                  </a:cubicBezTo>
                  <a:cubicBezTo>
                    <a:pt x="195" y="4336"/>
                    <a:pt x="668" y="5544"/>
                    <a:pt x="1488" y="6302"/>
                  </a:cubicBezTo>
                  <a:cubicBezTo>
                    <a:pt x="1552" y="6214"/>
                    <a:pt x="1595" y="6108"/>
                    <a:pt x="1608" y="6000"/>
                  </a:cubicBezTo>
                  <a:cubicBezTo>
                    <a:pt x="1633" y="5793"/>
                    <a:pt x="1578" y="5587"/>
                    <a:pt x="1528" y="5386"/>
                  </a:cubicBezTo>
                  <a:cubicBezTo>
                    <a:pt x="1155" y="3890"/>
                    <a:pt x="998" y="2335"/>
                    <a:pt x="882" y="801"/>
                  </a:cubicBezTo>
                  <a:cubicBezTo>
                    <a:pt x="865" y="592"/>
                    <a:pt x="922" y="245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3079475" y="1266775"/>
              <a:ext cx="42625" cy="137900"/>
            </a:xfrm>
            <a:custGeom>
              <a:avLst/>
              <a:gdLst/>
              <a:ahLst/>
              <a:cxnLst/>
              <a:rect l="l" t="t" r="r" b="b"/>
              <a:pathLst>
                <a:path w="1705" h="5516" extrusionOk="0">
                  <a:moveTo>
                    <a:pt x="416" y="1"/>
                  </a:moveTo>
                  <a:cubicBezTo>
                    <a:pt x="126" y="746"/>
                    <a:pt x="1" y="1557"/>
                    <a:pt x="71" y="2353"/>
                  </a:cubicBezTo>
                  <a:cubicBezTo>
                    <a:pt x="171" y="3499"/>
                    <a:pt x="685" y="4769"/>
                    <a:pt x="1578" y="5515"/>
                  </a:cubicBezTo>
                  <a:cubicBezTo>
                    <a:pt x="1704" y="5296"/>
                    <a:pt x="1673" y="4995"/>
                    <a:pt x="1597" y="4739"/>
                  </a:cubicBezTo>
                  <a:cubicBezTo>
                    <a:pt x="1444" y="4229"/>
                    <a:pt x="1204" y="3751"/>
                    <a:pt x="1009" y="3256"/>
                  </a:cubicBezTo>
                  <a:cubicBezTo>
                    <a:pt x="587" y="2182"/>
                    <a:pt x="491" y="1134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3" name="Google Shape;223;p8"/>
          <p:cNvPicPr preferRelativeResize="0"/>
          <p:nvPr/>
        </p:nvPicPr>
        <p:blipFill rotWithShape="1">
          <a:blip r:embed="rId2">
            <a:alphaModFix amt="25000"/>
          </a:blip>
          <a:srcRect t="19" b="29"/>
          <a:stretch/>
        </p:blipFill>
        <p:spPr>
          <a:xfrm>
            <a:off x="0" y="1255"/>
            <a:ext cx="9144003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8"/>
          <p:cNvSpPr txBox="1">
            <a:spLocks noGrp="1"/>
          </p:cNvSpPr>
          <p:nvPr>
            <p:ph type="title"/>
          </p:nvPr>
        </p:nvSpPr>
        <p:spPr>
          <a:xfrm>
            <a:off x="2485050" y="1334575"/>
            <a:ext cx="4173900" cy="18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9"/>
          <p:cNvGrpSpPr/>
          <p:nvPr/>
        </p:nvGrpSpPr>
        <p:grpSpPr>
          <a:xfrm flipH="1">
            <a:off x="266403" y="2670015"/>
            <a:ext cx="553450" cy="603521"/>
            <a:chOff x="3031550" y="1054425"/>
            <a:chExt cx="388250" cy="423375"/>
          </a:xfrm>
        </p:grpSpPr>
        <p:sp>
          <p:nvSpPr>
            <p:cNvPr id="227" name="Google Shape;227;p9"/>
            <p:cNvSpPr/>
            <p:nvPr/>
          </p:nvSpPr>
          <p:spPr>
            <a:xfrm>
              <a:off x="3031550" y="1165650"/>
              <a:ext cx="272500" cy="312150"/>
            </a:xfrm>
            <a:custGeom>
              <a:avLst/>
              <a:gdLst/>
              <a:ahLst/>
              <a:cxnLst/>
              <a:rect l="l" t="t" r="r" b="b"/>
              <a:pathLst>
                <a:path w="10900" h="12486" fill="none" extrusionOk="0">
                  <a:moveTo>
                    <a:pt x="1" y="12486"/>
                  </a:moveTo>
                  <a:cubicBezTo>
                    <a:pt x="4681" y="9421"/>
                    <a:pt x="8495" y="5051"/>
                    <a:pt x="10899" y="1"/>
                  </a:cubicBezTo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2"/>
              </a:solidFill>
              <a:prstDash val="solid"/>
              <a:miter lim="11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3078325" y="1232500"/>
              <a:ext cx="65325" cy="175075"/>
            </a:xfrm>
            <a:custGeom>
              <a:avLst/>
              <a:gdLst/>
              <a:ahLst/>
              <a:cxnLst/>
              <a:rect l="l" t="t" r="r" b="b"/>
              <a:pathLst>
                <a:path w="2613" h="7003" extrusionOk="0">
                  <a:moveTo>
                    <a:pt x="1247" y="0"/>
                  </a:moveTo>
                  <a:cubicBezTo>
                    <a:pt x="415" y="1037"/>
                    <a:pt x="1" y="2399"/>
                    <a:pt x="117" y="3724"/>
                  </a:cubicBezTo>
                  <a:cubicBezTo>
                    <a:pt x="222" y="4928"/>
                    <a:pt x="779" y="6275"/>
                    <a:pt x="1757" y="7003"/>
                  </a:cubicBezTo>
                  <a:cubicBezTo>
                    <a:pt x="2613" y="4922"/>
                    <a:pt x="2092" y="202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3148575" y="1165300"/>
              <a:ext cx="65325" cy="175050"/>
            </a:xfrm>
            <a:custGeom>
              <a:avLst/>
              <a:gdLst/>
              <a:ahLst/>
              <a:cxnLst/>
              <a:rect l="l" t="t" r="r" b="b"/>
              <a:pathLst>
                <a:path w="2613" h="7002" extrusionOk="0">
                  <a:moveTo>
                    <a:pt x="1247" y="0"/>
                  </a:moveTo>
                  <a:cubicBezTo>
                    <a:pt x="415" y="1036"/>
                    <a:pt x="1" y="2399"/>
                    <a:pt x="117" y="3724"/>
                  </a:cubicBezTo>
                  <a:cubicBezTo>
                    <a:pt x="222" y="4928"/>
                    <a:pt x="779" y="6275"/>
                    <a:pt x="1757" y="7002"/>
                  </a:cubicBezTo>
                  <a:cubicBezTo>
                    <a:pt x="2612" y="4922"/>
                    <a:pt x="2093" y="202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3207275" y="1082000"/>
              <a:ext cx="65325" cy="175075"/>
            </a:xfrm>
            <a:custGeom>
              <a:avLst/>
              <a:gdLst/>
              <a:ahLst/>
              <a:cxnLst/>
              <a:rect l="l" t="t" r="r" b="b"/>
              <a:pathLst>
                <a:path w="2613" h="7003" extrusionOk="0">
                  <a:moveTo>
                    <a:pt x="1246" y="1"/>
                  </a:moveTo>
                  <a:cubicBezTo>
                    <a:pt x="415" y="1036"/>
                    <a:pt x="0" y="2400"/>
                    <a:pt x="117" y="3724"/>
                  </a:cubicBezTo>
                  <a:cubicBezTo>
                    <a:pt x="222" y="4929"/>
                    <a:pt x="778" y="6276"/>
                    <a:pt x="1757" y="7002"/>
                  </a:cubicBezTo>
                  <a:cubicBezTo>
                    <a:pt x="2612" y="4922"/>
                    <a:pt x="2093" y="2020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245050" y="1216950"/>
              <a:ext cx="174750" cy="51925"/>
            </a:xfrm>
            <a:custGeom>
              <a:avLst/>
              <a:gdLst/>
              <a:ahLst/>
              <a:cxnLst/>
              <a:rect l="l" t="t" r="r" b="b"/>
              <a:pathLst>
                <a:path w="6990" h="2077" extrusionOk="0">
                  <a:moveTo>
                    <a:pt x="3903" y="1"/>
                  </a:moveTo>
                  <a:cubicBezTo>
                    <a:pt x="3761" y="1"/>
                    <a:pt x="3620" y="7"/>
                    <a:pt x="3482" y="18"/>
                  </a:cubicBezTo>
                  <a:cubicBezTo>
                    <a:pt x="2158" y="125"/>
                    <a:pt x="883" y="761"/>
                    <a:pt x="1" y="1755"/>
                  </a:cubicBezTo>
                  <a:cubicBezTo>
                    <a:pt x="855" y="1953"/>
                    <a:pt x="1839" y="2076"/>
                    <a:pt x="2836" y="2076"/>
                  </a:cubicBezTo>
                  <a:cubicBezTo>
                    <a:pt x="4328" y="2076"/>
                    <a:pt x="5846" y="1800"/>
                    <a:pt x="6990" y="1087"/>
                  </a:cubicBezTo>
                  <a:cubicBezTo>
                    <a:pt x="6209" y="339"/>
                    <a:pt x="5006" y="1"/>
                    <a:pt x="39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3190550" y="1297475"/>
              <a:ext cx="174725" cy="51925"/>
            </a:xfrm>
            <a:custGeom>
              <a:avLst/>
              <a:gdLst/>
              <a:ahLst/>
              <a:cxnLst/>
              <a:rect l="l" t="t" r="r" b="b"/>
              <a:pathLst>
                <a:path w="6989" h="2077" extrusionOk="0">
                  <a:moveTo>
                    <a:pt x="3904" y="1"/>
                  </a:moveTo>
                  <a:cubicBezTo>
                    <a:pt x="3761" y="1"/>
                    <a:pt x="3621" y="6"/>
                    <a:pt x="3483" y="18"/>
                  </a:cubicBezTo>
                  <a:cubicBezTo>
                    <a:pt x="2157" y="124"/>
                    <a:pt x="883" y="760"/>
                    <a:pt x="1" y="1754"/>
                  </a:cubicBezTo>
                  <a:cubicBezTo>
                    <a:pt x="855" y="1953"/>
                    <a:pt x="1841" y="2076"/>
                    <a:pt x="2838" y="2076"/>
                  </a:cubicBezTo>
                  <a:cubicBezTo>
                    <a:pt x="4329" y="2076"/>
                    <a:pt x="5846" y="1800"/>
                    <a:pt x="6989" y="1087"/>
                  </a:cubicBezTo>
                  <a:cubicBezTo>
                    <a:pt x="6210" y="339"/>
                    <a:pt x="5006" y="1"/>
                    <a:pt x="3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3190550" y="1297475"/>
              <a:ext cx="174725" cy="51925"/>
            </a:xfrm>
            <a:custGeom>
              <a:avLst/>
              <a:gdLst/>
              <a:ahLst/>
              <a:cxnLst/>
              <a:rect l="l" t="t" r="r" b="b"/>
              <a:pathLst>
                <a:path w="6989" h="2077" extrusionOk="0">
                  <a:moveTo>
                    <a:pt x="3904" y="1"/>
                  </a:moveTo>
                  <a:cubicBezTo>
                    <a:pt x="3761" y="1"/>
                    <a:pt x="3621" y="6"/>
                    <a:pt x="3483" y="18"/>
                  </a:cubicBezTo>
                  <a:cubicBezTo>
                    <a:pt x="2157" y="124"/>
                    <a:pt x="883" y="760"/>
                    <a:pt x="1" y="1754"/>
                  </a:cubicBezTo>
                  <a:cubicBezTo>
                    <a:pt x="855" y="1953"/>
                    <a:pt x="1841" y="2076"/>
                    <a:pt x="2838" y="2076"/>
                  </a:cubicBezTo>
                  <a:cubicBezTo>
                    <a:pt x="4329" y="2076"/>
                    <a:pt x="5846" y="1800"/>
                    <a:pt x="6989" y="1087"/>
                  </a:cubicBezTo>
                  <a:cubicBezTo>
                    <a:pt x="6210" y="339"/>
                    <a:pt x="5006" y="1"/>
                    <a:pt x="3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3118250" y="1369275"/>
              <a:ext cx="174750" cy="51900"/>
            </a:xfrm>
            <a:custGeom>
              <a:avLst/>
              <a:gdLst/>
              <a:ahLst/>
              <a:cxnLst/>
              <a:rect l="l" t="t" r="r" b="b"/>
              <a:pathLst>
                <a:path w="6990" h="2076" extrusionOk="0">
                  <a:moveTo>
                    <a:pt x="3904" y="0"/>
                  </a:moveTo>
                  <a:cubicBezTo>
                    <a:pt x="3761" y="0"/>
                    <a:pt x="3621" y="6"/>
                    <a:pt x="3483" y="17"/>
                  </a:cubicBezTo>
                  <a:cubicBezTo>
                    <a:pt x="2157" y="125"/>
                    <a:pt x="883" y="761"/>
                    <a:pt x="0" y="1755"/>
                  </a:cubicBezTo>
                  <a:cubicBezTo>
                    <a:pt x="854" y="1953"/>
                    <a:pt x="1839" y="2076"/>
                    <a:pt x="2835" y="2076"/>
                  </a:cubicBezTo>
                  <a:cubicBezTo>
                    <a:pt x="4327" y="2076"/>
                    <a:pt x="5845" y="1800"/>
                    <a:pt x="6989" y="1086"/>
                  </a:cubicBezTo>
                  <a:cubicBezTo>
                    <a:pt x="6210" y="339"/>
                    <a:pt x="5006" y="0"/>
                    <a:pt x="3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3277500" y="1054425"/>
              <a:ext cx="97100" cy="152550"/>
            </a:xfrm>
            <a:custGeom>
              <a:avLst/>
              <a:gdLst/>
              <a:ahLst/>
              <a:cxnLst/>
              <a:rect l="l" t="t" r="r" b="b"/>
              <a:pathLst>
                <a:path w="3884" h="6102" extrusionOk="0">
                  <a:moveTo>
                    <a:pt x="3884" y="1"/>
                  </a:moveTo>
                  <a:lnTo>
                    <a:pt x="3884" y="1"/>
                  </a:lnTo>
                  <a:cubicBezTo>
                    <a:pt x="2615" y="398"/>
                    <a:pt x="1513" y="1300"/>
                    <a:pt x="872" y="2464"/>
                  </a:cubicBezTo>
                  <a:cubicBezTo>
                    <a:pt x="289" y="3524"/>
                    <a:pt x="0" y="4953"/>
                    <a:pt x="409" y="6101"/>
                  </a:cubicBezTo>
                  <a:cubicBezTo>
                    <a:pt x="2856" y="4786"/>
                    <a:pt x="3729" y="2879"/>
                    <a:pt x="3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3284625" y="1054425"/>
              <a:ext cx="89975" cy="152550"/>
            </a:xfrm>
            <a:custGeom>
              <a:avLst/>
              <a:gdLst/>
              <a:ahLst/>
              <a:cxnLst/>
              <a:rect l="l" t="t" r="r" b="b"/>
              <a:pathLst>
                <a:path w="3599" h="6102" extrusionOk="0">
                  <a:moveTo>
                    <a:pt x="3599" y="1"/>
                  </a:moveTo>
                  <a:lnTo>
                    <a:pt x="3599" y="1"/>
                  </a:lnTo>
                  <a:cubicBezTo>
                    <a:pt x="3490" y="35"/>
                    <a:pt x="3385" y="77"/>
                    <a:pt x="3279" y="118"/>
                  </a:cubicBezTo>
                  <a:lnTo>
                    <a:pt x="3279" y="120"/>
                  </a:lnTo>
                  <a:cubicBezTo>
                    <a:pt x="3013" y="579"/>
                    <a:pt x="2811" y="1078"/>
                    <a:pt x="2593" y="1564"/>
                  </a:cubicBezTo>
                  <a:cubicBezTo>
                    <a:pt x="1933" y="3040"/>
                    <a:pt x="1053" y="4417"/>
                    <a:pt x="1" y="5647"/>
                  </a:cubicBezTo>
                  <a:cubicBezTo>
                    <a:pt x="31" y="5802"/>
                    <a:pt x="71" y="5953"/>
                    <a:pt x="124" y="6101"/>
                  </a:cubicBezTo>
                  <a:cubicBezTo>
                    <a:pt x="2571" y="4786"/>
                    <a:pt x="3444" y="2879"/>
                    <a:pt x="3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3248550" y="1241575"/>
              <a:ext cx="171250" cy="27275"/>
            </a:xfrm>
            <a:custGeom>
              <a:avLst/>
              <a:gdLst/>
              <a:ahLst/>
              <a:cxnLst/>
              <a:rect l="l" t="t" r="r" b="b"/>
              <a:pathLst>
                <a:path w="6850" h="1091" extrusionOk="0">
                  <a:moveTo>
                    <a:pt x="6727" y="0"/>
                  </a:moveTo>
                  <a:cubicBezTo>
                    <a:pt x="6300" y="132"/>
                    <a:pt x="5870" y="253"/>
                    <a:pt x="5431" y="337"/>
                  </a:cubicBezTo>
                  <a:cubicBezTo>
                    <a:pt x="4853" y="448"/>
                    <a:pt x="4266" y="492"/>
                    <a:pt x="3678" y="492"/>
                  </a:cubicBezTo>
                  <a:cubicBezTo>
                    <a:pt x="3149" y="492"/>
                    <a:pt x="2618" y="456"/>
                    <a:pt x="2092" y="400"/>
                  </a:cubicBezTo>
                  <a:cubicBezTo>
                    <a:pt x="1804" y="369"/>
                    <a:pt x="1222" y="224"/>
                    <a:pt x="744" y="224"/>
                  </a:cubicBezTo>
                  <a:cubicBezTo>
                    <a:pt x="617" y="224"/>
                    <a:pt x="498" y="235"/>
                    <a:pt x="394" y="260"/>
                  </a:cubicBezTo>
                  <a:cubicBezTo>
                    <a:pt x="259" y="373"/>
                    <a:pt x="132" y="491"/>
                    <a:pt x="11" y="618"/>
                  </a:cubicBezTo>
                  <a:cubicBezTo>
                    <a:pt x="1" y="672"/>
                    <a:pt x="1" y="733"/>
                    <a:pt x="8" y="802"/>
                  </a:cubicBezTo>
                  <a:cubicBezTo>
                    <a:pt x="828" y="981"/>
                    <a:pt x="1759" y="1091"/>
                    <a:pt x="2700" y="1091"/>
                  </a:cubicBezTo>
                  <a:cubicBezTo>
                    <a:pt x="4190" y="1091"/>
                    <a:pt x="5706" y="815"/>
                    <a:pt x="6850" y="102"/>
                  </a:cubicBezTo>
                  <a:cubicBezTo>
                    <a:pt x="6812" y="65"/>
                    <a:pt x="6767" y="35"/>
                    <a:pt x="6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3196025" y="1317375"/>
              <a:ext cx="169250" cy="32000"/>
            </a:xfrm>
            <a:custGeom>
              <a:avLst/>
              <a:gdLst/>
              <a:ahLst/>
              <a:cxnLst/>
              <a:rect l="l" t="t" r="r" b="b"/>
              <a:pathLst>
                <a:path w="6770" h="1280" extrusionOk="0">
                  <a:moveTo>
                    <a:pt x="6418" y="1"/>
                  </a:moveTo>
                  <a:cubicBezTo>
                    <a:pt x="5003" y="290"/>
                    <a:pt x="3576" y="522"/>
                    <a:pt x="2141" y="692"/>
                  </a:cubicBezTo>
                  <a:cubicBezTo>
                    <a:pt x="1796" y="733"/>
                    <a:pt x="172" y="690"/>
                    <a:pt x="13" y="970"/>
                  </a:cubicBezTo>
                  <a:cubicBezTo>
                    <a:pt x="6" y="983"/>
                    <a:pt x="5" y="994"/>
                    <a:pt x="0" y="1005"/>
                  </a:cubicBezTo>
                  <a:cubicBezTo>
                    <a:pt x="803" y="1175"/>
                    <a:pt x="1707" y="1279"/>
                    <a:pt x="2622" y="1279"/>
                  </a:cubicBezTo>
                  <a:cubicBezTo>
                    <a:pt x="4112" y="1279"/>
                    <a:pt x="5627" y="1003"/>
                    <a:pt x="6770" y="291"/>
                  </a:cubicBezTo>
                  <a:lnTo>
                    <a:pt x="6770" y="290"/>
                  </a:lnTo>
                  <a:cubicBezTo>
                    <a:pt x="6661" y="186"/>
                    <a:pt x="6544" y="89"/>
                    <a:pt x="6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3144950" y="1383975"/>
              <a:ext cx="148050" cy="37175"/>
            </a:xfrm>
            <a:custGeom>
              <a:avLst/>
              <a:gdLst/>
              <a:ahLst/>
              <a:cxnLst/>
              <a:rect l="l" t="t" r="r" b="b"/>
              <a:pathLst>
                <a:path w="5922" h="1487" extrusionOk="0">
                  <a:moveTo>
                    <a:pt x="5235" y="0"/>
                  </a:moveTo>
                  <a:cubicBezTo>
                    <a:pt x="5122" y="56"/>
                    <a:pt x="5011" y="112"/>
                    <a:pt x="4904" y="168"/>
                  </a:cubicBezTo>
                  <a:cubicBezTo>
                    <a:pt x="4176" y="546"/>
                    <a:pt x="3401" y="834"/>
                    <a:pt x="2604" y="1028"/>
                  </a:cubicBezTo>
                  <a:cubicBezTo>
                    <a:pt x="1898" y="1199"/>
                    <a:pt x="1174" y="1298"/>
                    <a:pt x="448" y="1319"/>
                  </a:cubicBezTo>
                  <a:cubicBezTo>
                    <a:pt x="287" y="1323"/>
                    <a:pt x="133" y="1332"/>
                    <a:pt x="0" y="1361"/>
                  </a:cubicBezTo>
                  <a:cubicBezTo>
                    <a:pt x="570" y="1441"/>
                    <a:pt x="1170" y="1487"/>
                    <a:pt x="1774" y="1487"/>
                  </a:cubicBezTo>
                  <a:cubicBezTo>
                    <a:pt x="3264" y="1487"/>
                    <a:pt x="4778" y="1211"/>
                    <a:pt x="5921" y="498"/>
                  </a:cubicBezTo>
                  <a:cubicBezTo>
                    <a:pt x="5719" y="304"/>
                    <a:pt x="5485" y="140"/>
                    <a:pt x="5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3209125" y="1085425"/>
              <a:ext cx="35175" cy="163550"/>
            </a:xfrm>
            <a:custGeom>
              <a:avLst/>
              <a:gdLst/>
              <a:ahLst/>
              <a:cxnLst/>
              <a:rect l="l" t="t" r="r" b="b"/>
              <a:pathLst>
                <a:path w="1407" h="6542" extrusionOk="0">
                  <a:moveTo>
                    <a:pt x="1150" y="0"/>
                  </a:moveTo>
                  <a:cubicBezTo>
                    <a:pt x="382" y="1012"/>
                    <a:pt x="0" y="2312"/>
                    <a:pt x="112" y="3578"/>
                  </a:cubicBezTo>
                  <a:cubicBezTo>
                    <a:pt x="204" y="4628"/>
                    <a:pt x="642" y="5787"/>
                    <a:pt x="1406" y="6542"/>
                  </a:cubicBezTo>
                  <a:cubicBezTo>
                    <a:pt x="1276" y="5195"/>
                    <a:pt x="1187" y="3844"/>
                    <a:pt x="1145" y="2491"/>
                  </a:cubicBezTo>
                  <a:cubicBezTo>
                    <a:pt x="1123" y="1743"/>
                    <a:pt x="1104" y="992"/>
                    <a:pt x="1117" y="244"/>
                  </a:cubicBezTo>
                  <a:cubicBezTo>
                    <a:pt x="1119" y="197"/>
                    <a:pt x="1133" y="105"/>
                    <a:pt x="11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3149025" y="1177375"/>
              <a:ext cx="40825" cy="157550"/>
            </a:xfrm>
            <a:custGeom>
              <a:avLst/>
              <a:gdLst/>
              <a:ahLst/>
              <a:cxnLst/>
              <a:rect l="l" t="t" r="r" b="b"/>
              <a:pathLst>
                <a:path w="1633" h="6302" extrusionOk="0">
                  <a:moveTo>
                    <a:pt x="889" y="1"/>
                  </a:moveTo>
                  <a:lnTo>
                    <a:pt x="889" y="1"/>
                  </a:lnTo>
                  <a:cubicBezTo>
                    <a:pt x="288" y="959"/>
                    <a:pt x="1" y="2114"/>
                    <a:pt x="99" y="3241"/>
                  </a:cubicBezTo>
                  <a:cubicBezTo>
                    <a:pt x="195" y="4336"/>
                    <a:pt x="668" y="5544"/>
                    <a:pt x="1488" y="6302"/>
                  </a:cubicBezTo>
                  <a:cubicBezTo>
                    <a:pt x="1552" y="6214"/>
                    <a:pt x="1595" y="6108"/>
                    <a:pt x="1608" y="6000"/>
                  </a:cubicBezTo>
                  <a:cubicBezTo>
                    <a:pt x="1633" y="5793"/>
                    <a:pt x="1578" y="5587"/>
                    <a:pt x="1528" y="5386"/>
                  </a:cubicBezTo>
                  <a:cubicBezTo>
                    <a:pt x="1155" y="3890"/>
                    <a:pt x="998" y="2335"/>
                    <a:pt x="882" y="801"/>
                  </a:cubicBezTo>
                  <a:cubicBezTo>
                    <a:pt x="865" y="592"/>
                    <a:pt x="922" y="245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3079475" y="1266775"/>
              <a:ext cx="42625" cy="137900"/>
            </a:xfrm>
            <a:custGeom>
              <a:avLst/>
              <a:gdLst/>
              <a:ahLst/>
              <a:cxnLst/>
              <a:rect l="l" t="t" r="r" b="b"/>
              <a:pathLst>
                <a:path w="1705" h="5516" extrusionOk="0">
                  <a:moveTo>
                    <a:pt x="416" y="1"/>
                  </a:moveTo>
                  <a:cubicBezTo>
                    <a:pt x="126" y="746"/>
                    <a:pt x="1" y="1557"/>
                    <a:pt x="71" y="2353"/>
                  </a:cubicBezTo>
                  <a:cubicBezTo>
                    <a:pt x="171" y="3499"/>
                    <a:pt x="685" y="4769"/>
                    <a:pt x="1578" y="5515"/>
                  </a:cubicBezTo>
                  <a:cubicBezTo>
                    <a:pt x="1704" y="5296"/>
                    <a:pt x="1673" y="4995"/>
                    <a:pt x="1597" y="4739"/>
                  </a:cubicBezTo>
                  <a:cubicBezTo>
                    <a:pt x="1444" y="4229"/>
                    <a:pt x="1204" y="3751"/>
                    <a:pt x="1009" y="3256"/>
                  </a:cubicBezTo>
                  <a:cubicBezTo>
                    <a:pt x="587" y="2182"/>
                    <a:pt x="491" y="1134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9"/>
          <p:cNvSpPr/>
          <p:nvPr/>
        </p:nvSpPr>
        <p:spPr>
          <a:xfrm flipH="1">
            <a:off x="-2358025" y="3053350"/>
            <a:ext cx="4287434" cy="2357041"/>
          </a:xfrm>
          <a:custGeom>
            <a:avLst/>
            <a:gdLst/>
            <a:ahLst/>
            <a:cxnLst/>
            <a:rect l="l" t="t" r="r" b="b"/>
            <a:pathLst>
              <a:path w="132779" h="72996" extrusionOk="0">
                <a:moveTo>
                  <a:pt x="117914" y="72996"/>
                </a:moveTo>
                <a:cubicBezTo>
                  <a:pt x="126089" y="72996"/>
                  <a:pt x="132779" y="66307"/>
                  <a:pt x="132779" y="58132"/>
                </a:cubicBezTo>
                <a:lnTo>
                  <a:pt x="132779" y="58132"/>
                </a:lnTo>
                <a:cubicBezTo>
                  <a:pt x="132779" y="49956"/>
                  <a:pt x="126089" y="43267"/>
                  <a:pt x="117914" y="43267"/>
                </a:cubicBezTo>
                <a:lnTo>
                  <a:pt x="117914" y="43267"/>
                </a:lnTo>
                <a:cubicBezTo>
                  <a:pt x="114457" y="43267"/>
                  <a:pt x="111629" y="40439"/>
                  <a:pt x="111629" y="36982"/>
                </a:cubicBezTo>
                <a:lnTo>
                  <a:pt x="111629" y="36982"/>
                </a:lnTo>
                <a:cubicBezTo>
                  <a:pt x="111629" y="33525"/>
                  <a:pt x="114458" y="30697"/>
                  <a:pt x="117914" y="30697"/>
                </a:cubicBezTo>
                <a:lnTo>
                  <a:pt x="118662" y="30697"/>
                </a:lnTo>
                <a:cubicBezTo>
                  <a:pt x="122256" y="30697"/>
                  <a:pt x="125196" y="27757"/>
                  <a:pt x="125196" y="24163"/>
                </a:cubicBezTo>
                <a:lnTo>
                  <a:pt x="125196" y="24163"/>
                </a:lnTo>
                <a:cubicBezTo>
                  <a:pt x="125196" y="20569"/>
                  <a:pt x="122256" y="17628"/>
                  <a:pt x="118662" y="17628"/>
                </a:cubicBezTo>
                <a:lnTo>
                  <a:pt x="116368" y="17628"/>
                </a:lnTo>
                <a:cubicBezTo>
                  <a:pt x="114968" y="17628"/>
                  <a:pt x="113823" y="16484"/>
                  <a:pt x="113823" y="15084"/>
                </a:cubicBezTo>
                <a:lnTo>
                  <a:pt x="113823" y="15084"/>
                </a:lnTo>
                <a:cubicBezTo>
                  <a:pt x="113823" y="13685"/>
                  <a:pt x="114968" y="12541"/>
                  <a:pt x="116368" y="12541"/>
                </a:cubicBezTo>
                <a:lnTo>
                  <a:pt x="118054" y="12541"/>
                </a:lnTo>
                <a:cubicBezTo>
                  <a:pt x="119019" y="12541"/>
                  <a:pt x="119809" y="11750"/>
                  <a:pt x="119809" y="10784"/>
                </a:cubicBezTo>
                <a:lnTo>
                  <a:pt x="119809" y="10784"/>
                </a:lnTo>
                <a:cubicBezTo>
                  <a:pt x="119809" y="9819"/>
                  <a:pt x="119019" y="9029"/>
                  <a:pt x="118054" y="9029"/>
                </a:cubicBezTo>
                <a:lnTo>
                  <a:pt x="106719" y="9029"/>
                </a:lnTo>
                <a:cubicBezTo>
                  <a:pt x="105202" y="9029"/>
                  <a:pt x="103960" y="7787"/>
                  <a:pt x="103960" y="6270"/>
                </a:cubicBezTo>
                <a:lnTo>
                  <a:pt x="103960" y="6270"/>
                </a:lnTo>
                <a:cubicBezTo>
                  <a:pt x="103960" y="4753"/>
                  <a:pt x="105202" y="3512"/>
                  <a:pt x="106719" y="3512"/>
                </a:cubicBezTo>
                <a:lnTo>
                  <a:pt x="110107" y="3512"/>
                </a:lnTo>
                <a:cubicBezTo>
                  <a:pt x="111073" y="3512"/>
                  <a:pt x="111864" y="2722"/>
                  <a:pt x="111864" y="1755"/>
                </a:cubicBezTo>
                <a:lnTo>
                  <a:pt x="111864" y="1755"/>
                </a:lnTo>
                <a:cubicBezTo>
                  <a:pt x="111864" y="790"/>
                  <a:pt x="111073" y="0"/>
                  <a:pt x="110107" y="0"/>
                </a:cubicBezTo>
                <a:lnTo>
                  <a:pt x="41245" y="0"/>
                </a:lnTo>
                <a:cubicBezTo>
                  <a:pt x="39985" y="0"/>
                  <a:pt x="38954" y="1031"/>
                  <a:pt x="38954" y="2291"/>
                </a:cubicBezTo>
                <a:lnTo>
                  <a:pt x="38954" y="2291"/>
                </a:lnTo>
                <a:cubicBezTo>
                  <a:pt x="38954" y="3551"/>
                  <a:pt x="39985" y="4582"/>
                  <a:pt x="41245" y="4582"/>
                </a:cubicBezTo>
                <a:lnTo>
                  <a:pt x="48197" y="4582"/>
                </a:lnTo>
                <a:cubicBezTo>
                  <a:pt x="50176" y="4582"/>
                  <a:pt x="51796" y="6202"/>
                  <a:pt x="51796" y="8181"/>
                </a:cubicBezTo>
                <a:lnTo>
                  <a:pt x="51796" y="8181"/>
                </a:lnTo>
                <a:cubicBezTo>
                  <a:pt x="51796" y="10162"/>
                  <a:pt x="50176" y="11782"/>
                  <a:pt x="48197" y="11782"/>
                </a:cubicBezTo>
                <a:lnTo>
                  <a:pt x="24474" y="11782"/>
                </a:lnTo>
                <a:cubicBezTo>
                  <a:pt x="23214" y="11782"/>
                  <a:pt x="22183" y="12813"/>
                  <a:pt x="22183" y="14072"/>
                </a:cubicBezTo>
                <a:lnTo>
                  <a:pt x="22183" y="14072"/>
                </a:lnTo>
                <a:cubicBezTo>
                  <a:pt x="22183" y="15333"/>
                  <a:pt x="23214" y="16364"/>
                  <a:pt x="24474" y="16364"/>
                </a:cubicBezTo>
                <a:lnTo>
                  <a:pt x="26674" y="16364"/>
                </a:lnTo>
                <a:cubicBezTo>
                  <a:pt x="28500" y="16364"/>
                  <a:pt x="29994" y="17857"/>
                  <a:pt x="29994" y="19683"/>
                </a:cubicBezTo>
                <a:lnTo>
                  <a:pt x="29994" y="19683"/>
                </a:lnTo>
                <a:cubicBezTo>
                  <a:pt x="29994" y="21509"/>
                  <a:pt x="28500" y="23003"/>
                  <a:pt x="26674" y="23003"/>
                </a:cubicBezTo>
                <a:lnTo>
                  <a:pt x="23680" y="23003"/>
                </a:lnTo>
                <a:cubicBezTo>
                  <a:pt x="18990" y="23003"/>
                  <a:pt x="15154" y="26839"/>
                  <a:pt x="15154" y="31529"/>
                </a:cubicBezTo>
                <a:lnTo>
                  <a:pt x="15154" y="31529"/>
                </a:lnTo>
                <a:cubicBezTo>
                  <a:pt x="15154" y="36219"/>
                  <a:pt x="18990" y="40056"/>
                  <a:pt x="23680" y="40056"/>
                </a:cubicBezTo>
                <a:lnTo>
                  <a:pt x="24656" y="40056"/>
                </a:lnTo>
                <a:cubicBezTo>
                  <a:pt x="29167" y="40056"/>
                  <a:pt x="32858" y="43746"/>
                  <a:pt x="32858" y="48258"/>
                </a:cubicBezTo>
                <a:lnTo>
                  <a:pt x="32858" y="48258"/>
                </a:lnTo>
                <a:cubicBezTo>
                  <a:pt x="32858" y="52768"/>
                  <a:pt x="29167" y="56458"/>
                  <a:pt x="24656" y="56458"/>
                </a:cubicBezTo>
                <a:lnTo>
                  <a:pt x="8270" y="56458"/>
                </a:lnTo>
                <a:cubicBezTo>
                  <a:pt x="3722" y="56458"/>
                  <a:pt x="1" y="60180"/>
                  <a:pt x="1" y="64727"/>
                </a:cubicBezTo>
                <a:lnTo>
                  <a:pt x="1" y="64727"/>
                </a:lnTo>
                <a:cubicBezTo>
                  <a:pt x="1" y="69276"/>
                  <a:pt x="3722" y="72996"/>
                  <a:pt x="8270" y="72996"/>
                </a:cubicBezTo>
                <a:lnTo>
                  <a:pt x="117914" y="72996"/>
                </a:lnTo>
                <a:close/>
                <a:moveTo>
                  <a:pt x="35383" y="4582"/>
                </a:moveTo>
                <a:cubicBezTo>
                  <a:pt x="34118" y="4582"/>
                  <a:pt x="33093" y="3557"/>
                  <a:pt x="33093" y="2291"/>
                </a:cubicBezTo>
                <a:cubicBezTo>
                  <a:pt x="33093" y="1026"/>
                  <a:pt x="34118" y="0"/>
                  <a:pt x="35383" y="0"/>
                </a:cubicBezTo>
                <a:cubicBezTo>
                  <a:pt x="36648" y="0"/>
                  <a:pt x="37675" y="1026"/>
                  <a:pt x="37675" y="2291"/>
                </a:cubicBezTo>
                <a:cubicBezTo>
                  <a:pt x="37675" y="3557"/>
                  <a:pt x="36648" y="4582"/>
                  <a:pt x="35383" y="4582"/>
                </a:cubicBezTo>
                <a:close/>
                <a:moveTo>
                  <a:pt x="122981" y="12541"/>
                </a:moveTo>
                <a:cubicBezTo>
                  <a:pt x="122011" y="12541"/>
                  <a:pt x="121225" y="11755"/>
                  <a:pt x="121225" y="10784"/>
                </a:cubicBezTo>
                <a:cubicBezTo>
                  <a:pt x="121225" y="9815"/>
                  <a:pt x="122011" y="9029"/>
                  <a:pt x="122981" y="9029"/>
                </a:cubicBezTo>
                <a:cubicBezTo>
                  <a:pt x="123950" y="9029"/>
                  <a:pt x="124736" y="9815"/>
                  <a:pt x="124736" y="10784"/>
                </a:cubicBezTo>
                <a:cubicBezTo>
                  <a:pt x="124736" y="11755"/>
                  <a:pt x="123950" y="12541"/>
                  <a:pt x="122981" y="12541"/>
                </a:cubicBezTo>
                <a:close/>
              </a:path>
            </a:pathLst>
          </a:custGeom>
          <a:solidFill>
            <a:srgbClr val="FFF7F3">
              <a:alpha val="40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 flipH="1">
            <a:off x="7214600" y="3053350"/>
            <a:ext cx="4287434" cy="2357041"/>
          </a:xfrm>
          <a:custGeom>
            <a:avLst/>
            <a:gdLst/>
            <a:ahLst/>
            <a:cxnLst/>
            <a:rect l="l" t="t" r="r" b="b"/>
            <a:pathLst>
              <a:path w="132779" h="72996" extrusionOk="0">
                <a:moveTo>
                  <a:pt x="117914" y="72996"/>
                </a:moveTo>
                <a:cubicBezTo>
                  <a:pt x="126089" y="72996"/>
                  <a:pt x="132779" y="66307"/>
                  <a:pt x="132779" y="58132"/>
                </a:cubicBezTo>
                <a:lnTo>
                  <a:pt x="132779" y="58132"/>
                </a:lnTo>
                <a:cubicBezTo>
                  <a:pt x="132779" y="49956"/>
                  <a:pt x="126089" y="43267"/>
                  <a:pt x="117914" y="43267"/>
                </a:cubicBezTo>
                <a:lnTo>
                  <a:pt x="117914" y="43267"/>
                </a:lnTo>
                <a:cubicBezTo>
                  <a:pt x="114457" y="43267"/>
                  <a:pt x="111629" y="40439"/>
                  <a:pt x="111629" y="36982"/>
                </a:cubicBezTo>
                <a:lnTo>
                  <a:pt x="111629" y="36982"/>
                </a:lnTo>
                <a:cubicBezTo>
                  <a:pt x="111629" y="33525"/>
                  <a:pt x="114458" y="30697"/>
                  <a:pt x="117914" y="30697"/>
                </a:cubicBezTo>
                <a:lnTo>
                  <a:pt x="118662" y="30697"/>
                </a:lnTo>
                <a:cubicBezTo>
                  <a:pt x="122256" y="30697"/>
                  <a:pt x="125196" y="27757"/>
                  <a:pt x="125196" y="24163"/>
                </a:cubicBezTo>
                <a:lnTo>
                  <a:pt x="125196" y="24163"/>
                </a:lnTo>
                <a:cubicBezTo>
                  <a:pt x="125196" y="20569"/>
                  <a:pt x="122256" y="17628"/>
                  <a:pt x="118662" y="17628"/>
                </a:cubicBezTo>
                <a:lnTo>
                  <a:pt x="116368" y="17628"/>
                </a:lnTo>
                <a:cubicBezTo>
                  <a:pt x="114968" y="17628"/>
                  <a:pt x="113823" y="16484"/>
                  <a:pt x="113823" y="15084"/>
                </a:cubicBezTo>
                <a:lnTo>
                  <a:pt x="113823" y="15084"/>
                </a:lnTo>
                <a:cubicBezTo>
                  <a:pt x="113823" y="13685"/>
                  <a:pt x="114968" y="12541"/>
                  <a:pt x="116368" y="12541"/>
                </a:cubicBezTo>
                <a:lnTo>
                  <a:pt x="118054" y="12541"/>
                </a:lnTo>
                <a:cubicBezTo>
                  <a:pt x="119019" y="12541"/>
                  <a:pt x="119809" y="11750"/>
                  <a:pt x="119809" y="10784"/>
                </a:cubicBezTo>
                <a:lnTo>
                  <a:pt x="119809" y="10784"/>
                </a:lnTo>
                <a:cubicBezTo>
                  <a:pt x="119809" y="9819"/>
                  <a:pt x="119019" y="9029"/>
                  <a:pt x="118054" y="9029"/>
                </a:cubicBezTo>
                <a:lnTo>
                  <a:pt x="106719" y="9029"/>
                </a:lnTo>
                <a:cubicBezTo>
                  <a:pt x="105202" y="9029"/>
                  <a:pt x="103960" y="7787"/>
                  <a:pt x="103960" y="6270"/>
                </a:cubicBezTo>
                <a:lnTo>
                  <a:pt x="103960" y="6270"/>
                </a:lnTo>
                <a:cubicBezTo>
                  <a:pt x="103960" y="4753"/>
                  <a:pt x="105202" y="3512"/>
                  <a:pt x="106719" y="3512"/>
                </a:cubicBezTo>
                <a:lnTo>
                  <a:pt x="110107" y="3512"/>
                </a:lnTo>
                <a:cubicBezTo>
                  <a:pt x="111073" y="3512"/>
                  <a:pt x="111864" y="2722"/>
                  <a:pt x="111864" y="1755"/>
                </a:cubicBezTo>
                <a:lnTo>
                  <a:pt x="111864" y="1755"/>
                </a:lnTo>
                <a:cubicBezTo>
                  <a:pt x="111864" y="790"/>
                  <a:pt x="111073" y="0"/>
                  <a:pt x="110107" y="0"/>
                </a:cubicBezTo>
                <a:lnTo>
                  <a:pt x="41245" y="0"/>
                </a:lnTo>
                <a:cubicBezTo>
                  <a:pt x="39985" y="0"/>
                  <a:pt x="38954" y="1031"/>
                  <a:pt x="38954" y="2291"/>
                </a:cubicBezTo>
                <a:lnTo>
                  <a:pt x="38954" y="2291"/>
                </a:lnTo>
                <a:cubicBezTo>
                  <a:pt x="38954" y="3551"/>
                  <a:pt x="39985" y="4582"/>
                  <a:pt x="41245" y="4582"/>
                </a:cubicBezTo>
                <a:lnTo>
                  <a:pt x="48197" y="4582"/>
                </a:lnTo>
                <a:cubicBezTo>
                  <a:pt x="50176" y="4582"/>
                  <a:pt x="51796" y="6202"/>
                  <a:pt x="51796" y="8181"/>
                </a:cubicBezTo>
                <a:lnTo>
                  <a:pt x="51796" y="8181"/>
                </a:lnTo>
                <a:cubicBezTo>
                  <a:pt x="51796" y="10162"/>
                  <a:pt x="50176" y="11782"/>
                  <a:pt x="48197" y="11782"/>
                </a:cubicBezTo>
                <a:lnTo>
                  <a:pt x="24474" y="11782"/>
                </a:lnTo>
                <a:cubicBezTo>
                  <a:pt x="23214" y="11782"/>
                  <a:pt x="22183" y="12813"/>
                  <a:pt x="22183" y="14072"/>
                </a:cubicBezTo>
                <a:lnTo>
                  <a:pt x="22183" y="14072"/>
                </a:lnTo>
                <a:cubicBezTo>
                  <a:pt x="22183" y="15333"/>
                  <a:pt x="23214" y="16364"/>
                  <a:pt x="24474" y="16364"/>
                </a:cubicBezTo>
                <a:lnTo>
                  <a:pt x="26674" y="16364"/>
                </a:lnTo>
                <a:cubicBezTo>
                  <a:pt x="28500" y="16364"/>
                  <a:pt x="29994" y="17857"/>
                  <a:pt x="29994" y="19683"/>
                </a:cubicBezTo>
                <a:lnTo>
                  <a:pt x="29994" y="19683"/>
                </a:lnTo>
                <a:cubicBezTo>
                  <a:pt x="29994" y="21509"/>
                  <a:pt x="28500" y="23003"/>
                  <a:pt x="26674" y="23003"/>
                </a:cubicBezTo>
                <a:lnTo>
                  <a:pt x="23680" y="23003"/>
                </a:lnTo>
                <a:cubicBezTo>
                  <a:pt x="18990" y="23003"/>
                  <a:pt x="15154" y="26839"/>
                  <a:pt x="15154" y="31529"/>
                </a:cubicBezTo>
                <a:lnTo>
                  <a:pt x="15154" y="31529"/>
                </a:lnTo>
                <a:cubicBezTo>
                  <a:pt x="15154" y="36219"/>
                  <a:pt x="18990" y="40056"/>
                  <a:pt x="23680" y="40056"/>
                </a:cubicBezTo>
                <a:lnTo>
                  <a:pt x="24656" y="40056"/>
                </a:lnTo>
                <a:cubicBezTo>
                  <a:pt x="29167" y="40056"/>
                  <a:pt x="32858" y="43746"/>
                  <a:pt x="32858" y="48258"/>
                </a:cubicBezTo>
                <a:lnTo>
                  <a:pt x="32858" y="48258"/>
                </a:lnTo>
                <a:cubicBezTo>
                  <a:pt x="32858" y="52768"/>
                  <a:pt x="29167" y="56458"/>
                  <a:pt x="24656" y="56458"/>
                </a:cubicBezTo>
                <a:lnTo>
                  <a:pt x="8270" y="56458"/>
                </a:lnTo>
                <a:cubicBezTo>
                  <a:pt x="3722" y="56458"/>
                  <a:pt x="1" y="60180"/>
                  <a:pt x="1" y="64727"/>
                </a:cubicBezTo>
                <a:lnTo>
                  <a:pt x="1" y="64727"/>
                </a:lnTo>
                <a:cubicBezTo>
                  <a:pt x="1" y="69276"/>
                  <a:pt x="3722" y="72996"/>
                  <a:pt x="8270" y="72996"/>
                </a:cubicBezTo>
                <a:lnTo>
                  <a:pt x="117914" y="72996"/>
                </a:lnTo>
                <a:close/>
                <a:moveTo>
                  <a:pt x="35383" y="4582"/>
                </a:moveTo>
                <a:cubicBezTo>
                  <a:pt x="34118" y="4582"/>
                  <a:pt x="33093" y="3557"/>
                  <a:pt x="33093" y="2291"/>
                </a:cubicBezTo>
                <a:cubicBezTo>
                  <a:pt x="33093" y="1026"/>
                  <a:pt x="34118" y="0"/>
                  <a:pt x="35383" y="0"/>
                </a:cubicBezTo>
                <a:cubicBezTo>
                  <a:pt x="36648" y="0"/>
                  <a:pt x="37675" y="1026"/>
                  <a:pt x="37675" y="2291"/>
                </a:cubicBezTo>
                <a:cubicBezTo>
                  <a:pt x="37675" y="3557"/>
                  <a:pt x="36648" y="4582"/>
                  <a:pt x="35383" y="4582"/>
                </a:cubicBezTo>
                <a:close/>
                <a:moveTo>
                  <a:pt x="122981" y="12541"/>
                </a:moveTo>
                <a:cubicBezTo>
                  <a:pt x="122011" y="12541"/>
                  <a:pt x="121225" y="11755"/>
                  <a:pt x="121225" y="10784"/>
                </a:cubicBezTo>
                <a:cubicBezTo>
                  <a:pt x="121225" y="9815"/>
                  <a:pt x="122011" y="9029"/>
                  <a:pt x="122981" y="9029"/>
                </a:cubicBezTo>
                <a:cubicBezTo>
                  <a:pt x="123950" y="9029"/>
                  <a:pt x="124736" y="9815"/>
                  <a:pt x="124736" y="10784"/>
                </a:cubicBezTo>
                <a:cubicBezTo>
                  <a:pt x="124736" y="11755"/>
                  <a:pt x="123950" y="12541"/>
                  <a:pt x="122981" y="12541"/>
                </a:cubicBezTo>
                <a:close/>
              </a:path>
            </a:pathLst>
          </a:custGeom>
          <a:solidFill>
            <a:srgbClr val="FFF7F3">
              <a:alpha val="40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9"/>
          <p:cNvGrpSpPr/>
          <p:nvPr/>
        </p:nvGrpSpPr>
        <p:grpSpPr>
          <a:xfrm flipH="1">
            <a:off x="8154053" y="1144290"/>
            <a:ext cx="553450" cy="603521"/>
            <a:chOff x="3031550" y="1054425"/>
            <a:chExt cx="388250" cy="423375"/>
          </a:xfrm>
        </p:grpSpPr>
        <p:sp>
          <p:nvSpPr>
            <p:cNvPr id="246" name="Google Shape;246;p9"/>
            <p:cNvSpPr/>
            <p:nvPr/>
          </p:nvSpPr>
          <p:spPr>
            <a:xfrm>
              <a:off x="3031550" y="1165650"/>
              <a:ext cx="272500" cy="312150"/>
            </a:xfrm>
            <a:custGeom>
              <a:avLst/>
              <a:gdLst/>
              <a:ahLst/>
              <a:cxnLst/>
              <a:rect l="l" t="t" r="r" b="b"/>
              <a:pathLst>
                <a:path w="10900" h="12486" fill="none" extrusionOk="0">
                  <a:moveTo>
                    <a:pt x="1" y="12486"/>
                  </a:moveTo>
                  <a:cubicBezTo>
                    <a:pt x="4681" y="9421"/>
                    <a:pt x="8495" y="5051"/>
                    <a:pt x="10899" y="1"/>
                  </a:cubicBezTo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dk2"/>
              </a:solidFill>
              <a:prstDash val="solid"/>
              <a:miter lim="11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3078325" y="1232500"/>
              <a:ext cx="65325" cy="175075"/>
            </a:xfrm>
            <a:custGeom>
              <a:avLst/>
              <a:gdLst/>
              <a:ahLst/>
              <a:cxnLst/>
              <a:rect l="l" t="t" r="r" b="b"/>
              <a:pathLst>
                <a:path w="2613" h="7003" extrusionOk="0">
                  <a:moveTo>
                    <a:pt x="1247" y="0"/>
                  </a:moveTo>
                  <a:cubicBezTo>
                    <a:pt x="415" y="1037"/>
                    <a:pt x="1" y="2399"/>
                    <a:pt x="117" y="3724"/>
                  </a:cubicBezTo>
                  <a:cubicBezTo>
                    <a:pt x="222" y="4928"/>
                    <a:pt x="779" y="6275"/>
                    <a:pt x="1757" y="7003"/>
                  </a:cubicBezTo>
                  <a:cubicBezTo>
                    <a:pt x="2613" y="4922"/>
                    <a:pt x="2092" y="202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3148575" y="1165300"/>
              <a:ext cx="65325" cy="175050"/>
            </a:xfrm>
            <a:custGeom>
              <a:avLst/>
              <a:gdLst/>
              <a:ahLst/>
              <a:cxnLst/>
              <a:rect l="l" t="t" r="r" b="b"/>
              <a:pathLst>
                <a:path w="2613" h="7002" extrusionOk="0">
                  <a:moveTo>
                    <a:pt x="1247" y="0"/>
                  </a:moveTo>
                  <a:cubicBezTo>
                    <a:pt x="415" y="1036"/>
                    <a:pt x="1" y="2399"/>
                    <a:pt x="117" y="3724"/>
                  </a:cubicBezTo>
                  <a:cubicBezTo>
                    <a:pt x="222" y="4928"/>
                    <a:pt x="779" y="6275"/>
                    <a:pt x="1757" y="7002"/>
                  </a:cubicBezTo>
                  <a:cubicBezTo>
                    <a:pt x="2612" y="4922"/>
                    <a:pt x="2093" y="202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207275" y="1082000"/>
              <a:ext cx="65325" cy="175075"/>
            </a:xfrm>
            <a:custGeom>
              <a:avLst/>
              <a:gdLst/>
              <a:ahLst/>
              <a:cxnLst/>
              <a:rect l="l" t="t" r="r" b="b"/>
              <a:pathLst>
                <a:path w="2613" h="7003" extrusionOk="0">
                  <a:moveTo>
                    <a:pt x="1246" y="1"/>
                  </a:moveTo>
                  <a:cubicBezTo>
                    <a:pt x="415" y="1036"/>
                    <a:pt x="0" y="2400"/>
                    <a:pt x="117" y="3724"/>
                  </a:cubicBezTo>
                  <a:cubicBezTo>
                    <a:pt x="222" y="4929"/>
                    <a:pt x="778" y="6276"/>
                    <a:pt x="1757" y="7002"/>
                  </a:cubicBezTo>
                  <a:cubicBezTo>
                    <a:pt x="2612" y="4922"/>
                    <a:pt x="2093" y="2020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3245050" y="1216950"/>
              <a:ext cx="174750" cy="51925"/>
            </a:xfrm>
            <a:custGeom>
              <a:avLst/>
              <a:gdLst/>
              <a:ahLst/>
              <a:cxnLst/>
              <a:rect l="l" t="t" r="r" b="b"/>
              <a:pathLst>
                <a:path w="6990" h="2077" extrusionOk="0">
                  <a:moveTo>
                    <a:pt x="3903" y="1"/>
                  </a:moveTo>
                  <a:cubicBezTo>
                    <a:pt x="3761" y="1"/>
                    <a:pt x="3620" y="7"/>
                    <a:pt x="3482" y="18"/>
                  </a:cubicBezTo>
                  <a:cubicBezTo>
                    <a:pt x="2158" y="125"/>
                    <a:pt x="883" y="761"/>
                    <a:pt x="1" y="1755"/>
                  </a:cubicBezTo>
                  <a:cubicBezTo>
                    <a:pt x="855" y="1953"/>
                    <a:pt x="1839" y="2076"/>
                    <a:pt x="2836" y="2076"/>
                  </a:cubicBezTo>
                  <a:cubicBezTo>
                    <a:pt x="4328" y="2076"/>
                    <a:pt x="5846" y="1800"/>
                    <a:pt x="6990" y="1087"/>
                  </a:cubicBezTo>
                  <a:cubicBezTo>
                    <a:pt x="6209" y="339"/>
                    <a:pt x="5006" y="1"/>
                    <a:pt x="3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3190550" y="1297475"/>
              <a:ext cx="174725" cy="51925"/>
            </a:xfrm>
            <a:custGeom>
              <a:avLst/>
              <a:gdLst/>
              <a:ahLst/>
              <a:cxnLst/>
              <a:rect l="l" t="t" r="r" b="b"/>
              <a:pathLst>
                <a:path w="6989" h="2077" extrusionOk="0">
                  <a:moveTo>
                    <a:pt x="3904" y="1"/>
                  </a:moveTo>
                  <a:cubicBezTo>
                    <a:pt x="3761" y="1"/>
                    <a:pt x="3621" y="6"/>
                    <a:pt x="3483" y="18"/>
                  </a:cubicBezTo>
                  <a:cubicBezTo>
                    <a:pt x="2157" y="124"/>
                    <a:pt x="883" y="760"/>
                    <a:pt x="1" y="1754"/>
                  </a:cubicBezTo>
                  <a:cubicBezTo>
                    <a:pt x="855" y="1953"/>
                    <a:pt x="1841" y="2076"/>
                    <a:pt x="2838" y="2076"/>
                  </a:cubicBezTo>
                  <a:cubicBezTo>
                    <a:pt x="4329" y="2076"/>
                    <a:pt x="5846" y="1800"/>
                    <a:pt x="6989" y="1087"/>
                  </a:cubicBezTo>
                  <a:cubicBezTo>
                    <a:pt x="6210" y="339"/>
                    <a:pt x="5006" y="1"/>
                    <a:pt x="390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3190550" y="1297475"/>
              <a:ext cx="174725" cy="51925"/>
            </a:xfrm>
            <a:custGeom>
              <a:avLst/>
              <a:gdLst/>
              <a:ahLst/>
              <a:cxnLst/>
              <a:rect l="l" t="t" r="r" b="b"/>
              <a:pathLst>
                <a:path w="6989" h="2077" extrusionOk="0">
                  <a:moveTo>
                    <a:pt x="3904" y="1"/>
                  </a:moveTo>
                  <a:cubicBezTo>
                    <a:pt x="3761" y="1"/>
                    <a:pt x="3621" y="6"/>
                    <a:pt x="3483" y="18"/>
                  </a:cubicBezTo>
                  <a:cubicBezTo>
                    <a:pt x="2157" y="124"/>
                    <a:pt x="883" y="760"/>
                    <a:pt x="1" y="1754"/>
                  </a:cubicBezTo>
                  <a:cubicBezTo>
                    <a:pt x="855" y="1953"/>
                    <a:pt x="1841" y="2076"/>
                    <a:pt x="2838" y="2076"/>
                  </a:cubicBezTo>
                  <a:cubicBezTo>
                    <a:pt x="4329" y="2076"/>
                    <a:pt x="5846" y="1800"/>
                    <a:pt x="6989" y="1087"/>
                  </a:cubicBezTo>
                  <a:cubicBezTo>
                    <a:pt x="6210" y="339"/>
                    <a:pt x="5006" y="1"/>
                    <a:pt x="390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3118250" y="1369275"/>
              <a:ext cx="174750" cy="51900"/>
            </a:xfrm>
            <a:custGeom>
              <a:avLst/>
              <a:gdLst/>
              <a:ahLst/>
              <a:cxnLst/>
              <a:rect l="l" t="t" r="r" b="b"/>
              <a:pathLst>
                <a:path w="6990" h="2076" extrusionOk="0">
                  <a:moveTo>
                    <a:pt x="3904" y="0"/>
                  </a:moveTo>
                  <a:cubicBezTo>
                    <a:pt x="3761" y="0"/>
                    <a:pt x="3621" y="6"/>
                    <a:pt x="3483" y="17"/>
                  </a:cubicBezTo>
                  <a:cubicBezTo>
                    <a:pt x="2157" y="125"/>
                    <a:pt x="883" y="761"/>
                    <a:pt x="0" y="1755"/>
                  </a:cubicBezTo>
                  <a:cubicBezTo>
                    <a:pt x="854" y="1953"/>
                    <a:pt x="1839" y="2076"/>
                    <a:pt x="2835" y="2076"/>
                  </a:cubicBezTo>
                  <a:cubicBezTo>
                    <a:pt x="4327" y="2076"/>
                    <a:pt x="5845" y="1800"/>
                    <a:pt x="6989" y="1086"/>
                  </a:cubicBezTo>
                  <a:cubicBezTo>
                    <a:pt x="6210" y="339"/>
                    <a:pt x="5006" y="0"/>
                    <a:pt x="390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3277500" y="1054425"/>
              <a:ext cx="97100" cy="152550"/>
            </a:xfrm>
            <a:custGeom>
              <a:avLst/>
              <a:gdLst/>
              <a:ahLst/>
              <a:cxnLst/>
              <a:rect l="l" t="t" r="r" b="b"/>
              <a:pathLst>
                <a:path w="3884" h="6102" extrusionOk="0">
                  <a:moveTo>
                    <a:pt x="3884" y="1"/>
                  </a:moveTo>
                  <a:lnTo>
                    <a:pt x="3884" y="1"/>
                  </a:lnTo>
                  <a:cubicBezTo>
                    <a:pt x="2615" y="398"/>
                    <a:pt x="1513" y="1300"/>
                    <a:pt x="872" y="2464"/>
                  </a:cubicBezTo>
                  <a:cubicBezTo>
                    <a:pt x="289" y="3524"/>
                    <a:pt x="0" y="4953"/>
                    <a:pt x="409" y="6101"/>
                  </a:cubicBezTo>
                  <a:cubicBezTo>
                    <a:pt x="2856" y="4786"/>
                    <a:pt x="3729" y="2879"/>
                    <a:pt x="388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3284625" y="1054425"/>
              <a:ext cx="89975" cy="152550"/>
            </a:xfrm>
            <a:custGeom>
              <a:avLst/>
              <a:gdLst/>
              <a:ahLst/>
              <a:cxnLst/>
              <a:rect l="l" t="t" r="r" b="b"/>
              <a:pathLst>
                <a:path w="3599" h="6102" extrusionOk="0">
                  <a:moveTo>
                    <a:pt x="3599" y="1"/>
                  </a:moveTo>
                  <a:lnTo>
                    <a:pt x="3599" y="1"/>
                  </a:lnTo>
                  <a:cubicBezTo>
                    <a:pt x="3490" y="35"/>
                    <a:pt x="3385" y="77"/>
                    <a:pt x="3279" y="118"/>
                  </a:cubicBezTo>
                  <a:lnTo>
                    <a:pt x="3279" y="120"/>
                  </a:lnTo>
                  <a:cubicBezTo>
                    <a:pt x="3013" y="579"/>
                    <a:pt x="2811" y="1078"/>
                    <a:pt x="2593" y="1564"/>
                  </a:cubicBezTo>
                  <a:cubicBezTo>
                    <a:pt x="1933" y="3040"/>
                    <a:pt x="1053" y="4417"/>
                    <a:pt x="1" y="5647"/>
                  </a:cubicBezTo>
                  <a:cubicBezTo>
                    <a:pt x="31" y="5802"/>
                    <a:pt x="71" y="5953"/>
                    <a:pt x="124" y="6101"/>
                  </a:cubicBezTo>
                  <a:cubicBezTo>
                    <a:pt x="2571" y="4786"/>
                    <a:pt x="3444" y="2879"/>
                    <a:pt x="359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3248550" y="1241575"/>
              <a:ext cx="171250" cy="27275"/>
            </a:xfrm>
            <a:custGeom>
              <a:avLst/>
              <a:gdLst/>
              <a:ahLst/>
              <a:cxnLst/>
              <a:rect l="l" t="t" r="r" b="b"/>
              <a:pathLst>
                <a:path w="6850" h="1091" extrusionOk="0">
                  <a:moveTo>
                    <a:pt x="6727" y="0"/>
                  </a:moveTo>
                  <a:cubicBezTo>
                    <a:pt x="6300" y="132"/>
                    <a:pt x="5870" y="253"/>
                    <a:pt x="5431" y="337"/>
                  </a:cubicBezTo>
                  <a:cubicBezTo>
                    <a:pt x="4853" y="448"/>
                    <a:pt x="4266" y="492"/>
                    <a:pt x="3678" y="492"/>
                  </a:cubicBezTo>
                  <a:cubicBezTo>
                    <a:pt x="3149" y="492"/>
                    <a:pt x="2618" y="456"/>
                    <a:pt x="2092" y="400"/>
                  </a:cubicBezTo>
                  <a:cubicBezTo>
                    <a:pt x="1804" y="369"/>
                    <a:pt x="1222" y="224"/>
                    <a:pt x="744" y="224"/>
                  </a:cubicBezTo>
                  <a:cubicBezTo>
                    <a:pt x="617" y="224"/>
                    <a:pt x="498" y="235"/>
                    <a:pt x="394" y="260"/>
                  </a:cubicBezTo>
                  <a:cubicBezTo>
                    <a:pt x="259" y="373"/>
                    <a:pt x="132" y="491"/>
                    <a:pt x="11" y="618"/>
                  </a:cubicBezTo>
                  <a:cubicBezTo>
                    <a:pt x="1" y="672"/>
                    <a:pt x="1" y="733"/>
                    <a:pt x="8" y="802"/>
                  </a:cubicBezTo>
                  <a:cubicBezTo>
                    <a:pt x="828" y="981"/>
                    <a:pt x="1759" y="1091"/>
                    <a:pt x="2700" y="1091"/>
                  </a:cubicBezTo>
                  <a:cubicBezTo>
                    <a:pt x="4190" y="1091"/>
                    <a:pt x="5706" y="815"/>
                    <a:pt x="6850" y="102"/>
                  </a:cubicBezTo>
                  <a:cubicBezTo>
                    <a:pt x="6812" y="65"/>
                    <a:pt x="6767" y="35"/>
                    <a:pt x="672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3196025" y="1317375"/>
              <a:ext cx="169250" cy="32000"/>
            </a:xfrm>
            <a:custGeom>
              <a:avLst/>
              <a:gdLst/>
              <a:ahLst/>
              <a:cxnLst/>
              <a:rect l="l" t="t" r="r" b="b"/>
              <a:pathLst>
                <a:path w="6770" h="1280" extrusionOk="0">
                  <a:moveTo>
                    <a:pt x="6418" y="1"/>
                  </a:moveTo>
                  <a:cubicBezTo>
                    <a:pt x="5003" y="290"/>
                    <a:pt x="3576" y="522"/>
                    <a:pt x="2141" y="692"/>
                  </a:cubicBezTo>
                  <a:cubicBezTo>
                    <a:pt x="1796" y="733"/>
                    <a:pt x="172" y="690"/>
                    <a:pt x="13" y="970"/>
                  </a:cubicBezTo>
                  <a:cubicBezTo>
                    <a:pt x="6" y="983"/>
                    <a:pt x="5" y="994"/>
                    <a:pt x="0" y="1005"/>
                  </a:cubicBezTo>
                  <a:cubicBezTo>
                    <a:pt x="803" y="1175"/>
                    <a:pt x="1707" y="1279"/>
                    <a:pt x="2622" y="1279"/>
                  </a:cubicBezTo>
                  <a:cubicBezTo>
                    <a:pt x="4112" y="1279"/>
                    <a:pt x="5627" y="1003"/>
                    <a:pt x="6770" y="291"/>
                  </a:cubicBezTo>
                  <a:lnTo>
                    <a:pt x="6770" y="290"/>
                  </a:lnTo>
                  <a:cubicBezTo>
                    <a:pt x="6661" y="186"/>
                    <a:pt x="6544" y="89"/>
                    <a:pt x="641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3144950" y="1383975"/>
              <a:ext cx="148050" cy="37175"/>
            </a:xfrm>
            <a:custGeom>
              <a:avLst/>
              <a:gdLst/>
              <a:ahLst/>
              <a:cxnLst/>
              <a:rect l="l" t="t" r="r" b="b"/>
              <a:pathLst>
                <a:path w="5922" h="1487" extrusionOk="0">
                  <a:moveTo>
                    <a:pt x="5235" y="0"/>
                  </a:moveTo>
                  <a:cubicBezTo>
                    <a:pt x="5122" y="56"/>
                    <a:pt x="5011" y="112"/>
                    <a:pt x="4904" y="168"/>
                  </a:cubicBezTo>
                  <a:cubicBezTo>
                    <a:pt x="4176" y="546"/>
                    <a:pt x="3401" y="834"/>
                    <a:pt x="2604" y="1028"/>
                  </a:cubicBezTo>
                  <a:cubicBezTo>
                    <a:pt x="1898" y="1199"/>
                    <a:pt x="1174" y="1298"/>
                    <a:pt x="448" y="1319"/>
                  </a:cubicBezTo>
                  <a:cubicBezTo>
                    <a:pt x="287" y="1323"/>
                    <a:pt x="133" y="1332"/>
                    <a:pt x="0" y="1361"/>
                  </a:cubicBezTo>
                  <a:cubicBezTo>
                    <a:pt x="570" y="1441"/>
                    <a:pt x="1170" y="1487"/>
                    <a:pt x="1774" y="1487"/>
                  </a:cubicBezTo>
                  <a:cubicBezTo>
                    <a:pt x="3264" y="1487"/>
                    <a:pt x="4778" y="1211"/>
                    <a:pt x="5921" y="498"/>
                  </a:cubicBezTo>
                  <a:cubicBezTo>
                    <a:pt x="5719" y="304"/>
                    <a:pt x="5485" y="140"/>
                    <a:pt x="5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3209125" y="1085425"/>
              <a:ext cx="35175" cy="163550"/>
            </a:xfrm>
            <a:custGeom>
              <a:avLst/>
              <a:gdLst/>
              <a:ahLst/>
              <a:cxnLst/>
              <a:rect l="l" t="t" r="r" b="b"/>
              <a:pathLst>
                <a:path w="1407" h="6542" extrusionOk="0">
                  <a:moveTo>
                    <a:pt x="1150" y="0"/>
                  </a:moveTo>
                  <a:cubicBezTo>
                    <a:pt x="382" y="1012"/>
                    <a:pt x="0" y="2312"/>
                    <a:pt x="112" y="3578"/>
                  </a:cubicBezTo>
                  <a:cubicBezTo>
                    <a:pt x="204" y="4628"/>
                    <a:pt x="642" y="5787"/>
                    <a:pt x="1406" y="6542"/>
                  </a:cubicBezTo>
                  <a:cubicBezTo>
                    <a:pt x="1276" y="5195"/>
                    <a:pt x="1187" y="3844"/>
                    <a:pt x="1145" y="2491"/>
                  </a:cubicBezTo>
                  <a:cubicBezTo>
                    <a:pt x="1123" y="1743"/>
                    <a:pt x="1104" y="992"/>
                    <a:pt x="1117" y="244"/>
                  </a:cubicBezTo>
                  <a:cubicBezTo>
                    <a:pt x="1119" y="197"/>
                    <a:pt x="1133" y="105"/>
                    <a:pt x="11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3149025" y="1177375"/>
              <a:ext cx="40825" cy="157550"/>
            </a:xfrm>
            <a:custGeom>
              <a:avLst/>
              <a:gdLst/>
              <a:ahLst/>
              <a:cxnLst/>
              <a:rect l="l" t="t" r="r" b="b"/>
              <a:pathLst>
                <a:path w="1633" h="6302" extrusionOk="0">
                  <a:moveTo>
                    <a:pt x="889" y="1"/>
                  </a:moveTo>
                  <a:lnTo>
                    <a:pt x="889" y="1"/>
                  </a:lnTo>
                  <a:cubicBezTo>
                    <a:pt x="288" y="959"/>
                    <a:pt x="1" y="2114"/>
                    <a:pt x="99" y="3241"/>
                  </a:cubicBezTo>
                  <a:cubicBezTo>
                    <a:pt x="195" y="4336"/>
                    <a:pt x="668" y="5544"/>
                    <a:pt x="1488" y="6302"/>
                  </a:cubicBezTo>
                  <a:cubicBezTo>
                    <a:pt x="1552" y="6214"/>
                    <a:pt x="1595" y="6108"/>
                    <a:pt x="1608" y="6000"/>
                  </a:cubicBezTo>
                  <a:cubicBezTo>
                    <a:pt x="1633" y="5793"/>
                    <a:pt x="1578" y="5587"/>
                    <a:pt x="1528" y="5386"/>
                  </a:cubicBezTo>
                  <a:cubicBezTo>
                    <a:pt x="1155" y="3890"/>
                    <a:pt x="998" y="2335"/>
                    <a:pt x="882" y="801"/>
                  </a:cubicBezTo>
                  <a:cubicBezTo>
                    <a:pt x="865" y="592"/>
                    <a:pt x="922" y="245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3079475" y="1266775"/>
              <a:ext cx="42625" cy="137900"/>
            </a:xfrm>
            <a:custGeom>
              <a:avLst/>
              <a:gdLst/>
              <a:ahLst/>
              <a:cxnLst/>
              <a:rect l="l" t="t" r="r" b="b"/>
              <a:pathLst>
                <a:path w="1705" h="5516" extrusionOk="0">
                  <a:moveTo>
                    <a:pt x="416" y="1"/>
                  </a:moveTo>
                  <a:cubicBezTo>
                    <a:pt x="126" y="746"/>
                    <a:pt x="1" y="1557"/>
                    <a:pt x="71" y="2353"/>
                  </a:cubicBezTo>
                  <a:cubicBezTo>
                    <a:pt x="171" y="3499"/>
                    <a:pt x="685" y="4769"/>
                    <a:pt x="1578" y="5515"/>
                  </a:cubicBezTo>
                  <a:cubicBezTo>
                    <a:pt x="1704" y="5296"/>
                    <a:pt x="1673" y="4995"/>
                    <a:pt x="1597" y="4739"/>
                  </a:cubicBezTo>
                  <a:cubicBezTo>
                    <a:pt x="1444" y="4229"/>
                    <a:pt x="1204" y="3751"/>
                    <a:pt x="1009" y="3256"/>
                  </a:cubicBezTo>
                  <a:cubicBezTo>
                    <a:pt x="587" y="2182"/>
                    <a:pt x="491" y="1134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9"/>
          <p:cNvSpPr/>
          <p:nvPr/>
        </p:nvSpPr>
        <p:spPr>
          <a:xfrm>
            <a:off x="234123" y="1217573"/>
            <a:ext cx="1024673" cy="318648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"/>
          <p:cNvSpPr/>
          <p:nvPr/>
        </p:nvSpPr>
        <p:spPr>
          <a:xfrm flipH="1">
            <a:off x="4091748" y="358123"/>
            <a:ext cx="1024673" cy="318648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4" name="Google Shape;264;p9"/>
          <p:cNvPicPr preferRelativeResize="0"/>
          <p:nvPr/>
        </p:nvPicPr>
        <p:blipFill rotWithShape="1">
          <a:blip r:embed="rId2">
            <a:alphaModFix amt="25000"/>
          </a:blip>
          <a:srcRect t="19" b="29"/>
          <a:stretch/>
        </p:blipFill>
        <p:spPr>
          <a:xfrm>
            <a:off x="0" y="1255"/>
            <a:ext cx="9144003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9"/>
          <p:cNvSpPr txBox="1">
            <a:spLocks noGrp="1"/>
          </p:cNvSpPr>
          <p:nvPr>
            <p:ph type="title"/>
          </p:nvPr>
        </p:nvSpPr>
        <p:spPr>
          <a:xfrm>
            <a:off x="1633500" y="893900"/>
            <a:ext cx="5877000" cy="13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66" name="Google Shape;266;p9"/>
          <p:cNvSpPr txBox="1">
            <a:spLocks noGrp="1"/>
          </p:cNvSpPr>
          <p:nvPr>
            <p:ph type="subTitle" idx="1"/>
          </p:nvPr>
        </p:nvSpPr>
        <p:spPr>
          <a:xfrm>
            <a:off x="1633500" y="2425950"/>
            <a:ext cx="5877000" cy="8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"/>
          <p:cNvSpPr>
            <a:spLocks noGrp="1"/>
          </p:cNvSpPr>
          <p:nvPr>
            <p:ph type="pic" idx="2"/>
          </p:nvPr>
        </p:nvSpPr>
        <p:spPr>
          <a:xfrm>
            <a:off x="-50" y="-12875"/>
            <a:ext cx="9144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269" name="Google Shape;269;p10"/>
          <p:cNvPicPr preferRelativeResize="0"/>
          <p:nvPr/>
        </p:nvPicPr>
        <p:blipFill rotWithShape="1">
          <a:blip r:embed="rId2">
            <a:alphaModFix amt="25000"/>
          </a:blip>
          <a:srcRect t="19" b="29"/>
          <a:stretch/>
        </p:blipFill>
        <p:spPr>
          <a:xfrm>
            <a:off x="0" y="1255"/>
            <a:ext cx="9144003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0"/>
          <p:cNvSpPr txBox="1">
            <a:spLocks noGrp="1"/>
          </p:cNvSpPr>
          <p:nvPr>
            <p:ph type="body" idx="1"/>
          </p:nvPr>
        </p:nvSpPr>
        <p:spPr>
          <a:xfrm>
            <a:off x="713225" y="3518200"/>
            <a:ext cx="3858900" cy="1090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DM Sans"/>
              <a:buNone/>
              <a:defRPr sz="3500" b="1">
                <a:latin typeface="DM Sans"/>
                <a:ea typeface="DM Sans"/>
                <a:cs typeface="DM Sans"/>
                <a:sym typeface="DM Sans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 flipH="1">
            <a:off x="7721525" y="1453150"/>
            <a:ext cx="4287434" cy="2357041"/>
          </a:xfrm>
          <a:custGeom>
            <a:avLst/>
            <a:gdLst/>
            <a:ahLst/>
            <a:cxnLst/>
            <a:rect l="l" t="t" r="r" b="b"/>
            <a:pathLst>
              <a:path w="132779" h="72996" extrusionOk="0">
                <a:moveTo>
                  <a:pt x="117914" y="72996"/>
                </a:moveTo>
                <a:cubicBezTo>
                  <a:pt x="126089" y="72996"/>
                  <a:pt x="132779" y="66307"/>
                  <a:pt x="132779" y="58132"/>
                </a:cubicBezTo>
                <a:lnTo>
                  <a:pt x="132779" y="58132"/>
                </a:lnTo>
                <a:cubicBezTo>
                  <a:pt x="132779" y="49956"/>
                  <a:pt x="126089" y="43267"/>
                  <a:pt x="117914" y="43267"/>
                </a:cubicBezTo>
                <a:lnTo>
                  <a:pt x="117914" y="43267"/>
                </a:lnTo>
                <a:cubicBezTo>
                  <a:pt x="114457" y="43267"/>
                  <a:pt x="111629" y="40439"/>
                  <a:pt x="111629" y="36982"/>
                </a:cubicBezTo>
                <a:lnTo>
                  <a:pt x="111629" y="36982"/>
                </a:lnTo>
                <a:cubicBezTo>
                  <a:pt x="111629" y="33525"/>
                  <a:pt x="114458" y="30697"/>
                  <a:pt x="117914" y="30697"/>
                </a:cubicBezTo>
                <a:lnTo>
                  <a:pt x="118662" y="30697"/>
                </a:lnTo>
                <a:cubicBezTo>
                  <a:pt x="122256" y="30697"/>
                  <a:pt x="125196" y="27757"/>
                  <a:pt x="125196" y="24163"/>
                </a:cubicBezTo>
                <a:lnTo>
                  <a:pt x="125196" y="24163"/>
                </a:lnTo>
                <a:cubicBezTo>
                  <a:pt x="125196" y="20569"/>
                  <a:pt x="122256" y="17628"/>
                  <a:pt x="118662" y="17628"/>
                </a:cubicBezTo>
                <a:lnTo>
                  <a:pt x="116368" y="17628"/>
                </a:lnTo>
                <a:cubicBezTo>
                  <a:pt x="114968" y="17628"/>
                  <a:pt x="113823" y="16484"/>
                  <a:pt x="113823" y="15084"/>
                </a:cubicBezTo>
                <a:lnTo>
                  <a:pt x="113823" y="15084"/>
                </a:lnTo>
                <a:cubicBezTo>
                  <a:pt x="113823" y="13685"/>
                  <a:pt x="114968" y="12541"/>
                  <a:pt x="116368" y="12541"/>
                </a:cubicBezTo>
                <a:lnTo>
                  <a:pt x="118054" y="12541"/>
                </a:lnTo>
                <a:cubicBezTo>
                  <a:pt x="119019" y="12541"/>
                  <a:pt x="119809" y="11750"/>
                  <a:pt x="119809" y="10784"/>
                </a:cubicBezTo>
                <a:lnTo>
                  <a:pt x="119809" y="10784"/>
                </a:lnTo>
                <a:cubicBezTo>
                  <a:pt x="119809" y="9819"/>
                  <a:pt x="119019" y="9029"/>
                  <a:pt x="118054" y="9029"/>
                </a:cubicBezTo>
                <a:lnTo>
                  <a:pt x="106719" y="9029"/>
                </a:lnTo>
                <a:cubicBezTo>
                  <a:pt x="105202" y="9029"/>
                  <a:pt x="103960" y="7787"/>
                  <a:pt x="103960" y="6270"/>
                </a:cubicBezTo>
                <a:lnTo>
                  <a:pt x="103960" y="6270"/>
                </a:lnTo>
                <a:cubicBezTo>
                  <a:pt x="103960" y="4753"/>
                  <a:pt x="105202" y="3512"/>
                  <a:pt x="106719" y="3512"/>
                </a:cubicBezTo>
                <a:lnTo>
                  <a:pt x="110107" y="3512"/>
                </a:lnTo>
                <a:cubicBezTo>
                  <a:pt x="111073" y="3512"/>
                  <a:pt x="111864" y="2722"/>
                  <a:pt x="111864" y="1755"/>
                </a:cubicBezTo>
                <a:lnTo>
                  <a:pt x="111864" y="1755"/>
                </a:lnTo>
                <a:cubicBezTo>
                  <a:pt x="111864" y="790"/>
                  <a:pt x="111073" y="0"/>
                  <a:pt x="110107" y="0"/>
                </a:cubicBezTo>
                <a:lnTo>
                  <a:pt x="41245" y="0"/>
                </a:lnTo>
                <a:cubicBezTo>
                  <a:pt x="39985" y="0"/>
                  <a:pt x="38954" y="1031"/>
                  <a:pt x="38954" y="2291"/>
                </a:cubicBezTo>
                <a:lnTo>
                  <a:pt x="38954" y="2291"/>
                </a:lnTo>
                <a:cubicBezTo>
                  <a:pt x="38954" y="3551"/>
                  <a:pt x="39985" y="4582"/>
                  <a:pt x="41245" y="4582"/>
                </a:cubicBezTo>
                <a:lnTo>
                  <a:pt x="48197" y="4582"/>
                </a:lnTo>
                <a:cubicBezTo>
                  <a:pt x="50176" y="4582"/>
                  <a:pt x="51796" y="6202"/>
                  <a:pt x="51796" y="8181"/>
                </a:cubicBezTo>
                <a:lnTo>
                  <a:pt x="51796" y="8181"/>
                </a:lnTo>
                <a:cubicBezTo>
                  <a:pt x="51796" y="10162"/>
                  <a:pt x="50176" y="11782"/>
                  <a:pt x="48197" y="11782"/>
                </a:cubicBezTo>
                <a:lnTo>
                  <a:pt x="24474" y="11782"/>
                </a:lnTo>
                <a:cubicBezTo>
                  <a:pt x="23214" y="11782"/>
                  <a:pt x="22183" y="12813"/>
                  <a:pt x="22183" y="14072"/>
                </a:cubicBezTo>
                <a:lnTo>
                  <a:pt x="22183" y="14072"/>
                </a:lnTo>
                <a:cubicBezTo>
                  <a:pt x="22183" y="15333"/>
                  <a:pt x="23214" y="16364"/>
                  <a:pt x="24474" y="16364"/>
                </a:cubicBezTo>
                <a:lnTo>
                  <a:pt x="26674" y="16364"/>
                </a:lnTo>
                <a:cubicBezTo>
                  <a:pt x="28500" y="16364"/>
                  <a:pt x="29994" y="17857"/>
                  <a:pt x="29994" y="19683"/>
                </a:cubicBezTo>
                <a:lnTo>
                  <a:pt x="29994" y="19683"/>
                </a:lnTo>
                <a:cubicBezTo>
                  <a:pt x="29994" y="21509"/>
                  <a:pt x="28500" y="23003"/>
                  <a:pt x="26674" y="23003"/>
                </a:cubicBezTo>
                <a:lnTo>
                  <a:pt x="23680" y="23003"/>
                </a:lnTo>
                <a:cubicBezTo>
                  <a:pt x="18990" y="23003"/>
                  <a:pt x="15154" y="26839"/>
                  <a:pt x="15154" y="31529"/>
                </a:cubicBezTo>
                <a:lnTo>
                  <a:pt x="15154" y="31529"/>
                </a:lnTo>
                <a:cubicBezTo>
                  <a:pt x="15154" y="36219"/>
                  <a:pt x="18990" y="40056"/>
                  <a:pt x="23680" y="40056"/>
                </a:cubicBezTo>
                <a:lnTo>
                  <a:pt x="24656" y="40056"/>
                </a:lnTo>
                <a:cubicBezTo>
                  <a:pt x="29167" y="40056"/>
                  <a:pt x="32858" y="43746"/>
                  <a:pt x="32858" y="48258"/>
                </a:cubicBezTo>
                <a:lnTo>
                  <a:pt x="32858" y="48258"/>
                </a:lnTo>
                <a:cubicBezTo>
                  <a:pt x="32858" y="52768"/>
                  <a:pt x="29167" y="56458"/>
                  <a:pt x="24656" y="56458"/>
                </a:cubicBezTo>
                <a:lnTo>
                  <a:pt x="8270" y="56458"/>
                </a:lnTo>
                <a:cubicBezTo>
                  <a:pt x="3722" y="56458"/>
                  <a:pt x="1" y="60180"/>
                  <a:pt x="1" y="64727"/>
                </a:cubicBezTo>
                <a:lnTo>
                  <a:pt x="1" y="64727"/>
                </a:lnTo>
                <a:cubicBezTo>
                  <a:pt x="1" y="69276"/>
                  <a:pt x="3722" y="72996"/>
                  <a:pt x="8270" y="72996"/>
                </a:cubicBezTo>
                <a:lnTo>
                  <a:pt x="117914" y="72996"/>
                </a:lnTo>
                <a:close/>
                <a:moveTo>
                  <a:pt x="35383" y="4582"/>
                </a:moveTo>
                <a:cubicBezTo>
                  <a:pt x="34118" y="4582"/>
                  <a:pt x="33093" y="3557"/>
                  <a:pt x="33093" y="2291"/>
                </a:cubicBezTo>
                <a:cubicBezTo>
                  <a:pt x="33093" y="1026"/>
                  <a:pt x="34118" y="0"/>
                  <a:pt x="35383" y="0"/>
                </a:cubicBezTo>
                <a:cubicBezTo>
                  <a:pt x="36648" y="0"/>
                  <a:pt x="37675" y="1026"/>
                  <a:pt x="37675" y="2291"/>
                </a:cubicBezTo>
                <a:cubicBezTo>
                  <a:pt x="37675" y="3557"/>
                  <a:pt x="36648" y="4582"/>
                  <a:pt x="35383" y="4582"/>
                </a:cubicBezTo>
                <a:close/>
                <a:moveTo>
                  <a:pt x="122981" y="12541"/>
                </a:moveTo>
                <a:cubicBezTo>
                  <a:pt x="122011" y="12541"/>
                  <a:pt x="121225" y="11755"/>
                  <a:pt x="121225" y="10784"/>
                </a:cubicBezTo>
                <a:cubicBezTo>
                  <a:pt x="121225" y="9815"/>
                  <a:pt x="122011" y="9029"/>
                  <a:pt x="122981" y="9029"/>
                </a:cubicBezTo>
                <a:cubicBezTo>
                  <a:pt x="123950" y="9029"/>
                  <a:pt x="124736" y="9815"/>
                  <a:pt x="124736" y="10784"/>
                </a:cubicBezTo>
                <a:cubicBezTo>
                  <a:pt x="124736" y="11755"/>
                  <a:pt x="123950" y="12541"/>
                  <a:pt x="122981" y="12541"/>
                </a:cubicBezTo>
                <a:close/>
              </a:path>
            </a:pathLst>
          </a:custGeom>
          <a:solidFill>
            <a:srgbClr val="FFF7F3">
              <a:alpha val="40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1"/>
          <p:cNvSpPr/>
          <p:nvPr/>
        </p:nvSpPr>
        <p:spPr>
          <a:xfrm flipH="1">
            <a:off x="-454087" y="4044050"/>
            <a:ext cx="9595323" cy="1281456"/>
          </a:xfrm>
          <a:custGeom>
            <a:avLst/>
            <a:gdLst/>
            <a:ahLst/>
            <a:cxnLst/>
            <a:rect l="l" t="t" r="r" b="b"/>
            <a:pathLst>
              <a:path w="70131" h="9366" extrusionOk="0">
                <a:moveTo>
                  <a:pt x="28051" y="4399"/>
                </a:moveTo>
                <a:lnTo>
                  <a:pt x="28051" y="4399"/>
                </a:lnTo>
                <a:cubicBezTo>
                  <a:pt x="28051" y="4399"/>
                  <a:pt x="28051" y="4399"/>
                  <a:pt x="28051" y="4399"/>
                </a:cubicBezTo>
                <a:cubicBezTo>
                  <a:pt x="28051" y="4399"/>
                  <a:pt x="28051" y="4399"/>
                  <a:pt x="28051" y="4399"/>
                </a:cubicBezTo>
                <a:close/>
                <a:moveTo>
                  <a:pt x="33566" y="0"/>
                </a:moveTo>
                <a:cubicBezTo>
                  <a:pt x="33210" y="0"/>
                  <a:pt x="32971" y="141"/>
                  <a:pt x="32971" y="141"/>
                </a:cubicBezTo>
                <a:cubicBezTo>
                  <a:pt x="32997" y="150"/>
                  <a:pt x="33842" y="409"/>
                  <a:pt x="34248" y="1033"/>
                </a:cubicBezTo>
                <a:cubicBezTo>
                  <a:pt x="34321" y="1146"/>
                  <a:pt x="34433" y="1371"/>
                  <a:pt x="34546" y="1614"/>
                </a:cubicBezTo>
                <a:cubicBezTo>
                  <a:pt x="34430" y="1469"/>
                  <a:pt x="34315" y="1347"/>
                  <a:pt x="34200" y="1248"/>
                </a:cubicBezTo>
                <a:cubicBezTo>
                  <a:pt x="33867" y="964"/>
                  <a:pt x="33537" y="863"/>
                  <a:pt x="33237" y="863"/>
                </a:cubicBezTo>
                <a:cubicBezTo>
                  <a:pt x="33050" y="863"/>
                  <a:pt x="32874" y="902"/>
                  <a:pt x="32716" y="960"/>
                </a:cubicBezTo>
                <a:cubicBezTo>
                  <a:pt x="32452" y="1058"/>
                  <a:pt x="32238" y="1208"/>
                  <a:pt x="32106" y="1316"/>
                </a:cubicBezTo>
                <a:cubicBezTo>
                  <a:pt x="32105" y="1317"/>
                  <a:pt x="32104" y="1319"/>
                  <a:pt x="32103" y="1320"/>
                </a:cubicBezTo>
                <a:lnTo>
                  <a:pt x="32106" y="1326"/>
                </a:lnTo>
                <a:cubicBezTo>
                  <a:pt x="32107" y="1353"/>
                  <a:pt x="32110" y="1379"/>
                  <a:pt x="32111" y="1406"/>
                </a:cubicBezTo>
                <a:cubicBezTo>
                  <a:pt x="32123" y="1402"/>
                  <a:pt x="32134" y="1400"/>
                  <a:pt x="32147" y="1398"/>
                </a:cubicBezTo>
                <a:cubicBezTo>
                  <a:pt x="32234" y="1381"/>
                  <a:pt x="32322" y="1373"/>
                  <a:pt x="32409" y="1373"/>
                </a:cubicBezTo>
                <a:cubicBezTo>
                  <a:pt x="32532" y="1373"/>
                  <a:pt x="32654" y="1388"/>
                  <a:pt x="32774" y="1414"/>
                </a:cubicBezTo>
                <a:cubicBezTo>
                  <a:pt x="33536" y="1576"/>
                  <a:pt x="34212" y="2177"/>
                  <a:pt x="34232" y="2195"/>
                </a:cubicBezTo>
                <a:lnTo>
                  <a:pt x="34226" y="2193"/>
                </a:lnTo>
                <a:lnTo>
                  <a:pt x="34211" y="2185"/>
                </a:lnTo>
                <a:lnTo>
                  <a:pt x="34181" y="2170"/>
                </a:lnTo>
                <a:cubicBezTo>
                  <a:pt x="34051" y="2109"/>
                  <a:pt x="33697" y="1957"/>
                  <a:pt x="33346" y="1957"/>
                </a:cubicBezTo>
                <a:cubicBezTo>
                  <a:pt x="33213" y="1957"/>
                  <a:pt x="33080" y="1979"/>
                  <a:pt x="32960" y="2036"/>
                </a:cubicBezTo>
                <a:cubicBezTo>
                  <a:pt x="32920" y="2055"/>
                  <a:pt x="32883" y="2080"/>
                  <a:pt x="32852" y="2108"/>
                </a:cubicBezTo>
                <a:cubicBezTo>
                  <a:pt x="32777" y="2175"/>
                  <a:pt x="32723" y="2265"/>
                  <a:pt x="32687" y="2365"/>
                </a:cubicBezTo>
                <a:lnTo>
                  <a:pt x="32917" y="2776"/>
                </a:lnTo>
                <a:cubicBezTo>
                  <a:pt x="32917" y="2779"/>
                  <a:pt x="32917" y="2783"/>
                  <a:pt x="32918" y="2785"/>
                </a:cubicBezTo>
                <a:cubicBezTo>
                  <a:pt x="32918" y="2785"/>
                  <a:pt x="32919" y="2784"/>
                  <a:pt x="32920" y="2783"/>
                </a:cubicBezTo>
                <a:cubicBezTo>
                  <a:pt x="33170" y="2566"/>
                  <a:pt x="33551" y="2512"/>
                  <a:pt x="33865" y="2512"/>
                </a:cubicBezTo>
                <a:cubicBezTo>
                  <a:pt x="34127" y="2512"/>
                  <a:pt x="34343" y="2550"/>
                  <a:pt x="34397" y="2560"/>
                </a:cubicBezTo>
                <a:lnTo>
                  <a:pt x="34398" y="2561"/>
                </a:lnTo>
                <a:cubicBezTo>
                  <a:pt x="34401" y="2561"/>
                  <a:pt x="34402" y="2562"/>
                  <a:pt x="34404" y="2562"/>
                </a:cubicBezTo>
                <a:lnTo>
                  <a:pt x="34404" y="2562"/>
                </a:lnTo>
                <a:cubicBezTo>
                  <a:pt x="34392" y="2562"/>
                  <a:pt x="34360" y="2560"/>
                  <a:pt x="34314" y="2560"/>
                </a:cubicBezTo>
                <a:cubicBezTo>
                  <a:pt x="34139" y="2560"/>
                  <a:pt x="33759" y="2584"/>
                  <a:pt x="33501" y="2776"/>
                </a:cubicBezTo>
                <a:cubicBezTo>
                  <a:pt x="33331" y="2904"/>
                  <a:pt x="33296" y="3200"/>
                  <a:pt x="33305" y="3470"/>
                </a:cubicBezTo>
                <a:lnTo>
                  <a:pt x="33453" y="3736"/>
                </a:lnTo>
                <a:cubicBezTo>
                  <a:pt x="33778" y="3063"/>
                  <a:pt x="34737" y="2932"/>
                  <a:pt x="34737" y="2932"/>
                </a:cubicBezTo>
                <a:lnTo>
                  <a:pt x="34737" y="2932"/>
                </a:lnTo>
                <a:cubicBezTo>
                  <a:pt x="34737" y="2932"/>
                  <a:pt x="34379" y="3203"/>
                  <a:pt x="34256" y="3389"/>
                </a:cubicBezTo>
                <a:cubicBezTo>
                  <a:pt x="34134" y="3575"/>
                  <a:pt x="33956" y="4552"/>
                  <a:pt x="33956" y="4552"/>
                </a:cubicBezTo>
                <a:cubicBezTo>
                  <a:pt x="33956" y="4552"/>
                  <a:pt x="34481" y="4413"/>
                  <a:pt x="34555" y="4343"/>
                </a:cubicBezTo>
                <a:cubicBezTo>
                  <a:pt x="34604" y="4298"/>
                  <a:pt x="34858" y="3653"/>
                  <a:pt x="35028" y="3214"/>
                </a:cubicBezTo>
                <a:lnTo>
                  <a:pt x="35028" y="3214"/>
                </a:lnTo>
                <a:cubicBezTo>
                  <a:pt x="35110" y="4170"/>
                  <a:pt x="34839" y="6162"/>
                  <a:pt x="34747" y="7335"/>
                </a:cubicBezTo>
                <a:cubicBezTo>
                  <a:pt x="34435" y="7303"/>
                  <a:pt x="34083" y="7267"/>
                  <a:pt x="33716" y="7197"/>
                </a:cubicBezTo>
                <a:cubicBezTo>
                  <a:pt x="33008" y="7064"/>
                  <a:pt x="31355" y="5427"/>
                  <a:pt x="30152" y="5427"/>
                </a:cubicBezTo>
                <a:cubicBezTo>
                  <a:pt x="30151" y="5427"/>
                  <a:pt x="30150" y="5427"/>
                  <a:pt x="30149" y="5427"/>
                </a:cubicBezTo>
                <a:cubicBezTo>
                  <a:pt x="29732" y="5427"/>
                  <a:pt x="28401" y="5753"/>
                  <a:pt x="26815" y="6177"/>
                </a:cubicBezTo>
                <a:cubicBezTo>
                  <a:pt x="26654" y="5293"/>
                  <a:pt x="26475" y="4633"/>
                  <a:pt x="26360" y="4255"/>
                </a:cubicBezTo>
                <a:lnTo>
                  <a:pt x="26360" y="4255"/>
                </a:lnTo>
                <a:cubicBezTo>
                  <a:pt x="26690" y="4543"/>
                  <a:pt x="27446" y="4673"/>
                  <a:pt x="27446" y="4673"/>
                </a:cubicBezTo>
                <a:cubicBezTo>
                  <a:pt x="27407" y="4620"/>
                  <a:pt x="27242" y="4195"/>
                  <a:pt x="27168" y="4105"/>
                </a:cubicBezTo>
                <a:cubicBezTo>
                  <a:pt x="27115" y="4042"/>
                  <a:pt x="26822" y="4006"/>
                  <a:pt x="26653" y="3991"/>
                </a:cubicBezTo>
                <a:lnTo>
                  <a:pt x="26642" y="3991"/>
                </a:lnTo>
                <a:cubicBezTo>
                  <a:pt x="26592" y="3985"/>
                  <a:pt x="26553" y="3983"/>
                  <a:pt x="26539" y="3982"/>
                </a:cubicBezTo>
                <a:lnTo>
                  <a:pt x="26532" y="3982"/>
                </a:lnTo>
                <a:cubicBezTo>
                  <a:pt x="26747" y="3898"/>
                  <a:pt x="26937" y="3865"/>
                  <a:pt x="27103" y="3865"/>
                </a:cubicBezTo>
                <a:cubicBezTo>
                  <a:pt x="27607" y="3865"/>
                  <a:pt x="27893" y="4174"/>
                  <a:pt x="28001" y="4322"/>
                </a:cubicBezTo>
                <a:cubicBezTo>
                  <a:pt x="28030" y="4361"/>
                  <a:pt x="28046" y="4389"/>
                  <a:pt x="28050" y="4397"/>
                </a:cubicBezTo>
                <a:cubicBezTo>
                  <a:pt x="28050" y="4398"/>
                  <a:pt x="28051" y="4398"/>
                  <a:pt x="28051" y="4399"/>
                </a:cubicBezTo>
                <a:lnTo>
                  <a:pt x="28051" y="4399"/>
                </a:lnTo>
                <a:cubicBezTo>
                  <a:pt x="28046" y="4366"/>
                  <a:pt x="27934" y="3696"/>
                  <a:pt x="27714" y="3458"/>
                </a:cubicBezTo>
                <a:cubicBezTo>
                  <a:pt x="27652" y="3390"/>
                  <a:pt x="27555" y="3366"/>
                  <a:pt x="27448" y="3366"/>
                </a:cubicBezTo>
                <a:cubicBezTo>
                  <a:pt x="27441" y="3366"/>
                  <a:pt x="27434" y="3366"/>
                  <a:pt x="27427" y="3366"/>
                </a:cubicBezTo>
                <a:cubicBezTo>
                  <a:pt x="27160" y="3376"/>
                  <a:pt x="26843" y="3527"/>
                  <a:pt x="26827" y="3535"/>
                </a:cubicBezTo>
                <a:cubicBezTo>
                  <a:pt x="27209" y="3209"/>
                  <a:pt x="27549" y="3104"/>
                  <a:pt x="27827" y="3104"/>
                </a:cubicBezTo>
                <a:cubicBezTo>
                  <a:pt x="28326" y="3104"/>
                  <a:pt x="28628" y="3443"/>
                  <a:pt x="28628" y="3443"/>
                </a:cubicBezTo>
                <a:cubicBezTo>
                  <a:pt x="28628" y="3443"/>
                  <a:pt x="28632" y="2663"/>
                  <a:pt x="27850" y="2521"/>
                </a:cubicBezTo>
                <a:cubicBezTo>
                  <a:pt x="27806" y="2513"/>
                  <a:pt x="27763" y="2509"/>
                  <a:pt x="27720" y="2509"/>
                </a:cubicBezTo>
                <a:cubicBezTo>
                  <a:pt x="26989" y="2509"/>
                  <a:pt x="26355" y="3575"/>
                  <a:pt x="26355" y="3575"/>
                </a:cubicBezTo>
                <a:cubicBezTo>
                  <a:pt x="26580" y="2626"/>
                  <a:pt x="27466" y="2297"/>
                  <a:pt x="27495" y="2286"/>
                </a:cubicBezTo>
                <a:cubicBezTo>
                  <a:pt x="27418" y="2280"/>
                  <a:pt x="27346" y="2277"/>
                  <a:pt x="27277" y="2277"/>
                </a:cubicBezTo>
                <a:cubicBezTo>
                  <a:pt x="26347" y="2277"/>
                  <a:pt x="26103" y="2798"/>
                  <a:pt x="26067" y="3253"/>
                </a:cubicBezTo>
                <a:cubicBezTo>
                  <a:pt x="25997" y="3062"/>
                  <a:pt x="25873" y="2865"/>
                  <a:pt x="25653" y="2719"/>
                </a:cubicBezTo>
                <a:cubicBezTo>
                  <a:pt x="25439" y="2577"/>
                  <a:pt x="25245" y="2530"/>
                  <a:pt x="25082" y="2530"/>
                </a:cubicBezTo>
                <a:cubicBezTo>
                  <a:pt x="24777" y="2530"/>
                  <a:pt x="24584" y="2694"/>
                  <a:pt x="24584" y="2694"/>
                </a:cubicBezTo>
                <a:cubicBezTo>
                  <a:pt x="24601" y="2697"/>
                  <a:pt x="25147" y="2764"/>
                  <a:pt x="25464" y="3102"/>
                </a:cubicBezTo>
                <a:cubicBezTo>
                  <a:pt x="25521" y="3163"/>
                  <a:pt x="25614" y="3290"/>
                  <a:pt x="25711" y="3427"/>
                </a:cubicBezTo>
                <a:cubicBezTo>
                  <a:pt x="25624" y="3349"/>
                  <a:pt x="25539" y="3288"/>
                  <a:pt x="25459" y="3240"/>
                </a:cubicBezTo>
                <a:cubicBezTo>
                  <a:pt x="25282" y="3136"/>
                  <a:pt x="25118" y="3096"/>
                  <a:pt x="24970" y="3096"/>
                </a:cubicBezTo>
                <a:cubicBezTo>
                  <a:pt x="24796" y="3096"/>
                  <a:pt x="24644" y="3150"/>
                  <a:pt x="24517" y="3224"/>
                </a:cubicBezTo>
                <a:cubicBezTo>
                  <a:pt x="24366" y="3312"/>
                  <a:pt x="24251" y="3428"/>
                  <a:pt x="24181" y="3509"/>
                </a:cubicBezTo>
                <a:cubicBezTo>
                  <a:pt x="24180" y="3509"/>
                  <a:pt x="24180" y="3511"/>
                  <a:pt x="24179" y="3512"/>
                </a:cubicBezTo>
                <a:lnTo>
                  <a:pt x="24182" y="3515"/>
                </a:lnTo>
                <a:cubicBezTo>
                  <a:pt x="24186" y="3531"/>
                  <a:pt x="24190" y="3547"/>
                  <a:pt x="24194" y="3563"/>
                </a:cubicBezTo>
                <a:cubicBezTo>
                  <a:pt x="24200" y="3560"/>
                  <a:pt x="24208" y="3558"/>
                  <a:pt x="24215" y="3555"/>
                </a:cubicBezTo>
                <a:cubicBezTo>
                  <a:pt x="24325" y="3512"/>
                  <a:pt x="24442" y="3495"/>
                  <a:pt x="24559" y="3495"/>
                </a:cubicBezTo>
                <a:cubicBezTo>
                  <a:pt x="24573" y="3495"/>
                  <a:pt x="24587" y="3495"/>
                  <a:pt x="24601" y="3496"/>
                </a:cubicBezTo>
                <a:cubicBezTo>
                  <a:pt x="25087" y="3513"/>
                  <a:pt x="25567" y="3809"/>
                  <a:pt x="25581" y="3817"/>
                </a:cubicBezTo>
                <a:lnTo>
                  <a:pt x="25576" y="3816"/>
                </a:lnTo>
                <a:lnTo>
                  <a:pt x="25567" y="3814"/>
                </a:lnTo>
                <a:lnTo>
                  <a:pt x="25547" y="3808"/>
                </a:lnTo>
                <a:cubicBezTo>
                  <a:pt x="25481" y="3790"/>
                  <a:pt x="25332" y="3754"/>
                  <a:pt x="25170" y="3754"/>
                </a:cubicBezTo>
                <a:cubicBezTo>
                  <a:pt x="25036" y="3754"/>
                  <a:pt x="24893" y="3779"/>
                  <a:pt x="24784" y="3858"/>
                </a:cubicBezTo>
                <a:cubicBezTo>
                  <a:pt x="24760" y="3874"/>
                  <a:pt x="24741" y="3892"/>
                  <a:pt x="24724" y="3914"/>
                </a:cubicBezTo>
                <a:cubicBezTo>
                  <a:pt x="24685" y="3963"/>
                  <a:pt x="24663" y="4023"/>
                  <a:pt x="24651" y="4089"/>
                </a:cubicBezTo>
                <a:lnTo>
                  <a:pt x="24836" y="4317"/>
                </a:lnTo>
                <a:cubicBezTo>
                  <a:pt x="24837" y="4319"/>
                  <a:pt x="24837" y="4320"/>
                  <a:pt x="24838" y="4322"/>
                </a:cubicBezTo>
                <a:cubicBezTo>
                  <a:pt x="24838" y="4322"/>
                  <a:pt x="24840" y="4321"/>
                  <a:pt x="24840" y="4320"/>
                </a:cubicBezTo>
                <a:cubicBezTo>
                  <a:pt x="25066" y="4040"/>
                  <a:pt x="25592" y="4023"/>
                  <a:pt x="25707" y="4023"/>
                </a:cubicBezTo>
                <a:cubicBezTo>
                  <a:pt x="25713" y="4023"/>
                  <a:pt x="25718" y="4023"/>
                  <a:pt x="25722" y="4023"/>
                </a:cubicBezTo>
                <a:lnTo>
                  <a:pt x="25726" y="4023"/>
                </a:lnTo>
                <a:cubicBezTo>
                  <a:pt x="25695" y="4028"/>
                  <a:pt x="25370" y="4068"/>
                  <a:pt x="25196" y="4253"/>
                </a:cubicBezTo>
                <a:cubicBezTo>
                  <a:pt x="25105" y="4349"/>
                  <a:pt x="25116" y="4536"/>
                  <a:pt x="25151" y="4701"/>
                </a:cubicBezTo>
                <a:lnTo>
                  <a:pt x="25271" y="4847"/>
                </a:lnTo>
                <a:cubicBezTo>
                  <a:pt x="25396" y="4399"/>
                  <a:pt x="25970" y="4215"/>
                  <a:pt x="25970" y="4215"/>
                </a:cubicBezTo>
                <a:lnTo>
                  <a:pt x="25970" y="4215"/>
                </a:lnTo>
                <a:cubicBezTo>
                  <a:pt x="25970" y="4215"/>
                  <a:pt x="25780" y="4420"/>
                  <a:pt x="25725" y="4547"/>
                </a:cubicBezTo>
                <a:cubicBezTo>
                  <a:pt x="25670" y="4675"/>
                  <a:pt x="25667" y="5293"/>
                  <a:pt x="25667" y="5293"/>
                </a:cubicBezTo>
                <a:cubicBezTo>
                  <a:pt x="25667" y="5293"/>
                  <a:pt x="25974" y="5151"/>
                  <a:pt x="26012" y="5100"/>
                </a:cubicBezTo>
                <a:cubicBezTo>
                  <a:pt x="26037" y="5067"/>
                  <a:pt x="26124" y="4643"/>
                  <a:pt x="26180" y="4356"/>
                </a:cubicBezTo>
                <a:cubicBezTo>
                  <a:pt x="26330" y="4917"/>
                  <a:pt x="26434" y="5582"/>
                  <a:pt x="26508" y="6260"/>
                </a:cubicBezTo>
                <a:cubicBezTo>
                  <a:pt x="23573" y="7053"/>
                  <a:pt x="19942" y="8126"/>
                  <a:pt x="19565" y="8133"/>
                </a:cubicBezTo>
                <a:cubicBezTo>
                  <a:pt x="19559" y="8133"/>
                  <a:pt x="19552" y="8133"/>
                  <a:pt x="19544" y="8133"/>
                </a:cubicBezTo>
                <a:cubicBezTo>
                  <a:pt x="18854" y="8133"/>
                  <a:pt x="13736" y="7747"/>
                  <a:pt x="13736" y="7747"/>
                </a:cubicBezTo>
                <a:cubicBezTo>
                  <a:pt x="13736" y="7747"/>
                  <a:pt x="13144" y="7592"/>
                  <a:pt x="12508" y="7129"/>
                </a:cubicBezTo>
                <a:cubicBezTo>
                  <a:pt x="11872" y="6665"/>
                  <a:pt x="11820" y="6429"/>
                  <a:pt x="10707" y="5949"/>
                </a:cubicBezTo>
                <a:cubicBezTo>
                  <a:pt x="10492" y="5856"/>
                  <a:pt x="10243" y="5783"/>
                  <a:pt x="9975" y="5728"/>
                </a:cubicBezTo>
                <a:cubicBezTo>
                  <a:pt x="10080" y="4731"/>
                  <a:pt x="10232" y="3751"/>
                  <a:pt x="10452" y="2928"/>
                </a:cubicBezTo>
                <a:cubicBezTo>
                  <a:pt x="10468" y="2862"/>
                  <a:pt x="10486" y="2799"/>
                  <a:pt x="10505" y="2735"/>
                </a:cubicBezTo>
                <a:cubicBezTo>
                  <a:pt x="10512" y="2771"/>
                  <a:pt x="10520" y="2811"/>
                  <a:pt x="10529" y="2856"/>
                </a:cubicBezTo>
                <a:cubicBezTo>
                  <a:pt x="10581" y="3125"/>
                  <a:pt x="10662" y="3523"/>
                  <a:pt x="10686" y="3554"/>
                </a:cubicBezTo>
                <a:cubicBezTo>
                  <a:pt x="10721" y="3602"/>
                  <a:pt x="11010" y="3736"/>
                  <a:pt x="11010" y="3736"/>
                </a:cubicBezTo>
                <a:cubicBezTo>
                  <a:pt x="11010" y="3736"/>
                  <a:pt x="11007" y="3155"/>
                  <a:pt x="10955" y="3035"/>
                </a:cubicBezTo>
                <a:cubicBezTo>
                  <a:pt x="10904" y="2915"/>
                  <a:pt x="10725" y="2722"/>
                  <a:pt x="10725" y="2722"/>
                </a:cubicBezTo>
                <a:lnTo>
                  <a:pt x="10725" y="2722"/>
                </a:lnTo>
                <a:cubicBezTo>
                  <a:pt x="10725" y="2722"/>
                  <a:pt x="11264" y="2896"/>
                  <a:pt x="11383" y="3317"/>
                </a:cubicBezTo>
                <a:lnTo>
                  <a:pt x="11495" y="3179"/>
                </a:lnTo>
                <a:cubicBezTo>
                  <a:pt x="11527" y="3025"/>
                  <a:pt x="11537" y="2849"/>
                  <a:pt x="11452" y="2759"/>
                </a:cubicBezTo>
                <a:cubicBezTo>
                  <a:pt x="11289" y="2585"/>
                  <a:pt x="10983" y="2547"/>
                  <a:pt x="10954" y="2543"/>
                </a:cubicBezTo>
                <a:lnTo>
                  <a:pt x="10959" y="2543"/>
                </a:lnTo>
                <a:cubicBezTo>
                  <a:pt x="10962" y="2543"/>
                  <a:pt x="10967" y="2543"/>
                  <a:pt x="10973" y="2543"/>
                </a:cubicBezTo>
                <a:cubicBezTo>
                  <a:pt x="11082" y="2543"/>
                  <a:pt x="11573" y="2559"/>
                  <a:pt x="11787" y="2821"/>
                </a:cubicBezTo>
                <a:cubicBezTo>
                  <a:pt x="11787" y="2822"/>
                  <a:pt x="11787" y="2823"/>
                  <a:pt x="11788" y="2823"/>
                </a:cubicBezTo>
                <a:cubicBezTo>
                  <a:pt x="11788" y="2822"/>
                  <a:pt x="11789" y="2820"/>
                  <a:pt x="11789" y="2818"/>
                </a:cubicBezTo>
                <a:lnTo>
                  <a:pt x="11964" y="2605"/>
                </a:lnTo>
                <a:cubicBezTo>
                  <a:pt x="11953" y="2543"/>
                  <a:pt x="11932" y="2486"/>
                  <a:pt x="11895" y="2440"/>
                </a:cubicBezTo>
                <a:cubicBezTo>
                  <a:pt x="11879" y="2420"/>
                  <a:pt x="11861" y="2402"/>
                  <a:pt x="11840" y="2388"/>
                </a:cubicBezTo>
                <a:cubicBezTo>
                  <a:pt x="11736" y="2313"/>
                  <a:pt x="11602" y="2290"/>
                  <a:pt x="11476" y="2290"/>
                </a:cubicBezTo>
                <a:cubicBezTo>
                  <a:pt x="11324" y="2290"/>
                  <a:pt x="11184" y="2324"/>
                  <a:pt x="11123" y="2341"/>
                </a:cubicBezTo>
                <a:lnTo>
                  <a:pt x="11104" y="2345"/>
                </a:lnTo>
                <a:lnTo>
                  <a:pt x="11095" y="2348"/>
                </a:lnTo>
                <a:lnTo>
                  <a:pt x="11091" y="2350"/>
                </a:lnTo>
                <a:cubicBezTo>
                  <a:pt x="11104" y="2341"/>
                  <a:pt x="11555" y="2063"/>
                  <a:pt x="12011" y="2047"/>
                </a:cubicBezTo>
                <a:cubicBezTo>
                  <a:pt x="12025" y="2047"/>
                  <a:pt x="12039" y="2047"/>
                  <a:pt x="12053" y="2047"/>
                </a:cubicBezTo>
                <a:cubicBezTo>
                  <a:pt x="12162" y="2047"/>
                  <a:pt x="12272" y="2063"/>
                  <a:pt x="12374" y="2102"/>
                </a:cubicBezTo>
                <a:cubicBezTo>
                  <a:pt x="12380" y="2106"/>
                  <a:pt x="12387" y="2108"/>
                  <a:pt x="12394" y="2111"/>
                </a:cubicBezTo>
                <a:cubicBezTo>
                  <a:pt x="12397" y="2095"/>
                  <a:pt x="12401" y="2081"/>
                  <a:pt x="12404" y="2065"/>
                </a:cubicBezTo>
                <a:lnTo>
                  <a:pt x="12407" y="2062"/>
                </a:lnTo>
                <a:cubicBezTo>
                  <a:pt x="12406" y="2061"/>
                  <a:pt x="12406" y="2061"/>
                  <a:pt x="12405" y="2060"/>
                </a:cubicBezTo>
                <a:cubicBezTo>
                  <a:pt x="12340" y="1984"/>
                  <a:pt x="12233" y="1875"/>
                  <a:pt x="12089" y="1792"/>
                </a:cubicBezTo>
                <a:cubicBezTo>
                  <a:pt x="11971" y="1723"/>
                  <a:pt x="11828" y="1672"/>
                  <a:pt x="11666" y="1672"/>
                </a:cubicBezTo>
                <a:cubicBezTo>
                  <a:pt x="11526" y="1672"/>
                  <a:pt x="11372" y="1710"/>
                  <a:pt x="11206" y="1808"/>
                </a:cubicBezTo>
                <a:cubicBezTo>
                  <a:pt x="11130" y="1853"/>
                  <a:pt x="11050" y="1911"/>
                  <a:pt x="10970" y="1982"/>
                </a:cubicBezTo>
                <a:lnTo>
                  <a:pt x="10970" y="1982"/>
                </a:lnTo>
                <a:cubicBezTo>
                  <a:pt x="11059" y="1855"/>
                  <a:pt x="11147" y="1736"/>
                  <a:pt x="11200" y="1678"/>
                </a:cubicBezTo>
                <a:cubicBezTo>
                  <a:pt x="11497" y="1360"/>
                  <a:pt x="12011" y="1297"/>
                  <a:pt x="12027" y="1295"/>
                </a:cubicBezTo>
                <a:cubicBezTo>
                  <a:pt x="12027" y="1295"/>
                  <a:pt x="11846" y="1141"/>
                  <a:pt x="11559" y="1141"/>
                </a:cubicBezTo>
                <a:cubicBezTo>
                  <a:pt x="11407" y="1141"/>
                  <a:pt x="11224" y="1185"/>
                  <a:pt x="11022" y="1319"/>
                </a:cubicBezTo>
                <a:cubicBezTo>
                  <a:pt x="10818" y="1455"/>
                  <a:pt x="10700" y="1640"/>
                  <a:pt x="10635" y="1820"/>
                </a:cubicBezTo>
                <a:cubicBezTo>
                  <a:pt x="10602" y="1392"/>
                  <a:pt x="10373" y="904"/>
                  <a:pt x="9500" y="904"/>
                </a:cubicBezTo>
                <a:cubicBezTo>
                  <a:pt x="9435" y="904"/>
                  <a:pt x="9367" y="906"/>
                  <a:pt x="9294" y="912"/>
                </a:cubicBezTo>
                <a:cubicBezTo>
                  <a:pt x="9321" y="922"/>
                  <a:pt x="10153" y="1231"/>
                  <a:pt x="10364" y="2122"/>
                </a:cubicBezTo>
                <a:cubicBezTo>
                  <a:pt x="10364" y="2122"/>
                  <a:pt x="9770" y="1122"/>
                  <a:pt x="9083" y="1122"/>
                </a:cubicBezTo>
                <a:cubicBezTo>
                  <a:pt x="9043" y="1122"/>
                  <a:pt x="9002" y="1125"/>
                  <a:pt x="8960" y="1133"/>
                </a:cubicBezTo>
                <a:cubicBezTo>
                  <a:pt x="8226" y="1265"/>
                  <a:pt x="8229" y="1998"/>
                  <a:pt x="8229" y="1998"/>
                </a:cubicBezTo>
                <a:cubicBezTo>
                  <a:pt x="8229" y="1998"/>
                  <a:pt x="8512" y="1680"/>
                  <a:pt x="8982" y="1680"/>
                </a:cubicBezTo>
                <a:cubicBezTo>
                  <a:pt x="9243" y="1680"/>
                  <a:pt x="9561" y="1778"/>
                  <a:pt x="9921" y="2084"/>
                </a:cubicBezTo>
                <a:cubicBezTo>
                  <a:pt x="9906" y="2078"/>
                  <a:pt x="9607" y="1935"/>
                  <a:pt x="9358" y="1926"/>
                </a:cubicBezTo>
                <a:cubicBezTo>
                  <a:pt x="9349" y="1926"/>
                  <a:pt x="9340" y="1926"/>
                  <a:pt x="9331" y="1926"/>
                </a:cubicBezTo>
                <a:cubicBezTo>
                  <a:pt x="9234" y="1926"/>
                  <a:pt x="9145" y="1949"/>
                  <a:pt x="9088" y="2012"/>
                </a:cubicBezTo>
                <a:cubicBezTo>
                  <a:pt x="8881" y="2237"/>
                  <a:pt x="8775" y="2871"/>
                  <a:pt x="8771" y="2896"/>
                </a:cubicBezTo>
                <a:cubicBezTo>
                  <a:pt x="8772" y="2895"/>
                  <a:pt x="8772" y="2894"/>
                  <a:pt x="8772" y="2894"/>
                </a:cubicBezTo>
                <a:cubicBezTo>
                  <a:pt x="8777" y="2886"/>
                  <a:pt x="8791" y="2860"/>
                  <a:pt x="8818" y="2823"/>
                </a:cubicBezTo>
                <a:cubicBezTo>
                  <a:pt x="8920" y="2684"/>
                  <a:pt x="9189" y="2394"/>
                  <a:pt x="9662" y="2394"/>
                </a:cubicBezTo>
                <a:cubicBezTo>
                  <a:pt x="9818" y="2394"/>
                  <a:pt x="9997" y="2425"/>
                  <a:pt x="10199" y="2504"/>
                </a:cubicBezTo>
                <a:lnTo>
                  <a:pt x="10192" y="2504"/>
                </a:lnTo>
                <a:cubicBezTo>
                  <a:pt x="10178" y="2505"/>
                  <a:pt x="10143" y="2507"/>
                  <a:pt x="10094" y="2512"/>
                </a:cubicBezTo>
                <a:lnTo>
                  <a:pt x="10084" y="2512"/>
                </a:lnTo>
                <a:cubicBezTo>
                  <a:pt x="9925" y="2528"/>
                  <a:pt x="9650" y="2560"/>
                  <a:pt x="9601" y="2619"/>
                </a:cubicBezTo>
                <a:cubicBezTo>
                  <a:pt x="9531" y="2703"/>
                  <a:pt x="9377" y="3103"/>
                  <a:pt x="9340" y="3152"/>
                </a:cubicBezTo>
                <a:cubicBezTo>
                  <a:pt x="9340" y="3152"/>
                  <a:pt x="9819" y="3069"/>
                  <a:pt x="10163" y="2890"/>
                </a:cubicBezTo>
                <a:lnTo>
                  <a:pt x="10163" y="2890"/>
                </a:lnTo>
                <a:cubicBezTo>
                  <a:pt x="9993" y="3462"/>
                  <a:pt x="9744" y="4406"/>
                  <a:pt x="9523" y="5651"/>
                </a:cubicBezTo>
                <a:cubicBezTo>
                  <a:pt x="8926" y="5568"/>
                  <a:pt x="8280" y="5547"/>
                  <a:pt x="7729" y="5547"/>
                </a:cubicBezTo>
                <a:cubicBezTo>
                  <a:pt x="7327" y="5547"/>
                  <a:pt x="6975" y="5558"/>
                  <a:pt x="6727" y="5565"/>
                </a:cubicBezTo>
                <a:cubicBezTo>
                  <a:pt x="5887" y="5587"/>
                  <a:pt x="5077" y="6259"/>
                  <a:pt x="5077" y="6259"/>
                </a:cubicBezTo>
                <a:cubicBezTo>
                  <a:pt x="5077" y="6259"/>
                  <a:pt x="3981" y="6971"/>
                  <a:pt x="3186" y="7197"/>
                </a:cubicBezTo>
                <a:cubicBezTo>
                  <a:pt x="2391" y="7423"/>
                  <a:pt x="2127" y="7359"/>
                  <a:pt x="961" y="7431"/>
                </a:cubicBezTo>
                <a:cubicBezTo>
                  <a:pt x="909" y="7434"/>
                  <a:pt x="856" y="7437"/>
                  <a:pt x="804" y="7438"/>
                </a:cubicBezTo>
                <a:cubicBezTo>
                  <a:pt x="922" y="6309"/>
                  <a:pt x="1094" y="5199"/>
                  <a:pt x="1342" y="4266"/>
                </a:cubicBezTo>
                <a:cubicBezTo>
                  <a:pt x="1433" y="4729"/>
                  <a:pt x="1570" y="5407"/>
                  <a:pt x="1611" y="5461"/>
                </a:cubicBezTo>
                <a:cubicBezTo>
                  <a:pt x="1672" y="5542"/>
                  <a:pt x="2165" y="5771"/>
                  <a:pt x="2165" y="5771"/>
                </a:cubicBezTo>
                <a:cubicBezTo>
                  <a:pt x="2165" y="5771"/>
                  <a:pt x="2159" y="4778"/>
                  <a:pt x="2072" y="4573"/>
                </a:cubicBezTo>
                <a:cubicBezTo>
                  <a:pt x="1984" y="4368"/>
                  <a:pt x="1678" y="4039"/>
                  <a:pt x="1678" y="4039"/>
                </a:cubicBezTo>
                <a:lnTo>
                  <a:pt x="1678" y="4039"/>
                </a:lnTo>
                <a:cubicBezTo>
                  <a:pt x="1678" y="4039"/>
                  <a:pt x="2600" y="4336"/>
                  <a:pt x="2802" y="5055"/>
                </a:cubicBezTo>
                <a:lnTo>
                  <a:pt x="2994" y="4819"/>
                </a:lnTo>
                <a:cubicBezTo>
                  <a:pt x="3049" y="4555"/>
                  <a:pt x="3067" y="4256"/>
                  <a:pt x="2922" y="4102"/>
                </a:cubicBezTo>
                <a:cubicBezTo>
                  <a:pt x="2642" y="3804"/>
                  <a:pt x="2120" y="3739"/>
                  <a:pt x="2070" y="3733"/>
                </a:cubicBezTo>
                <a:lnTo>
                  <a:pt x="2078" y="3733"/>
                </a:lnTo>
                <a:cubicBezTo>
                  <a:pt x="2084" y="3733"/>
                  <a:pt x="2093" y="3733"/>
                  <a:pt x="2104" y="3733"/>
                </a:cubicBezTo>
                <a:cubicBezTo>
                  <a:pt x="2296" y="3733"/>
                  <a:pt x="3131" y="3763"/>
                  <a:pt x="3493" y="4209"/>
                </a:cubicBezTo>
                <a:cubicBezTo>
                  <a:pt x="3494" y="4210"/>
                  <a:pt x="3494" y="4211"/>
                  <a:pt x="3495" y="4212"/>
                </a:cubicBezTo>
                <a:cubicBezTo>
                  <a:pt x="3496" y="4209"/>
                  <a:pt x="3496" y="4206"/>
                  <a:pt x="3497" y="4202"/>
                </a:cubicBezTo>
                <a:lnTo>
                  <a:pt x="3795" y="3839"/>
                </a:lnTo>
                <a:cubicBezTo>
                  <a:pt x="3777" y="3733"/>
                  <a:pt x="3740" y="3635"/>
                  <a:pt x="3677" y="3556"/>
                </a:cubicBezTo>
                <a:cubicBezTo>
                  <a:pt x="3652" y="3523"/>
                  <a:pt x="3619" y="3493"/>
                  <a:pt x="3583" y="3467"/>
                </a:cubicBezTo>
                <a:cubicBezTo>
                  <a:pt x="3406" y="3340"/>
                  <a:pt x="3176" y="3301"/>
                  <a:pt x="2961" y="3301"/>
                </a:cubicBezTo>
                <a:cubicBezTo>
                  <a:pt x="2702" y="3301"/>
                  <a:pt x="2463" y="3358"/>
                  <a:pt x="2357" y="3386"/>
                </a:cubicBezTo>
                <a:lnTo>
                  <a:pt x="2326" y="3396"/>
                </a:lnTo>
                <a:lnTo>
                  <a:pt x="2310" y="3401"/>
                </a:lnTo>
                <a:lnTo>
                  <a:pt x="2304" y="3402"/>
                </a:lnTo>
                <a:cubicBezTo>
                  <a:pt x="2326" y="3389"/>
                  <a:pt x="3096" y="2914"/>
                  <a:pt x="3876" y="2886"/>
                </a:cubicBezTo>
                <a:cubicBezTo>
                  <a:pt x="3897" y="2885"/>
                  <a:pt x="3919" y="2885"/>
                  <a:pt x="3941" y="2885"/>
                </a:cubicBezTo>
                <a:cubicBezTo>
                  <a:pt x="4130" y="2885"/>
                  <a:pt x="4319" y="2912"/>
                  <a:pt x="4496" y="2981"/>
                </a:cubicBezTo>
                <a:cubicBezTo>
                  <a:pt x="4507" y="2984"/>
                  <a:pt x="4518" y="2989"/>
                  <a:pt x="4530" y="2994"/>
                </a:cubicBezTo>
                <a:cubicBezTo>
                  <a:pt x="4536" y="2969"/>
                  <a:pt x="4542" y="2943"/>
                  <a:pt x="4547" y="2917"/>
                </a:cubicBezTo>
                <a:lnTo>
                  <a:pt x="4553" y="2910"/>
                </a:lnTo>
                <a:cubicBezTo>
                  <a:pt x="4552" y="2909"/>
                  <a:pt x="4551" y="2908"/>
                  <a:pt x="4551" y="2907"/>
                </a:cubicBezTo>
                <a:cubicBezTo>
                  <a:pt x="4438" y="2777"/>
                  <a:pt x="4254" y="2591"/>
                  <a:pt x="4011" y="2450"/>
                </a:cubicBezTo>
                <a:cubicBezTo>
                  <a:pt x="3807" y="2332"/>
                  <a:pt x="3562" y="2243"/>
                  <a:pt x="3284" y="2243"/>
                </a:cubicBezTo>
                <a:cubicBezTo>
                  <a:pt x="3045" y="2243"/>
                  <a:pt x="2782" y="2308"/>
                  <a:pt x="2500" y="2475"/>
                </a:cubicBezTo>
                <a:cubicBezTo>
                  <a:pt x="2370" y="2552"/>
                  <a:pt x="2234" y="2652"/>
                  <a:pt x="2095" y="2775"/>
                </a:cubicBezTo>
                <a:cubicBezTo>
                  <a:pt x="2249" y="2556"/>
                  <a:pt x="2399" y="2353"/>
                  <a:pt x="2491" y="2254"/>
                </a:cubicBezTo>
                <a:cubicBezTo>
                  <a:pt x="2998" y="1711"/>
                  <a:pt x="3876" y="1603"/>
                  <a:pt x="3902" y="1600"/>
                </a:cubicBezTo>
                <a:lnTo>
                  <a:pt x="3904" y="1600"/>
                </a:lnTo>
                <a:cubicBezTo>
                  <a:pt x="3904" y="1600"/>
                  <a:pt x="3594" y="1336"/>
                  <a:pt x="3104" y="1336"/>
                </a:cubicBezTo>
                <a:cubicBezTo>
                  <a:pt x="2843" y="1336"/>
                  <a:pt x="2531" y="1411"/>
                  <a:pt x="2187" y="1640"/>
                </a:cubicBezTo>
                <a:cubicBezTo>
                  <a:pt x="1835" y="1874"/>
                  <a:pt x="1635" y="2188"/>
                  <a:pt x="1523" y="2497"/>
                </a:cubicBezTo>
                <a:cubicBezTo>
                  <a:pt x="1472" y="1839"/>
                  <a:pt x="1149" y="1098"/>
                  <a:pt x="1" y="956"/>
                </a:cubicBezTo>
                <a:lnTo>
                  <a:pt x="1" y="1394"/>
                </a:lnTo>
                <a:cubicBezTo>
                  <a:pt x="414" y="1717"/>
                  <a:pt x="876" y="2235"/>
                  <a:pt x="1061" y="3013"/>
                </a:cubicBezTo>
                <a:cubicBezTo>
                  <a:pt x="1061" y="3013"/>
                  <a:pt x="628" y="2286"/>
                  <a:pt x="1" y="1780"/>
                </a:cubicBezTo>
                <a:lnTo>
                  <a:pt x="1" y="2716"/>
                </a:lnTo>
                <a:cubicBezTo>
                  <a:pt x="99" y="2785"/>
                  <a:pt x="200" y="2862"/>
                  <a:pt x="303" y="2950"/>
                </a:cubicBezTo>
                <a:cubicBezTo>
                  <a:pt x="291" y="2944"/>
                  <a:pt x="170" y="2886"/>
                  <a:pt x="1" y="2825"/>
                </a:cubicBezTo>
                <a:lnTo>
                  <a:pt x="1" y="3484"/>
                </a:lnTo>
                <a:cubicBezTo>
                  <a:pt x="233" y="3499"/>
                  <a:pt x="491" y="3555"/>
                  <a:pt x="777" y="3666"/>
                </a:cubicBezTo>
                <a:lnTo>
                  <a:pt x="767" y="3667"/>
                </a:lnTo>
                <a:cubicBezTo>
                  <a:pt x="743" y="3668"/>
                  <a:pt x="682" y="3673"/>
                  <a:pt x="600" y="3680"/>
                </a:cubicBezTo>
                <a:lnTo>
                  <a:pt x="582" y="3681"/>
                </a:lnTo>
                <a:cubicBezTo>
                  <a:pt x="417" y="3696"/>
                  <a:pt x="181" y="3723"/>
                  <a:pt x="1" y="3765"/>
                </a:cubicBezTo>
                <a:lnTo>
                  <a:pt x="1" y="4608"/>
                </a:lnTo>
                <a:cubicBezTo>
                  <a:pt x="366" y="4497"/>
                  <a:pt x="791" y="4331"/>
                  <a:pt x="1052" y="4104"/>
                </a:cubicBezTo>
                <a:lnTo>
                  <a:pt x="1052" y="4104"/>
                </a:lnTo>
                <a:cubicBezTo>
                  <a:pt x="857" y="4746"/>
                  <a:pt x="547" y="5891"/>
                  <a:pt x="280" y="7434"/>
                </a:cubicBezTo>
                <a:cubicBezTo>
                  <a:pt x="186" y="7431"/>
                  <a:pt x="93" y="7425"/>
                  <a:pt x="1" y="7420"/>
                </a:cubicBezTo>
                <a:lnTo>
                  <a:pt x="1" y="9366"/>
                </a:lnTo>
                <a:lnTo>
                  <a:pt x="70131" y="9366"/>
                </a:lnTo>
                <a:lnTo>
                  <a:pt x="70131" y="6829"/>
                </a:lnTo>
                <a:cubicBezTo>
                  <a:pt x="69777" y="6634"/>
                  <a:pt x="69516" y="6465"/>
                  <a:pt x="69516" y="6465"/>
                </a:cubicBezTo>
                <a:cubicBezTo>
                  <a:pt x="69516" y="6465"/>
                  <a:pt x="69357" y="6334"/>
                  <a:pt x="69111" y="6190"/>
                </a:cubicBezTo>
                <a:cubicBezTo>
                  <a:pt x="69217" y="5422"/>
                  <a:pt x="69352" y="4685"/>
                  <a:pt x="69526" y="4036"/>
                </a:cubicBezTo>
                <a:cubicBezTo>
                  <a:pt x="69617" y="4498"/>
                  <a:pt x="69754" y="5176"/>
                  <a:pt x="69795" y="5230"/>
                </a:cubicBezTo>
                <a:cubicBezTo>
                  <a:pt x="69828" y="5275"/>
                  <a:pt x="69991" y="5362"/>
                  <a:pt x="70131" y="5433"/>
                </a:cubicBezTo>
                <a:lnTo>
                  <a:pt x="70131" y="4135"/>
                </a:lnTo>
                <a:cubicBezTo>
                  <a:pt x="70011" y="3968"/>
                  <a:pt x="69862" y="3808"/>
                  <a:pt x="69862" y="3808"/>
                </a:cubicBezTo>
                <a:lnTo>
                  <a:pt x="69862" y="3808"/>
                </a:lnTo>
                <a:cubicBezTo>
                  <a:pt x="69862" y="3808"/>
                  <a:pt x="69975" y="3844"/>
                  <a:pt x="70131" y="3923"/>
                </a:cubicBezTo>
                <a:lnTo>
                  <a:pt x="70131" y="1602"/>
                </a:lnTo>
                <a:cubicBezTo>
                  <a:pt x="69923" y="1802"/>
                  <a:pt x="69790" y="2036"/>
                  <a:pt x="69707" y="2266"/>
                </a:cubicBezTo>
                <a:cubicBezTo>
                  <a:pt x="69650" y="1533"/>
                  <a:pt x="69258" y="700"/>
                  <a:pt x="67768" y="700"/>
                </a:cubicBezTo>
                <a:cubicBezTo>
                  <a:pt x="67657" y="700"/>
                  <a:pt x="67540" y="704"/>
                  <a:pt x="67417" y="714"/>
                </a:cubicBezTo>
                <a:cubicBezTo>
                  <a:pt x="67463" y="731"/>
                  <a:pt x="68883" y="1259"/>
                  <a:pt x="69245" y="2782"/>
                </a:cubicBezTo>
                <a:cubicBezTo>
                  <a:pt x="69245" y="2782"/>
                  <a:pt x="68228" y="1071"/>
                  <a:pt x="67057" y="1071"/>
                </a:cubicBezTo>
                <a:cubicBezTo>
                  <a:pt x="66987" y="1071"/>
                  <a:pt x="66917" y="1077"/>
                  <a:pt x="66847" y="1090"/>
                </a:cubicBezTo>
                <a:cubicBezTo>
                  <a:pt x="65590" y="1317"/>
                  <a:pt x="65597" y="2569"/>
                  <a:pt x="65597" y="2569"/>
                </a:cubicBezTo>
                <a:cubicBezTo>
                  <a:pt x="65597" y="2569"/>
                  <a:pt x="66080" y="2026"/>
                  <a:pt x="66881" y="2026"/>
                </a:cubicBezTo>
                <a:cubicBezTo>
                  <a:pt x="67328" y="2026"/>
                  <a:pt x="67872" y="2194"/>
                  <a:pt x="68487" y="2718"/>
                </a:cubicBezTo>
                <a:cubicBezTo>
                  <a:pt x="68461" y="2706"/>
                  <a:pt x="67952" y="2463"/>
                  <a:pt x="67525" y="2447"/>
                </a:cubicBezTo>
                <a:cubicBezTo>
                  <a:pt x="67511" y="2446"/>
                  <a:pt x="67497" y="2446"/>
                  <a:pt x="67483" y="2446"/>
                </a:cubicBezTo>
                <a:cubicBezTo>
                  <a:pt x="67315" y="2446"/>
                  <a:pt x="67162" y="2485"/>
                  <a:pt x="67064" y="2594"/>
                </a:cubicBezTo>
                <a:cubicBezTo>
                  <a:pt x="66709" y="2979"/>
                  <a:pt x="66529" y="4064"/>
                  <a:pt x="66522" y="4104"/>
                </a:cubicBezTo>
                <a:cubicBezTo>
                  <a:pt x="66523" y="4104"/>
                  <a:pt x="66523" y="4102"/>
                  <a:pt x="66525" y="4102"/>
                </a:cubicBezTo>
                <a:cubicBezTo>
                  <a:pt x="66531" y="4088"/>
                  <a:pt x="66557" y="4045"/>
                  <a:pt x="66603" y="3982"/>
                </a:cubicBezTo>
                <a:lnTo>
                  <a:pt x="66603" y="3981"/>
                </a:lnTo>
                <a:cubicBezTo>
                  <a:pt x="66777" y="3743"/>
                  <a:pt x="67236" y="3247"/>
                  <a:pt x="68047" y="3247"/>
                </a:cubicBezTo>
                <a:cubicBezTo>
                  <a:pt x="68313" y="3247"/>
                  <a:pt x="68617" y="3300"/>
                  <a:pt x="68962" y="3434"/>
                </a:cubicBezTo>
                <a:lnTo>
                  <a:pt x="68951" y="3436"/>
                </a:lnTo>
                <a:cubicBezTo>
                  <a:pt x="68927" y="3437"/>
                  <a:pt x="68866" y="3441"/>
                  <a:pt x="68785" y="3449"/>
                </a:cubicBezTo>
                <a:lnTo>
                  <a:pt x="68767" y="3449"/>
                </a:lnTo>
                <a:cubicBezTo>
                  <a:pt x="68495" y="3475"/>
                  <a:pt x="68025" y="3532"/>
                  <a:pt x="67941" y="3633"/>
                </a:cubicBezTo>
                <a:cubicBezTo>
                  <a:pt x="67822" y="3776"/>
                  <a:pt x="67557" y="4459"/>
                  <a:pt x="67495" y="4544"/>
                </a:cubicBezTo>
                <a:cubicBezTo>
                  <a:pt x="67495" y="4544"/>
                  <a:pt x="68707" y="4334"/>
                  <a:pt x="69237" y="3872"/>
                </a:cubicBezTo>
                <a:lnTo>
                  <a:pt x="69237" y="3872"/>
                </a:lnTo>
                <a:cubicBezTo>
                  <a:pt x="69097" y="4332"/>
                  <a:pt x="68899" y="5049"/>
                  <a:pt x="68699" y="5985"/>
                </a:cubicBezTo>
                <a:cubicBezTo>
                  <a:pt x="68477" y="5894"/>
                  <a:pt x="68227" y="5825"/>
                  <a:pt x="67975" y="5818"/>
                </a:cubicBezTo>
                <a:cubicBezTo>
                  <a:pt x="67743" y="5812"/>
                  <a:pt x="67413" y="5801"/>
                  <a:pt x="67036" y="5801"/>
                </a:cubicBezTo>
                <a:cubicBezTo>
                  <a:pt x="66143" y="5801"/>
                  <a:pt x="64988" y="5860"/>
                  <a:pt x="64258" y="6176"/>
                </a:cubicBezTo>
                <a:cubicBezTo>
                  <a:pt x="63220" y="6625"/>
                  <a:pt x="63169" y="6844"/>
                  <a:pt x="62576" y="7278"/>
                </a:cubicBezTo>
                <a:cubicBezTo>
                  <a:pt x="62574" y="7280"/>
                  <a:pt x="62572" y="7281"/>
                  <a:pt x="62569" y="7283"/>
                </a:cubicBezTo>
                <a:cubicBezTo>
                  <a:pt x="62420" y="6513"/>
                  <a:pt x="62263" y="5935"/>
                  <a:pt x="62157" y="5589"/>
                </a:cubicBezTo>
                <a:lnTo>
                  <a:pt x="62157" y="5589"/>
                </a:lnTo>
                <a:cubicBezTo>
                  <a:pt x="62488" y="5878"/>
                  <a:pt x="63243" y="6008"/>
                  <a:pt x="63243" y="6008"/>
                </a:cubicBezTo>
                <a:cubicBezTo>
                  <a:pt x="63204" y="5956"/>
                  <a:pt x="63040" y="5529"/>
                  <a:pt x="62966" y="5441"/>
                </a:cubicBezTo>
                <a:cubicBezTo>
                  <a:pt x="62913" y="5378"/>
                  <a:pt x="62620" y="5342"/>
                  <a:pt x="62451" y="5326"/>
                </a:cubicBezTo>
                <a:lnTo>
                  <a:pt x="62440" y="5325"/>
                </a:lnTo>
                <a:cubicBezTo>
                  <a:pt x="62389" y="5321"/>
                  <a:pt x="62351" y="5319"/>
                  <a:pt x="62335" y="5317"/>
                </a:cubicBezTo>
                <a:lnTo>
                  <a:pt x="62330" y="5317"/>
                </a:lnTo>
                <a:cubicBezTo>
                  <a:pt x="62544" y="5234"/>
                  <a:pt x="62734" y="5200"/>
                  <a:pt x="62900" y="5200"/>
                </a:cubicBezTo>
                <a:cubicBezTo>
                  <a:pt x="63404" y="5200"/>
                  <a:pt x="63691" y="5510"/>
                  <a:pt x="63799" y="5658"/>
                </a:cubicBezTo>
                <a:cubicBezTo>
                  <a:pt x="63828" y="5697"/>
                  <a:pt x="63843" y="5725"/>
                  <a:pt x="63848" y="5733"/>
                </a:cubicBezTo>
                <a:cubicBezTo>
                  <a:pt x="63848" y="5733"/>
                  <a:pt x="63848" y="5734"/>
                  <a:pt x="63849" y="5734"/>
                </a:cubicBezTo>
                <a:cubicBezTo>
                  <a:pt x="63844" y="5709"/>
                  <a:pt x="63733" y="5033"/>
                  <a:pt x="63512" y="4794"/>
                </a:cubicBezTo>
                <a:cubicBezTo>
                  <a:pt x="63450" y="4726"/>
                  <a:pt x="63355" y="4701"/>
                  <a:pt x="63251" y="4701"/>
                </a:cubicBezTo>
                <a:cubicBezTo>
                  <a:pt x="63242" y="4701"/>
                  <a:pt x="63232" y="4701"/>
                  <a:pt x="63223" y="4702"/>
                </a:cubicBezTo>
                <a:cubicBezTo>
                  <a:pt x="62958" y="4712"/>
                  <a:pt x="62641" y="4863"/>
                  <a:pt x="62624" y="4871"/>
                </a:cubicBezTo>
                <a:cubicBezTo>
                  <a:pt x="63007" y="4544"/>
                  <a:pt x="63347" y="4440"/>
                  <a:pt x="63625" y="4440"/>
                </a:cubicBezTo>
                <a:cubicBezTo>
                  <a:pt x="64124" y="4440"/>
                  <a:pt x="64426" y="4778"/>
                  <a:pt x="64426" y="4778"/>
                </a:cubicBezTo>
                <a:cubicBezTo>
                  <a:pt x="64426" y="4778"/>
                  <a:pt x="64430" y="3998"/>
                  <a:pt x="63647" y="3856"/>
                </a:cubicBezTo>
                <a:cubicBezTo>
                  <a:pt x="63604" y="3848"/>
                  <a:pt x="63560" y="3845"/>
                  <a:pt x="63516" y="3845"/>
                </a:cubicBezTo>
                <a:cubicBezTo>
                  <a:pt x="62786" y="3845"/>
                  <a:pt x="62153" y="4911"/>
                  <a:pt x="62153" y="4911"/>
                </a:cubicBezTo>
                <a:cubicBezTo>
                  <a:pt x="62378" y="3962"/>
                  <a:pt x="63263" y="3633"/>
                  <a:pt x="63291" y="3621"/>
                </a:cubicBezTo>
                <a:cubicBezTo>
                  <a:pt x="63215" y="3615"/>
                  <a:pt x="63142" y="3613"/>
                  <a:pt x="63073" y="3613"/>
                </a:cubicBezTo>
                <a:cubicBezTo>
                  <a:pt x="62145" y="3613"/>
                  <a:pt x="61900" y="4132"/>
                  <a:pt x="61864" y="4589"/>
                </a:cubicBezTo>
                <a:cubicBezTo>
                  <a:pt x="61795" y="4396"/>
                  <a:pt x="61670" y="4200"/>
                  <a:pt x="61451" y="4055"/>
                </a:cubicBezTo>
                <a:cubicBezTo>
                  <a:pt x="61236" y="3912"/>
                  <a:pt x="61042" y="3865"/>
                  <a:pt x="60879" y="3865"/>
                </a:cubicBezTo>
                <a:cubicBezTo>
                  <a:pt x="60574" y="3865"/>
                  <a:pt x="60382" y="4029"/>
                  <a:pt x="60382" y="4029"/>
                </a:cubicBezTo>
                <a:cubicBezTo>
                  <a:pt x="60399" y="4031"/>
                  <a:pt x="60945" y="4098"/>
                  <a:pt x="61262" y="4437"/>
                </a:cubicBezTo>
                <a:cubicBezTo>
                  <a:pt x="61319" y="4499"/>
                  <a:pt x="61412" y="4626"/>
                  <a:pt x="61508" y="4762"/>
                </a:cubicBezTo>
                <a:cubicBezTo>
                  <a:pt x="61422" y="4685"/>
                  <a:pt x="61337" y="4623"/>
                  <a:pt x="61256" y="4575"/>
                </a:cubicBezTo>
                <a:cubicBezTo>
                  <a:pt x="61080" y="4471"/>
                  <a:pt x="60916" y="4431"/>
                  <a:pt x="60767" y="4431"/>
                </a:cubicBezTo>
                <a:cubicBezTo>
                  <a:pt x="60594" y="4431"/>
                  <a:pt x="60442" y="4485"/>
                  <a:pt x="60315" y="4560"/>
                </a:cubicBezTo>
                <a:cubicBezTo>
                  <a:pt x="60164" y="4648"/>
                  <a:pt x="60048" y="4763"/>
                  <a:pt x="59979" y="4844"/>
                </a:cubicBezTo>
                <a:cubicBezTo>
                  <a:pt x="59978" y="4845"/>
                  <a:pt x="59978" y="4845"/>
                  <a:pt x="59977" y="4846"/>
                </a:cubicBezTo>
                <a:lnTo>
                  <a:pt x="59980" y="4851"/>
                </a:lnTo>
                <a:cubicBezTo>
                  <a:pt x="59983" y="4866"/>
                  <a:pt x="59988" y="4882"/>
                  <a:pt x="59991" y="4899"/>
                </a:cubicBezTo>
                <a:cubicBezTo>
                  <a:pt x="59998" y="4895"/>
                  <a:pt x="60006" y="4893"/>
                  <a:pt x="60012" y="4890"/>
                </a:cubicBezTo>
                <a:cubicBezTo>
                  <a:pt x="60122" y="4848"/>
                  <a:pt x="60239" y="4831"/>
                  <a:pt x="60356" y="4831"/>
                </a:cubicBezTo>
                <a:cubicBezTo>
                  <a:pt x="60370" y="4831"/>
                  <a:pt x="60384" y="4831"/>
                  <a:pt x="60399" y="4832"/>
                </a:cubicBezTo>
                <a:cubicBezTo>
                  <a:pt x="60884" y="4848"/>
                  <a:pt x="61365" y="5144"/>
                  <a:pt x="61378" y="5153"/>
                </a:cubicBezTo>
                <a:lnTo>
                  <a:pt x="61374" y="5152"/>
                </a:lnTo>
                <a:lnTo>
                  <a:pt x="61365" y="5148"/>
                </a:lnTo>
                <a:lnTo>
                  <a:pt x="61345" y="5143"/>
                </a:lnTo>
                <a:cubicBezTo>
                  <a:pt x="61279" y="5125"/>
                  <a:pt x="61130" y="5090"/>
                  <a:pt x="60968" y="5090"/>
                </a:cubicBezTo>
                <a:cubicBezTo>
                  <a:pt x="60834" y="5090"/>
                  <a:pt x="60691" y="5114"/>
                  <a:pt x="60581" y="5193"/>
                </a:cubicBezTo>
                <a:cubicBezTo>
                  <a:pt x="60558" y="5209"/>
                  <a:pt x="60539" y="5228"/>
                  <a:pt x="60522" y="5249"/>
                </a:cubicBezTo>
                <a:cubicBezTo>
                  <a:pt x="60483" y="5297"/>
                  <a:pt x="60460" y="5359"/>
                  <a:pt x="60449" y="5425"/>
                </a:cubicBezTo>
                <a:lnTo>
                  <a:pt x="60634" y="5651"/>
                </a:lnTo>
                <a:cubicBezTo>
                  <a:pt x="60635" y="5653"/>
                  <a:pt x="60635" y="5656"/>
                  <a:pt x="60636" y="5658"/>
                </a:cubicBezTo>
                <a:cubicBezTo>
                  <a:pt x="60636" y="5657"/>
                  <a:pt x="60637" y="5657"/>
                  <a:pt x="60637" y="5656"/>
                </a:cubicBezTo>
                <a:cubicBezTo>
                  <a:pt x="60864" y="5375"/>
                  <a:pt x="61390" y="5359"/>
                  <a:pt x="61505" y="5359"/>
                </a:cubicBezTo>
                <a:cubicBezTo>
                  <a:pt x="61511" y="5359"/>
                  <a:pt x="61516" y="5359"/>
                  <a:pt x="61519" y="5359"/>
                </a:cubicBezTo>
                <a:lnTo>
                  <a:pt x="61524" y="5359"/>
                </a:lnTo>
                <a:cubicBezTo>
                  <a:pt x="61492" y="5362"/>
                  <a:pt x="61168" y="5403"/>
                  <a:pt x="60993" y="5588"/>
                </a:cubicBezTo>
                <a:cubicBezTo>
                  <a:pt x="60902" y="5685"/>
                  <a:pt x="60914" y="5870"/>
                  <a:pt x="60948" y="6036"/>
                </a:cubicBezTo>
                <a:lnTo>
                  <a:pt x="61068" y="6183"/>
                </a:lnTo>
                <a:cubicBezTo>
                  <a:pt x="61193" y="5734"/>
                  <a:pt x="61768" y="5549"/>
                  <a:pt x="61768" y="5549"/>
                </a:cubicBezTo>
                <a:lnTo>
                  <a:pt x="61768" y="5549"/>
                </a:lnTo>
                <a:cubicBezTo>
                  <a:pt x="61768" y="5549"/>
                  <a:pt x="61577" y="5754"/>
                  <a:pt x="61523" y="5882"/>
                </a:cubicBezTo>
                <a:cubicBezTo>
                  <a:pt x="61468" y="6009"/>
                  <a:pt x="61464" y="6628"/>
                  <a:pt x="61464" y="6628"/>
                </a:cubicBezTo>
                <a:cubicBezTo>
                  <a:pt x="61464" y="6628"/>
                  <a:pt x="61771" y="6486"/>
                  <a:pt x="61809" y="6435"/>
                </a:cubicBezTo>
                <a:cubicBezTo>
                  <a:pt x="61835" y="6402"/>
                  <a:pt x="61921" y="5979"/>
                  <a:pt x="61977" y="5691"/>
                </a:cubicBezTo>
                <a:cubicBezTo>
                  <a:pt x="62117" y="6216"/>
                  <a:pt x="62218" y="6833"/>
                  <a:pt x="62291" y="7467"/>
                </a:cubicBezTo>
                <a:cubicBezTo>
                  <a:pt x="61817" y="7754"/>
                  <a:pt x="61430" y="7855"/>
                  <a:pt x="61430" y="7855"/>
                </a:cubicBezTo>
                <a:cubicBezTo>
                  <a:pt x="61430" y="7855"/>
                  <a:pt x="56659" y="8215"/>
                  <a:pt x="56008" y="8215"/>
                </a:cubicBezTo>
                <a:cubicBezTo>
                  <a:pt x="56001" y="8215"/>
                  <a:pt x="55993" y="8215"/>
                  <a:pt x="55987" y="8215"/>
                </a:cubicBezTo>
                <a:cubicBezTo>
                  <a:pt x="55886" y="8214"/>
                  <a:pt x="55535" y="8130"/>
                  <a:pt x="55023" y="7994"/>
                </a:cubicBezTo>
                <a:cubicBezTo>
                  <a:pt x="54732" y="6050"/>
                  <a:pt x="54371" y="4368"/>
                  <a:pt x="54145" y="3624"/>
                </a:cubicBezTo>
                <a:lnTo>
                  <a:pt x="54145" y="3624"/>
                </a:lnTo>
                <a:cubicBezTo>
                  <a:pt x="54675" y="4086"/>
                  <a:pt x="55886" y="4295"/>
                  <a:pt x="55886" y="4295"/>
                </a:cubicBezTo>
                <a:cubicBezTo>
                  <a:pt x="55824" y="4210"/>
                  <a:pt x="55559" y="3526"/>
                  <a:pt x="55440" y="3384"/>
                </a:cubicBezTo>
                <a:cubicBezTo>
                  <a:pt x="55356" y="3283"/>
                  <a:pt x="54886" y="3226"/>
                  <a:pt x="54614" y="3200"/>
                </a:cubicBezTo>
                <a:lnTo>
                  <a:pt x="54596" y="3199"/>
                </a:lnTo>
                <a:cubicBezTo>
                  <a:pt x="54516" y="3193"/>
                  <a:pt x="54454" y="3188"/>
                  <a:pt x="54431" y="3187"/>
                </a:cubicBezTo>
                <a:lnTo>
                  <a:pt x="54420" y="3186"/>
                </a:lnTo>
                <a:cubicBezTo>
                  <a:pt x="54765" y="3052"/>
                  <a:pt x="55069" y="2998"/>
                  <a:pt x="55335" y="2998"/>
                </a:cubicBezTo>
                <a:cubicBezTo>
                  <a:pt x="56145" y="2998"/>
                  <a:pt x="56605" y="3495"/>
                  <a:pt x="56778" y="3732"/>
                </a:cubicBezTo>
                <a:cubicBezTo>
                  <a:pt x="56824" y="3796"/>
                  <a:pt x="56850" y="3840"/>
                  <a:pt x="56858" y="3852"/>
                </a:cubicBezTo>
                <a:cubicBezTo>
                  <a:pt x="56858" y="3853"/>
                  <a:pt x="56858" y="3854"/>
                  <a:pt x="56859" y="3855"/>
                </a:cubicBezTo>
                <a:cubicBezTo>
                  <a:pt x="56852" y="3815"/>
                  <a:pt x="56672" y="2730"/>
                  <a:pt x="56318" y="2345"/>
                </a:cubicBezTo>
                <a:cubicBezTo>
                  <a:pt x="56219" y="2237"/>
                  <a:pt x="56066" y="2198"/>
                  <a:pt x="55898" y="2198"/>
                </a:cubicBezTo>
                <a:cubicBezTo>
                  <a:pt x="55884" y="2198"/>
                  <a:pt x="55870" y="2198"/>
                  <a:pt x="55856" y="2198"/>
                </a:cubicBezTo>
                <a:cubicBezTo>
                  <a:pt x="55429" y="2213"/>
                  <a:pt x="54920" y="2457"/>
                  <a:pt x="54894" y="2469"/>
                </a:cubicBezTo>
                <a:cubicBezTo>
                  <a:pt x="55509" y="1946"/>
                  <a:pt x="56054" y="1778"/>
                  <a:pt x="56500" y="1778"/>
                </a:cubicBezTo>
                <a:cubicBezTo>
                  <a:pt x="57301" y="1778"/>
                  <a:pt x="57785" y="2320"/>
                  <a:pt x="57785" y="2320"/>
                </a:cubicBezTo>
                <a:cubicBezTo>
                  <a:pt x="57785" y="2320"/>
                  <a:pt x="57791" y="1069"/>
                  <a:pt x="56535" y="842"/>
                </a:cubicBezTo>
                <a:cubicBezTo>
                  <a:pt x="56465" y="829"/>
                  <a:pt x="56395" y="823"/>
                  <a:pt x="56325" y="823"/>
                </a:cubicBezTo>
                <a:cubicBezTo>
                  <a:pt x="55153" y="823"/>
                  <a:pt x="54136" y="2533"/>
                  <a:pt x="54136" y="2533"/>
                </a:cubicBezTo>
                <a:cubicBezTo>
                  <a:pt x="54498" y="1011"/>
                  <a:pt x="55918" y="481"/>
                  <a:pt x="55964" y="464"/>
                </a:cubicBezTo>
                <a:cubicBezTo>
                  <a:pt x="55842" y="455"/>
                  <a:pt x="55726" y="450"/>
                  <a:pt x="55615" y="450"/>
                </a:cubicBezTo>
                <a:cubicBezTo>
                  <a:pt x="54123" y="450"/>
                  <a:pt x="53731" y="1284"/>
                  <a:pt x="53674" y="2017"/>
                </a:cubicBezTo>
                <a:cubicBezTo>
                  <a:pt x="53562" y="1708"/>
                  <a:pt x="53361" y="1394"/>
                  <a:pt x="53010" y="1160"/>
                </a:cubicBezTo>
                <a:cubicBezTo>
                  <a:pt x="52666" y="931"/>
                  <a:pt x="52354" y="856"/>
                  <a:pt x="52093" y="856"/>
                </a:cubicBezTo>
                <a:cubicBezTo>
                  <a:pt x="51603" y="856"/>
                  <a:pt x="51294" y="1119"/>
                  <a:pt x="51294" y="1119"/>
                </a:cubicBezTo>
                <a:lnTo>
                  <a:pt x="51295" y="1119"/>
                </a:lnTo>
                <a:cubicBezTo>
                  <a:pt x="51322" y="1123"/>
                  <a:pt x="52199" y="1231"/>
                  <a:pt x="52706" y="1774"/>
                </a:cubicBezTo>
                <a:cubicBezTo>
                  <a:pt x="52798" y="1873"/>
                  <a:pt x="52948" y="2075"/>
                  <a:pt x="53102" y="2295"/>
                </a:cubicBezTo>
                <a:cubicBezTo>
                  <a:pt x="52963" y="2172"/>
                  <a:pt x="52827" y="2072"/>
                  <a:pt x="52697" y="1995"/>
                </a:cubicBezTo>
                <a:cubicBezTo>
                  <a:pt x="52415" y="1828"/>
                  <a:pt x="52152" y="1763"/>
                  <a:pt x="51913" y="1763"/>
                </a:cubicBezTo>
                <a:cubicBezTo>
                  <a:pt x="51635" y="1763"/>
                  <a:pt x="51390" y="1851"/>
                  <a:pt x="51186" y="1970"/>
                </a:cubicBezTo>
                <a:cubicBezTo>
                  <a:pt x="50943" y="2111"/>
                  <a:pt x="50760" y="2297"/>
                  <a:pt x="50647" y="2427"/>
                </a:cubicBezTo>
                <a:cubicBezTo>
                  <a:pt x="50647" y="2428"/>
                  <a:pt x="50645" y="2429"/>
                  <a:pt x="50644" y="2430"/>
                </a:cubicBezTo>
                <a:lnTo>
                  <a:pt x="50650" y="2437"/>
                </a:lnTo>
                <a:cubicBezTo>
                  <a:pt x="50656" y="2463"/>
                  <a:pt x="50661" y="2488"/>
                  <a:pt x="50667" y="2514"/>
                </a:cubicBezTo>
                <a:cubicBezTo>
                  <a:pt x="50679" y="2509"/>
                  <a:pt x="50690" y="2504"/>
                  <a:pt x="50701" y="2500"/>
                </a:cubicBezTo>
                <a:cubicBezTo>
                  <a:pt x="50876" y="2432"/>
                  <a:pt x="51063" y="2404"/>
                  <a:pt x="51250" y="2404"/>
                </a:cubicBezTo>
                <a:cubicBezTo>
                  <a:pt x="51274" y="2404"/>
                  <a:pt x="51298" y="2405"/>
                  <a:pt x="51322" y="2406"/>
                </a:cubicBezTo>
                <a:cubicBezTo>
                  <a:pt x="52101" y="2434"/>
                  <a:pt x="52871" y="2908"/>
                  <a:pt x="52893" y="2922"/>
                </a:cubicBezTo>
                <a:lnTo>
                  <a:pt x="52887" y="2921"/>
                </a:lnTo>
                <a:lnTo>
                  <a:pt x="52871" y="2915"/>
                </a:lnTo>
                <a:lnTo>
                  <a:pt x="52840" y="2906"/>
                </a:lnTo>
                <a:cubicBezTo>
                  <a:pt x="52734" y="2877"/>
                  <a:pt x="52495" y="2820"/>
                  <a:pt x="52236" y="2820"/>
                </a:cubicBezTo>
                <a:cubicBezTo>
                  <a:pt x="52021" y="2820"/>
                  <a:pt x="51792" y="2860"/>
                  <a:pt x="51614" y="2987"/>
                </a:cubicBezTo>
                <a:cubicBezTo>
                  <a:pt x="51578" y="3012"/>
                  <a:pt x="51546" y="3043"/>
                  <a:pt x="51520" y="3076"/>
                </a:cubicBezTo>
                <a:cubicBezTo>
                  <a:pt x="51457" y="3155"/>
                  <a:pt x="51420" y="3253"/>
                  <a:pt x="51402" y="3358"/>
                </a:cubicBezTo>
                <a:lnTo>
                  <a:pt x="51700" y="3722"/>
                </a:lnTo>
                <a:cubicBezTo>
                  <a:pt x="51701" y="3725"/>
                  <a:pt x="51701" y="3729"/>
                  <a:pt x="51702" y="3732"/>
                </a:cubicBezTo>
                <a:cubicBezTo>
                  <a:pt x="51703" y="3731"/>
                  <a:pt x="51703" y="3730"/>
                  <a:pt x="51704" y="3729"/>
                </a:cubicBezTo>
                <a:cubicBezTo>
                  <a:pt x="52066" y="3282"/>
                  <a:pt x="52901" y="3253"/>
                  <a:pt x="53093" y="3253"/>
                </a:cubicBezTo>
                <a:cubicBezTo>
                  <a:pt x="53104" y="3253"/>
                  <a:pt x="53113" y="3253"/>
                  <a:pt x="53120" y="3253"/>
                </a:cubicBezTo>
                <a:lnTo>
                  <a:pt x="53121" y="3253"/>
                </a:lnTo>
                <a:cubicBezTo>
                  <a:pt x="53122" y="3253"/>
                  <a:pt x="53123" y="3253"/>
                  <a:pt x="53124" y="3253"/>
                </a:cubicBezTo>
                <a:cubicBezTo>
                  <a:pt x="53125" y="3253"/>
                  <a:pt x="53127" y="3253"/>
                  <a:pt x="53127" y="3253"/>
                </a:cubicBezTo>
                <a:cubicBezTo>
                  <a:pt x="53077" y="3259"/>
                  <a:pt x="52555" y="3324"/>
                  <a:pt x="52275" y="3621"/>
                </a:cubicBezTo>
                <a:cubicBezTo>
                  <a:pt x="52130" y="3776"/>
                  <a:pt x="52148" y="4075"/>
                  <a:pt x="52203" y="4339"/>
                </a:cubicBezTo>
                <a:lnTo>
                  <a:pt x="52395" y="4574"/>
                </a:lnTo>
                <a:cubicBezTo>
                  <a:pt x="52597" y="3855"/>
                  <a:pt x="53519" y="3559"/>
                  <a:pt x="53519" y="3559"/>
                </a:cubicBezTo>
                <a:lnTo>
                  <a:pt x="53519" y="3559"/>
                </a:lnTo>
                <a:cubicBezTo>
                  <a:pt x="53519" y="3559"/>
                  <a:pt x="53214" y="3888"/>
                  <a:pt x="53125" y="4093"/>
                </a:cubicBezTo>
                <a:cubicBezTo>
                  <a:pt x="53038" y="4298"/>
                  <a:pt x="53032" y="5289"/>
                  <a:pt x="53032" y="5289"/>
                </a:cubicBezTo>
                <a:cubicBezTo>
                  <a:pt x="53032" y="5289"/>
                  <a:pt x="53525" y="5062"/>
                  <a:pt x="53586" y="4980"/>
                </a:cubicBezTo>
                <a:cubicBezTo>
                  <a:pt x="53627" y="4927"/>
                  <a:pt x="53764" y="4248"/>
                  <a:pt x="53855" y="3786"/>
                </a:cubicBezTo>
                <a:cubicBezTo>
                  <a:pt x="54096" y="4688"/>
                  <a:pt x="54177" y="6613"/>
                  <a:pt x="54286" y="7795"/>
                </a:cubicBezTo>
                <a:cubicBezTo>
                  <a:pt x="52232" y="7230"/>
                  <a:pt x="48864" y="6251"/>
                  <a:pt x="47113" y="5858"/>
                </a:cubicBezTo>
                <a:cubicBezTo>
                  <a:pt x="46995" y="5199"/>
                  <a:pt x="46861" y="4708"/>
                  <a:pt x="46776" y="4427"/>
                </a:cubicBezTo>
                <a:lnTo>
                  <a:pt x="46776" y="4427"/>
                </a:lnTo>
                <a:cubicBezTo>
                  <a:pt x="47018" y="4638"/>
                  <a:pt x="47569" y="4733"/>
                  <a:pt x="47569" y="4733"/>
                </a:cubicBezTo>
                <a:cubicBezTo>
                  <a:pt x="47541" y="4695"/>
                  <a:pt x="47420" y="4383"/>
                  <a:pt x="47366" y="4318"/>
                </a:cubicBezTo>
                <a:cubicBezTo>
                  <a:pt x="47328" y="4272"/>
                  <a:pt x="47114" y="4246"/>
                  <a:pt x="46990" y="4235"/>
                </a:cubicBezTo>
                <a:lnTo>
                  <a:pt x="46982" y="4235"/>
                </a:lnTo>
                <a:cubicBezTo>
                  <a:pt x="46945" y="4232"/>
                  <a:pt x="46917" y="4229"/>
                  <a:pt x="46906" y="4228"/>
                </a:cubicBezTo>
                <a:lnTo>
                  <a:pt x="46902" y="4228"/>
                </a:lnTo>
                <a:cubicBezTo>
                  <a:pt x="47059" y="4167"/>
                  <a:pt x="47197" y="4142"/>
                  <a:pt x="47318" y="4142"/>
                </a:cubicBezTo>
                <a:cubicBezTo>
                  <a:pt x="47687" y="4142"/>
                  <a:pt x="47896" y="4369"/>
                  <a:pt x="47975" y="4477"/>
                </a:cubicBezTo>
                <a:cubicBezTo>
                  <a:pt x="47997" y="4506"/>
                  <a:pt x="48008" y="4526"/>
                  <a:pt x="48011" y="4532"/>
                </a:cubicBezTo>
                <a:cubicBezTo>
                  <a:pt x="48011" y="4532"/>
                  <a:pt x="48011" y="4533"/>
                  <a:pt x="48012" y="4533"/>
                </a:cubicBezTo>
                <a:cubicBezTo>
                  <a:pt x="48009" y="4515"/>
                  <a:pt x="47927" y="4020"/>
                  <a:pt x="47766" y="3845"/>
                </a:cubicBezTo>
                <a:cubicBezTo>
                  <a:pt x="47721" y="3796"/>
                  <a:pt x="47652" y="3778"/>
                  <a:pt x="47576" y="3778"/>
                </a:cubicBezTo>
                <a:cubicBezTo>
                  <a:pt x="47569" y="3778"/>
                  <a:pt x="47562" y="3778"/>
                  <a:pt x="47556" y="3778"/>
                </a:cubicBezTo>
                <a:cubicBezTo>
                  <a:pt x="47361" y="3785"/>
                  <a:pt x="47129" y="3896"/>
                  <a:pt x="47118" y="3901"/>
                </a:cubicBezTo>
                <a:cubicBezTo>
                  <a:pt x="47397" y="3663"/>
                  <a:pt x="47645" y="3587"/>
                  <a:pt x="47848" y="3587"/>
                </a:cubicBezTo>
                <a:cubicBezTo>
                  <a:pt x="48213" y="3587"/>
                  <a:pt x="48433" y="3834"/>
                  <a:pt x="48433" y="3834"/>
                </a:cubicBezTo>
                <a:cubicBezTo>
                  <a:pt x="48433" y="3834"/>
                  <a:pt x="48437" y="3264"/>
                  <a:pt x="47865" y="3160"/>
                </a:cubicBezTo>
                <a:cubicBezTo>
                  <a:pt x="47833" y="3154"/>
                  <a:pt x="47801" y="3152"/>
                  <a:pt x="47769" y="3152"/>
                </a:cubicBezTo>
                <a:cubicBezTo>
                  <a:pt x="47235" y="3152"/>
                  <a:pt x="46772" y="3931"/>
                  <a:pt x="46772" y="3931"/>
                </a:cubicBezTo>
                <a:cubicBezTo>
                  <a:pt x="46938" y="3237"/>
                  <a:pt x="47585" y="2997"/>
                  <a:pt x="47605" y="2989"/>
                </a:cubicBezTo>
                <a:cubicBezTo>
                  <a:pt x="47549" y="2985"/>
                  <a:pt x="47496" y="2982"/>
                  <a:pt x="47446" y="2982"/>
                </a:cubicBezTo>
                <a:cubicBezTo>
                  <a:pt x="46766" y="2982"/>
                  <a:pt x="46588" y="3363"/>
                  <a:pt x="46561" y="3695"/>
                </a:cubicBezTo>
                <a:cubicBezTo>
                  <a:pt x="46511" y="3555"/>
                  <a:pt x="46420" y="3412"/>
                  <a:pt x="46260" y="3306"/>
                </a:cubicBezTo>
                <a:cubicBezTo>
                  <a:pt x="46103" y="3201"/>
                  <a:pt x="45961" y="3167"/>
                  <a:pt x="45842" y="3167"/>
                </a:cubicBezTo>
                <a:cubicBezTo>
                  <a:pt x="45619" y="3167"/>
                  <a:pt x="45478" y="3287"/>
                  <a:pt x="45478" y="3287"/>
                </a:cubicBezTo>
                <a:lnTo>
                  <a:pt x="45479" y="3287"/>
                </a:lnTo>
                <a:cubicBezTo>
                  <a:pt x="45491" y="3289"/>
                  <a:pt x="45891" y="3338"/>
                  <a:pt x="46121" y="3586"/>
                </a:cubicBezTo>
                <a:cubicBezTo>
                  <a:pt x="46164" y="3630"/>
                  <a:pt x="46231" y="3722"/>
                  <a:pt x="46302" y="3823"/>
                </a:cubicBezTo>
                <a:cubicBezTo>
                  <a:pt x="46239" y="3766"/>
                  <a:pt x="46176" y="3721"/>
                  <a:pt x="46117" y="3686"/>
                </a:cubicBezTo>
                <a:cubicBezTo>
                  <a:pt x="45989" y="3610"/>
                  <a:pt x="45869" y="3580"/>
                  <a:pt x="45760" y="3580"/>
                </a:cubicBezTo>
                <a:cubicBezTo>
                  <a:pt x="45634" y="3580"/>
                  <a:pt x="45522" y="3620"/>
                  <a:pt x="45430" y="3674"/>
                </a:cubicBezTo>
                <a:cubicBezTo>
                  <a:pt x="45319" y="3739"/>
                  <a:pt x="45235" y="3823"/>
                  <a:pt x="45183" y="3882"/>
                </a:cubicBezTo>
                <a:cubicBezTo>
                  <a:pt x="45183" y="3883"/>
                  <a:pt x="45183" y="3883"/>
                  <a:pt x="45182" y="3884"/>
                </a:cubicBezTo>
                <a:lnTo>
                  <a:pt x="45184" y="3887"/>
                </a:lnTo>
                <a:cubicBezTo>
                  <a:pt x="45188" y="3899"/>
                  <a:pt x="45190" y="3910"/>
                  <a:pt x="45193" y="3923"/>
                </a:cubicBezTo>
                <a:cubicBezTo>
                  <a:pt x="45198" y="3920"/>
                  <a:pt x="45203" y="3918"/>
                  <a:pt x="45208" y="3916"/>
                </a:cubicBezTo>
                <a:cubicBezTo>
                  <a:pt x="45289" y="3885"/>
                  <a:pt x="45373" y="3873"/>
                  <a:pt x="45459" y="3873"/>
                </a:cubicBezTo>
                <a:cubicBezTo>
                  <a:pt x="45470" y="3873"/>
                  <a:pt x="45480" y="3873"/>
                  <a:pt x="45491" y="3873"/>
                </a:cubicBezTo>
                <a:cubicBezTo>
                  <a:pt x="45845" y="3886"/>
                  <a:pt x="46196" y="4102"/>
                  <a:pt x="46207" y="4108"/>
                </a:cubicBezTo>
                <a:lnTo>
                  <a:pt x="46203" y="4107"/>
                </a:lnTo>
                <a:lnTo>
                  <a:pt x="46196" y="4105"/>
                </a:lnTo>
                <a:lnTo>
                  <a:pt x="46182" y="4101"/>
                </a:lnTo>
                <a:cubicBezTo>
                  <a:pt x="46134" y="4088"/>
                  <a:pt x="46025" y="4062"/>
                  <a:pt x="45907" y="4062"/>
                </a:cubicBezTo>
                <a:cubicBezTo>
                  <a:pt x="45809" y="4062"/>
                  <a:pt x="45705" y="4080"/>
                  <a:pt x="45624" y="4137"/>
                </a:cubicBezTo>
                <a:cubicBezTo>
                  <a:pt x="45608" y="4149"/>
                  <a:pt x="45593" y="4163"/>
                  <a:pt x="45581" y="4178"/>
                </a:cubicBezTo>
                <a:cubicBezTo>
                  <a:pt x="45553" y="4214"/>
                  <a:pt x="45536" y="4258"/>
                  <a:pt x="45527" y="4307"/>
                </a:cubicBezTo>
                <a:lnTo>
                  <a:pt x="45662" y="4472"/>
                </a:lnTo>
                <a:cubicBezTo>
                  <a:pt x="45664" y="4473"/>
                  <a:pt x="45664" y="4476"/>
                  <a:pt x="45664" y="4477"/>
                </a:cubicBezTo>
                <a:cubicBezTo>
                  <a:pt x="45665" y="4477"/>
                  <a:pt x="45665" y="4476"/>
                  <a:pt x="45665" y="4474"/>
                </a:cubicBezTo>
                <a:cubicBezTo>
                  <a:pt x="45829" y="4272"/>
                  <a:pt x="46207" y="4258"/>
                  <a:pt x="46296" y="4258"/>
                </a:cubicBezTo>
                <a:cubicBezTo>
                  <a:pt x="46302" y="4258"/>
                  <a:pt x="46306" y="4258"/>
                  <a:pt x="46310" y="4258"/>
                </a:cubicBezTo>
                <a:lnTo>
                  <a:pt x="46313" y="4258"/>
                </a:lnTo>
                <a:cubicBezTo>
                  <a:pt x="46291" y="4261"/>
                  <a:pt x="46053" y="4291"/>
                  <a:pt x="45926" y="4426"/>
                </a:cubicBezTo>
                <a:cubicBezTo>
                  <a:pt x="45860" y="4497"/>
                  <a:pt x="45867" y="4632"/>
                  <a:pt x="45892" y="4753"/>
                </a:cubicBezTo>
                <a:lnTo>
                  <a:pt x="45979" y="4860"/>
                </a:lnTo>
                <a:cubicBezTo>
                  <a:pt x="46071" y="4533"/>
                  <a:pt x="46491" y="4397"/>
                  <a:pt x="46491" y="4397"/>
                </a:cubicBezTo>
                <a:lnTo>
                  <a:pt x="46491" y="4397"/>
                </a:lnTo>
                <a:cubicBezTo>
                  <a:pt x="46491" y="4397"/>
                  <a:pt x="46352" y="4547"/>
                  <a:pt x="46312" y="4640"/>
                </a:cubicBezTo>
                <a:cubicBezTo>
                  <a:pt x="46273" y="4734"/>
                  <a:pt x="46269" y="5185"/>
                  <a:pt x="46269" y="5185"/>
                </a:cubicBezTo>
                <a:cubicBezTo>
                  <a:pt x="46269" y="5185"/>
                  <a:pt x="46494" y="5082"/>
                  <a:pt x="46522" y="5045"/>
                </a:cubicBezTo>
                <a:cubicBezTo>
                  <a:pt x="46540" y="5021"/>
                  <a:pt x="46603" y="4712"/>
                  <a:pt x="46644" y="4501"/>
                </a:cubicBezTo>
                <a:cubicBezTo>
                  <a:pt x="46747" y="4888"/>
                  <a:pt x="46821" y="5341"/>
                  <a:pt x="46875" y="5807"/>
                </a:cubicBezTo>
                <a:cubicBezTo>
                  <a:pt x="46519" y="5732"/>
                  <a:pt x="46250" y="5688"/>
                  <a:pt x="46104" y="5688"/>
                </a:cubicBezTo>
                <a:cubicBezTo>
                  <a:pt x="46103" y="5688"/>
                  <a:pt x="46102" y="5688"/>
                  <a:pt x="46101" y="5688"/>
                </a:cubicBezTo>
                <a:cubicBezTo>
                  <a:pt x="44977" y="5688"/>
                  <a:pt x="43434" y="7216"/>
                  <a:pt x="42773" y="7340"/>
                </a:cubicBezTo>
                <a:cubicBezTo>
                  <a:pt x="42391" y="7412"/>
                  <a:pt x="42027" y="7447"/>
                  <a:pt x="41713" y="7479"/>
                </a:cubicBezTo>
                <a:cubicBezTo>
                  <a:pt x="41244" y="7308"/>
                  <a:pt x="40877" y="7197"/>
                  <a:pt x="40709" y="7197"/>
                </a:cubicBezTo>
                <a:cubicBezTo>
                  <a:pt x="40705" y="7197"/>
                  <a:pt x="40701" y="7197"/>
                  <a:pt x="40697" y="7197"/>
                </a:cubicBezTo>
                <a:cubicBezTo>
                  <a:pt x="40000" y="7224"/>
                  <a:pt x="39153" y="7633"/>
                  <a:pt x="38411" y="7747"/>
                </a:cubicBezTo>
                <a:cubicBezTo>
                  <a:pt x="38305" y="7764"/>
                  <a:pt x="38198" y="7779"/>
                  <a:pt x="38089" y="7794"/>
                </a:cubicBezTo>
                <a:cubicBezTo>
                  <a:pt x="37475" y="7645"/>
                  <a:pt x="36814" y="7363"/>
                  <a:pt x="36254" y="7340"/>
                </a:cubicBezTo>
                <a:cubicBezTo>
                  <a:pt x="36251" y="7340"/>
                  <a:pt x="36247" y="7340"/>
                  <a:pt x="36244" y="7340"/>
                </a:cubicBezTo>
                <a:cubicBezTo>
                  <a:pt x="36137" y="7340"/>
                  <a:pt x="35939" y="7390"/>
                  <a:pt x="35683" y="7474"/>
                </a:cubicBezTo>
                <a:cubicBezTo>
                  <a:pt x="35632" y="7460"/>
                  <a:pt x="35572" y="7447"/>
                  <a:pt x="35497" y="7431"/>
                </a:cubicBezTo>
                <a:cubicBezTo>
                  <a:pt x="35482" y="7428"/>
                  <a:pt x="35465" y="7425"/>
                  <a:pt x="35449" y="7422"/>
                </a:cubicBezTo>
                <a:cubicBezTo>
                  <a:pt x="35494" y="5514"/>
                  <a:pt x="35432" y="3858"/>
                  <a:pt x="35342" y="3103"/>
                </a:cubicBezTo>
                <a:lnTo>
                  <a:pt x="35342" y="3103"/>
                </a:lnTo>
                <a:cubicBezTo>
                  <a:pt x="35783" y="3650"/>
                  <a:pt x="36939" y="4068"/>
                  <a:pt x="36939" y="4068"/>
                </a:cubicBezTo>
                <a:cubicBezTo>
                  <a:pt x="36893" y="3974"/>
                  <a:pt x="36752" y="3254"/>
                  <a:pt x="36659" y="3093"/>
                </a:cubicBezTo>
                <a:cubicBezTo>
                  <a:pt x="36594" y="2979"/>
                  <a:pt x="36141" y="2841"/>
                  <a:pt x="35878" y="2769"/>
                </a:cubicBezTo>
                <a:lnTo>
                  <a:pt x="35860" y="2765"/>
                </a:lnTo>
                <a:cubicBezTo>
                  <a:pt x="35782" y="2744"/>
                  <a:pt x="35722" y="2729"/>
                  <a:pt x="35699" y="2724"/>
                </a:cubicBezTo>
                <a:lnTo>
                  <a:pt x="35689" y="2721"/>
                </a:lnTo>
                <a:cubicBezTo>
                  <a:pt x="35890" y="2681"/>
                  <a:pt x="36075" y="2663"/>
                  <a:pt x="36245" y="2663"/>
                </a:cubicBezTo>
                <a:cubicBezTo>
                  <a:pt x="37308" y="2663"/>
                  <a:pt x="37768" y="3366"/>
                  <a:pt x="37915" y="3670"/>
                </a:cubicBezTo>
                <a:lnTo>
                  <a:pt x="37917" y="3670"/>
                </a:lnTo>
                <a:cubicBezTo>
                  <a:pt x="37950" y="3740"/>
                  <a:pt x="37968" y="3788"/>
                  <a:pt x="37973" y="3802"/>
                </a:cubicBezTo>
                <a:cubicBezTo>
                  <a:pt x="37974" y="3803"/>
                  <a:pt x="37974" y="3804"/>
                  <a:pt x="37974" y="3805"/>
                </a:cubicBezTo>
                <a:cubicBezTo>
                  <a:pt x="37975" y="3764"/>
                  <a:pt x="37986" y="2664"/>
                  <a:pt x="37704" y="2223"/>
                </a:cubicBezTo>
                <a:cubicBezTo>
                  <a:pt x="37619" y="2089"/>
                  <a:pt x="37458" y="2024"/>
                  <a:pt x="37274" y="1998"/>
                </a:cubicBezTo>
                <a:cubicBezTo>
                  <a:pt x="37205" y="1988"/>
                  <a:pt x="37133" y="1984"/>
                  <a:pt x="37060" y="1984"/>
                </a:cubicBezTo>
                <a:cubicBezTo>
                  <a:pt x="36688" y="1984"/>
                  <a:pt x="36303" y="2091"/>
                  <a:pt x="36280" y="2098"/>
                </a:cubicBezTo>
                <a:cubicBezTo>
                  <a:pt x="36818" y="1782"/>
                  <a:pt x="37277" y="1668"/>
                  <a:pt x="37661" y="1668"/>
                </a:cubicBezTo>
                <a:cubicBezTo>
                  <a:pt x="38668" y="1668"/>
                  <a:pt x="39153" y="2455"/>
                  <a:pt x="39153" y="2455"/>
                </a:cubicBezTo>
                <a:cubicBezTo>
                  <a:pt x="39153" y="2455"/>
                  <a:pt x="39378" y="1223"/>
                  <a:pt x="38180" y="780"/>
                </a:cubicBezTo>
                <a:cubicBezTo>
                  <a:pt x="38041" y="729"/>
                  <a:pt x="37899" y="706"/>
                  <a:pt x="37756" y="706"/>
                </a:cubicBezTo>
                <a:cubicBezTo>
                  <a:pt x="36663" y="706"/>
                  <a:pt x="35523" y="2029"/>
                  <a:pt x="35523" y="2029"/>
                </a:cubicBezTo>
                <a:cubicBezTo>
                  <a:pt x="36144" y="592"/>
                  <a:pt x="37636" y="319"/>
                  <a:pt x="37684" y="310"/>
                </a:cubicBezTo>
                <a:cubicBezTo>
                  <a:pt x="37342" y="222"/>
                  <a:pt x="37044" y="182"/>
                  <a:pt x="36785" y="182"/>
                </a:cubicBezTo>
                <a:cubicBezTo>
                  <a:pt x="35732" y="182"/>
                  <a:pt x="35316" y="827"/>
                  <a:pt x="35158" y="1439"/>
                </a:cubicBezTo>
                <a:cubicBezTo>
                  <a:pt x="35101" y="1117"/>
                  <a:pt x="34959" y="772"/>
                  <a:pt x="34653" y="480"/>
                </a:cubicBezTo>
                <a:cubicBezTo>
                  <a:pt x="34257" y="102"/>
                  <a:pt x="33869" y="0"/>
                  <a:pt x="33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1"/>
          <p:cNvSpPr/>
          <p:nvPr/>
        </p:nvSpPr>
        <p:spPr>
          <a:xfrm>
            <a:off x="-2374975" y="2571750"/>
            <a:ext cx="4287434" cy="2357041"/>
          </a:xfrm>
          <a:custGeom>
            <a:avLst/>
            <a:gdLst/>
            <a:ahLst/>
            <a:cxnLst/>
            <a:rect l="l" t="t" r="r" b="b"/>
            <a:pathLst>
              <a:path w="132779" h="72996" extrusionOk="0">
                <a:moveTo>
                  <a:pt x="117914" y="72996"/>
                </a:moveTo>
                <a:cubicBezTo>
                  <a:pt x="126089" y="72996"/>
                  <a:pt x="132779" y="66307"/>
                  <a:pt x="132779" y="58132"/>
                </a:cubicBezTo>
                <a:lnTo>
                  <a:pt x="132779" y="58132"/>
                </a:lnTo>
                <a:cubicBezTo>
                  <a:pt x="132779" y="49956"/>
                  <a:pt x="126089" y="43267"/>
                  <a:pt x="117914" y="43267"/>
                </a:cubicBezTo>
                <a:lnTo>
                  <a:pt x="117914" y="43267"/>
                </a:lnTo>
                <a:cubicBezTo>
                  <a:pt x="114457" y="43267"/>
                  <a:pt x="111629" y="40439"/>
                  <a:pt x="111629" y="36982"/>
                </a:cubicBezTo>
                <a:lnTo>
                  <a:pt x="111629" y="36982"/>
                </a:lnTo>
                <a:cubicBezTo>
                  <a:pt x="111629" y="33525"/>
                  <a:pt x="114458" y="30697"/>
                  <a:pt x="117914" y="30697"/>
                </a:cubicBezTo>
                <a:lnTo>
                  <a:pt x="118662" y="30697"/>
                </a:lnTo>
                <a:cubicBezTo>
                  <a:pt x="122256" y="30697"/>
                  <a:pt x="125196" y="27757"/>
                  <a:pt x="125196" y="24163"/>
                </a:cubicBezTo>
                <a:lnTo>
                  <a:pt x="125196" y="24163"/>
                </a:lnTo>
                <a:cubicBezTo>
                  <a:pt x="125196" y="20569"/>
                  <a:pt x="122256" y="17628"/>
                  <a:pt x="118662" y="17628"/>
                </a:cubicBezTo>
                <a:lnTo>
                  <a:pt x="116368" y="17628"/>
                </a:lnTo>
                <a:cubicBezTo>
                  <a:pt x="114968" y="17628"/>
                  <a:pt x="113823" y="16484"/>
                  <a:pt x="113823" y="15084"/>
                </a:cubicBezTo>
                <a:lnTo>
                  <a:pt x="113823" y="15084"/>
                </a:lnTo>
                <a:cubicBezTo>
                  <a:pt x="113823" y="13685"/>
                  <a:pt x="114968" y="12541"/>
                  <a:pt x="116368" y="12541"/>
                </a:cubicBezTo>
                <a:lnTo>
                  <a:pt x="118054" y="12541"/>
                </a:lnTo>
                <a:cubicBezTo>
                  <a:pt x="119019" y="12541"/>
                  <a:pt x="119809" y="11750"/>
                  <a:pt x="119809" y="10784"/>
                </a:cubicBezTo>
                <a:lnTo>
                  <a:pt x="119809" y="10784"/>
                </a:lnTo>
                <a:cubicBezTo>
                  <a:pt x="119809" y="9819"/>
                  <a:pt x="119019" y="9029"/>
                  <a:pt x="118054" y="9029"/>
                </a:cubicBezTo>
                <a:lnTo>
                  <a:pt x="106719" y="9029"/>
                </a:lnTo>
                <a:cubicBezTo>
                  <a:pt x="105202" y="9029"/>
                  <a:pt x="103960" y="7787"/>
                  <a:pt x="103960" y="6270"/>
                </a:cubicBezTo>
                <a:lnTo>
                  <a:pt x="103960" y="6270"/>
                </a:lnTo>
                <a:cubicBezTo>
                  <a:pt x="103960" y="4753"/>
                  <a:pt x="105202" y="3512"/>
                  <a:pt x="106719" y="3512"/>
                </a:cubicBezTo>
                <a:lnTo>
                  <a:pt x="110107" y="3512"/>
                </a:lnTo>
                <a:cubicBezTo>
                  <a:pt x="111073" y="3512"/>
                  <a:pt x="111864" y="2722"/>
                  <a:pt x="111864" y="1755"/>
                </a:cubicBezTo>
                <a:lnTo>
                  <a:pt x="111864" y="1755"/>
                </a:lnTo>
                <a:cubicBezTo>
                  <a:pt x="111864" y="790"/>
                  <a:pt x="111073" y="0"/>
                  <a:pt x="110107" y="0"/>
                </a:cubicBezTo>
                <a:lnTo>
                  <a:pt x="41245" y="0"/>
                </a:lnTo>
                <a:cubicBezTo>
                  <a:pt x="39985" y="0"/>
                  <a:pt x="38954" y="1031"/>
                  <a:pt x="38954" y="2291"/>
                </a:cubicBezTo>
                <a:lnTo>
                  <a:pt x="38954" y="2291"/>
                </a:lnTo>
                <a:cubicBezTo>
                  <a:pt x="38954" y="3551"/>
                  <a:pt x="39985" y="4582"/>
                  <a:pt x="41245" y="4582"/>
                </a:cubicBezTo>
                <a:lnTo>
                  <a:pt x="48197" y="4582"/>
                </a:lnTo>
                <a:cubicBezTo>
                  <a:pt x="50176" y="4582"/>
                  <a:pt x="51796" y="6202"/>
                  <a:pt x="51796" y="8181"/>
                </a:cubicBezTo>
                <a:lnTo>
                  <a:pt x="51796" y="8181"/>
                </a:lnTo>
                <a:cubicBezTo>
                  <a:pt x="51796" y="10162"/>
                  <a:pt x="50176" y="11782"/>
                  <a:pt x="48197" y="11782"/>
                </a:cubicBezTo>
                <a:lnTo>
                  <a:pt x="24474" y="11782"/>
                </a:lnTo>
                <a:cubicBezTo>
                  <a:pt x="23214" y="11782"/>
                  <a:pt x="22183" y="12813"/>
                  <a:pt x="22183" y="14072"/>
                </a:cubicBezTo>
                <a:lnTo>
                  <a:pt x="22183" y="14072"/>
                </a:lnTo>
                <a:cubicBezTo>
                  <a:pt x="22183" y="15333"/>
                  <a:pt x="23214" y="16364"/>
                  <a:pt x="24474" y="16364"/>
                </a:cubicBezTo>
                <a:lnTo>
                  <a:pt x="26674" y="16364"/>
                </a:lnTo>
                <a:cubicBezTo>
                  <a:pt x="28500" y="16364"/>
                  <a:pt x="29994" y="17857"/>
                  <a:pt x="29994" y="19683"/>
                </a:cubicBezTo>
                <a:lnTo>
                  <a:pt x="29994" y="19683"/>
                </a:lnTo>
                <a:cubicBezTo>
                  <a:pt x="29994" y="21509"/>
                  <a:pt x="28500" y="23003"/>
                  <a:pt x="26674" y="23003"/>
                </a:cubicBezTo>
                <a:lnTo>
                  <a:pt x="23680" y="23003"/>
                </a:lnTo>
                <a:cubicBezTo>
                  <a:pt x="18990" y="23003"/>
                  <a:pt x="15154" y="26839"/>
                  <a:pt x="15154" y="31529"/>
                </a:cubicBezTo>
                <a:lnTo>
                  <a:pt x="15154" y="31529"/>
                </a:lnTo>
                <a:cubicBezTo>
                  <a:pt x="15154" y="36219"/>
                  <a:pt x="18990" y="40056"/>
                  <a:pt x="23680" y="40056"/>
                </a:cubicBezTo>
                <a:lnTo>
                  <a:pt x="24656" y="40056"/>
                </a:lnTo>
                <a:cubicBezTo>
                  <a:pt x="29167" y="40056"/>
                  <a:pt x="32858" y="43746"/>
                  <a:pt x="32858" y="48258"/>
                </a:cubicBezTo>
                <a:lnTo>
                  <a:pt x="32858" y="48258"/>
                </a:lnTo>
                <a:cubicBezTo>
                  <a:pt x="32858" y="52768"/>
                  <a:pt x="29167" y="56458"/>
                  <a:pt x="24656" y="56458"/>
                </a:cubicBezTo>
                <a:lnTo>
                  <a:pt x="8270" y="56458"/>
                </a:lnTo>
                <a:cubicBezTo>
                  <a:pt x="3722" y="56458"/>
                  <a:pt x="1" y="60180"/>
                  <a:pt x="1" y="64727"/>
                </a:cubicBezTo>
                <a:lnTo>
                  <a:pt x="1" y="64727"/>
                </a:lnTo>
                <a:cubicBezTo>
                  <a:pt x="1" y="69276"/>
                  <a:pt x="3722" y="72996"/>
                  <a:pt x="8270" y="72996"/>
                </a:cubicBezTo>
                <a:lnTo>
                  <a:pt x="117914" y="72996"/>
                </a:lnTo>
                <a:close/>
                <a:moveTo>
                  <a:pt x="35383" y="4582"/>
                </a:moveTo>
                <a:cubicBezTo>
                  <a:pt x="34118" y="4582"/>
                  <a:pt x="33093" y="3557"/>
                  <a:pt x="33093" y="2291"/>
                </a:cubicBezTo>
                <a:cubicBezTo>
                  <a:pt x="33093" y="1026"/>
                  <a:pt x="34118" y="0"/>
                  <a:pt x="35383" y="0"/>
                </a:cubicBezTo>
                <a:cubicBezTo>
                  <a:pt x="36648" y="0"/>
                  <a:pt x="37675" y="1026"/>
                  <a:pt x="37675" y="2291"/>
                </a:cubicBezTo>
                <a:cubicBezTo>
                  <a:pt x="37675" y="3557"/>
                  <a:pt x="36648" y="4582"/>
                  <a:pt x="35383" y="4582"/>
                </a:cubicBezTo>
                <a:close/>
                <a:moveTo>
                  <a:pt x="122981" y="12541"/>
                </a:moveTo>
                <a:cubicBezTo>
                  <a:pt x="122011" y="12541"/>
                  <a:pt x="121225" y="11755"/>
                  <a:pt x="121225" y="10784"/>
                </a:cubicBezTo>
                <a:cubicBezTo>
                  <a:pt x="121225" y="9815"/>
                  <a:pt x="122011" y="9029"/>
                  <a:pt x="122981" y="9029"/>
                </a:cubicBezTo>
                <a:cubicBezTo>
                  <a:pt x="123950" y="9029"/>
                  <a:pt x="124736" y="9815"/>
                  <a:pt x="124736" y="10784"/>
                </a:cubicBezTo>
                <a:cubicBezTo>
                  <a:pt x="124736" y="11755"/>
                  <a:pt x="123950" y="12541"/>
                  <a:pt x="122981" y="12541"/>
                </a:cubicBezTo>
                <a:close/>
              </a:path>
            </a:pathLst>
          </a:custGeom>
          <a:solidFill>
            <a:srgbClr val="FFF7F3">
              <a:alpha val="40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1"/>
          <p:cNvSpPr/>
          <p:nvPr/>
        </p:nvSpPr>
        <p:spPr>
          <a:xfrm flipH="1">
            <a:off x="1535200" y="723750"/>
            <a:ext cx="793084" cy="246647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6" name="Google Shape;276;p11"/>
          <p:cNvGrpSpPr/>
          <p:nvPr/>
        </p:nvGrpSpPr>
        <p:grpSpPr>
          <a:xfrm>
            <a:off x="-104738" y="1918852"/>
            <a:ext cx="567660" cy="619017"/>
            <a:chOff x="3031550" y="1054425"/>
            <a:chExt cx="388250" cy="423375"/>
          </a:xfrm>
        </p:grpSpPr>
        <p:sp>
          <p:nvSpPr>
            <p:cNvPr id="277" name="Google Shape;277;p11"/>
            <p:cNvSpPr/>
            <p:nvPr/>
          </p:nvSpPr>
          <p:spPr>
            <a:xfrm>
              <a:off x="3031550" y="1165650"/>
              <a:ext cx="272500" cy="312150"/>
            </a:xfrm>
            <a:custGeom>
              <a:avLst/>
              <a:gdLst/>
              <a:ahLst/>
              <a:cxnLst/>
              <a:rect l="l" t="t" r="r" b="b"/>
              <a:pathLst>
                <a:path w="10900" h="12486" fill="none" extrusionOk="0">
                  <a:moveTo>
                    <a:pt x="1" y="12486"/>
                  </a:moveTo>
                  <a:cubicBezTo>
                    <a:pt x="4681" y="9421"/>
                    <a:pt x="8495" y="5051"/>
                    <a:pt x="10899" y="1"/>
                  </a:cubicBezTo>
                </a:path>
              </a:pathLst>
            </a:custGeom>
            <a:solidFill>
              <a:schemeClr val="dk2"/>
            </a:solidFill>
            <a:ln w="700" cap="rnd" cmpd="sng">
              <a:solidFill>
                <a:schemeClr val="dk2"/>
              </a:solidFill>
              <a:prstDash val="solid"/>
              <a:miter lim="11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3078325" y="1232500"/>
              <a:ext cx="65325" cy="175075"/>
            </a:xfrm>
            <a:custGeom>
              <a:avLst/>
              <a:gdLst/>
              <a:ahLst/>
              <a:cxnLst/>
              <a:rect l="l" t="t" r="r" b="b"/>
              <a:pathLst>
                <a:path w="2613" h="7003" extrusionOk="0">
                  <a:moveTo>
                    <a:pt x="1247" y="0"/>
                  </a:moveTo>
                  <a:cubicBezTo>
                    <a:pt x="415" y="1037"/>
                    <a:pt x="1" y="2399"/>
                    <a:pt x="117" y="3724"/>
                  </a:cubicBezTo>
                  <a:cubicBezTo>
                    <a:pt x="222" y="4928"/>
                    <a:pt x="779" y="6275"/>
                    <a:pt x="1757" y="7003"/>
                  </a:cubicBezTo>
                  <a:cubicBezTo>
                    <a:pt x="2613" y="4922"/>
                    <a:pt x="2092" y="202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3148575" y="1165300"/>
              <a:ext cx="65325" cy="175050"/>
            </a:xfrm>
            <a:custGeom>
              <a:avLst/>
              <a:gdLst/>
              <a:ahLst/>
              <a:cxnLst/>
              <a:rect l="l" t="t" r="r" b="b"/>
              <a:pathLst>
                <a:path w="2613" h="7002" extrusionOk="0">
                  <a:moveTo>
                    <a:pt x="1247" y="0"/>
                  </a:moveTo>
                  <a:cubicBezTo>
                    <a:pt x="415" y="1036"/>
                    <a:pt x="1" y="2399"/>
                    <a:pt x="117" y="3724"/>
                  </a:cubicBezTo>
                  <a:cubicBezTo>
                    <a:pt x="222" y="4928"/>
                    <a:pt x="779" y="6275"/>
                    <a:pt x="1757" y="7002"/>
                  </a:cubicBezTo>
                  <a:cubicBezTo>
                    <a:pt x="2612" y="4922"/>
                    <a:pt x="2093" y="202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3207275" y="1082000"/>
              <a:ext cx="65325" cy="175075"/>
            </a:xfrm>
            <a:custGeom>
              <a:avLst/>
              <a:gdLst/>
              <a:ahLst/>
              <a:cxnLst/>
              <a:rect l="l" t="t" r="r" b="b"/>
              <a:pathLst>
                <a:path w="2613" h="7003" extrusionOk="0">
                  <a:moveTo>
                    <a:pt x="1246" y="1"/>
                  </a:moveTo>
                  <a:cubicBezTo>
                    <a:pt x="415" y="1036"/>
                    <a:pt x="0" y="2400"/>
                    <a:pt x="117" y="3724"/>
                  </a:cubicBezTo>
                  <a:cubicBezTo>
                    <a:pt x="222" y="4929"/>
                    <a:pt x="778" y="6276"/>
                    <a:pt x="1757" y="7002"/>
                  </a:cubicBezTo>
                  <a:cubicBezTo>
                    <a:pt x="2612" y="4922"/>
                    <a:pt x="2093" y="2020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3245050" y="1216950"/>
              <a:ext cx="174750" cy="51925"/>
            </a:xfrm>
            <a:custGeom>
              <a:avLst/>
              <a:gdLst/>
              <a:ahLst/>
              <a:cxnLst/>
              <a:rect l="l" t="t" r="r" b="b"/>
              <a:pathLst>
                <a:path w="6990" h="2077" extrusionOk="0">
                  <a:moveTo>
                    <a:pt x="3903" y="1"/>
                  </a:moveTo>
                  <a:cubicBezTo>
                    <a:pt x="3761" y="1"/>
                    <a:pt x="3620" y="7"/>
                    <a:pt x="3482" y="18"/>
                  </a:cubicBezTo>
                  <a:cubicBezTo>
                    <a:pt x="2158" y="125"/>
                    <a:pt x="883" y="761"/>
                    <a:pt x="1" y="1755"/>
                  </a:cubicBezTo>
                  <a:cubicBezTo>
                    <a:pt x="855" y="1953"/>
                    <a:pt x="1839" y="2076"/>
                    <a:pt x="2836" y="2076"/>
                  </a:cubicBezTo>
                  <a:cubicBezTo>
                    <a:pt x="4328" y="2076"/>
                    <a:pt x="5846" y="1800"/>
                    <a:pt x="6990" y="1087"/>
                  </a:cubicBezTo>
                  <a:cubicBezTo>
                    <a:pt x="6209" y="339"/>
                    <a:pt x="5006" y="1"/>
                    <a:pt x="39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3190550" y="1297475"/>
              <a:ext cx="174725" cy="51925"/>
            </a:xfrm>
            <a:custGeom>
              <a:avLst/>
              <a:gdLst/>
              <a:ahLst/>
              <a:cxnLst/>
              <a:rect l="l" t="t" r="r" b="b"/>
              <a:pathLst>
                <a:path w="6989" h="2077" extrusionOk="0">
                  <a:moveTo>
                    <a:pt x="3904" y="1"/>
                  </a:moveTo>
                  <a:cubicBezTo>
                    <a:pt x="3761" y="1"/>
                    <a:pt x="3621" y="6"/>
                    <a:pt x="3483" y="18"/>
                  </a:cubicBezTo>
                  <a:cubicBezTo>
                    <a:pt x="2157" y="124"/>
                    <a:pt x="883" y="760"/>
                    <a:pt x="1" y="1754"/>
                  </a:cubicBezTo>
                  <a:cubicBezTo>
                    <a:pt x="855" y="1953"/>
                    <a:pt x="1841" y="2076"/>
                    <a:pt x="2838" y="2076"/>
                  </a:cubicBezTo>
                  <a:cubicBezTo>
                    <a:pt x="4329" y="2076"/>
                    <a:pt x="5846" y="1800"/>
                    <a:pt x="6989" y="1087"/>
                  </a:cubicBezTo>
                  <a:cubicBezTo>
                    <a:pt x="6210" y="339"/>
                    <a:pt x="5006" y="1"/>
                    <a:pt x="3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3190550" y="1297475"/>
              <a:ext cx="174725" cy="51925"/>
            </a:xfrm>
            <a:custGeom>
              <a:avLst/>
              <a:gdLst/>
              <a:ahLst/>
              <a:cxnLst/>
              <a:rect l="l" t="t" r="r" b="b"/>
              <a:pathLst>
                <a:path w="6989" h="2077" extrusionOk="0">
                  <a:moveTo>
                    <a:pt x="3904" y="1"/>
                  </a:moveTo>
                  <a:cubicBezTo>
                    <a:pt x="3761" y="1"/>
                    <a:pt x="3621" y="6"/>
                    <a:pt x="3483" y="18"/>
                  </a:cubicBezTo>
                  <a:cubicBezTo>
                    <a:pt x="2157" y="124"/>
                    <a:pt x="883" y="760"/>
                    <a:pt x="1" y="1754"/>
                  </a:cubicBezTo>
                  <a:cubicBezTo>
                    <a:pt x="855" y="1953"/>
                    <a:pt x="1841" y="2076"/>
                    <a:pt x="2838" y="2076"/>
                  </a:cubicBezTo>
                  <a:cubicBezTo>
                    <a:pt x="4329" y="2076"/>
                    <a:pt x="5846" y="1800"/>
                    <a:pt x="6989" y="1087"/>
                  </a:cubicBezTo>
                  <a:cubicBezTo>
                    <a:pt x="6210" y="339"/>
                    <a:pt x="5006" y="1"/>
                    <a:pt x="3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3118250" y="1369275"/>
              <a:ext cx="174750" cy="51900"/>
            </a:xfrm>
            <a:custGeom>
              <a:avLst/>
              <a:gdLst/>
              <a:ahLst/>
              <a:cxnLst/>
              <a:rect l="l" t="t" r="r" b="b"/>
              <a:pathLst>
                <a:path w="6990" h="2076" extrusionOk="0">
                  <a:moveTo>
                    <a:pt x="3904" y="0"/>
                  </a:moveTo>
                  <a:cubicBezTo>
                    <a:pt x="3761" y="0"/>
                    <a:pt x="3621" y="6"/>
                    <a:pt x="3483" y="17"/>
                  </a:cubicBezTo>
                  <a:cubicBezTo>
                    <a:pt x="2157" y="125"/>
                    <a:pt x="883" y="761"/>
                    <a:pt x="0" y="1755"/>
                  </a:cubicBezTo>
                  <a:cubicBezTo>
                    <a:pt x="854" y="1953"/>
                    <a:pt x="1839" y="2076"/>
                    <a:pt x="2835" y="2076"/>
                  </a:cubicBezTo>
                  <a:cubicBezTo>
                    <a:pt x="4327" y="2076"/>
                    <a:pt x="5845" y="1800"/>
                    <a:pt x="6989" y="1086"/>
                  </a:cubicBezTo>
                  <a:cubicBezTo>
                    <a:pt x="6210" y="339"/>
                    <a:pt x="5006" y="0"/>
                    <a:pt x="3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3277500" y="1054425"/>
              <a:ext cx="97100" cy="152550"/>
            </a:xfrm>
            <a:custGeom>
              <a:avLst/>
              <a:gdLst/>
              <a:ahLst/>
              <a:cxnLst/>
              <a:rect l="l" t="t" r="r" b="b"/>
              <a:pathLst>
                <a:path w="3884" h="6102" extrusionOk="0">
                  <a:moveTo>
                    <a:pt x="3884" y="1"/>
                  </a:moveTo>
                  <a:lnTo>
                    <a:pt x="3884" y="1"/>
                  </a:lnTo>
                  <a:cubicBezTo>
                    <a:pt x="2615" y="398"/>
                    <a:pt x="1513" y="1300"/>
                    <a:pt x="872" y="2464"/>
                  </a:cubicBezTo>
                  <a:cubicBezTo>
                    <a:pt x="289" y="3524"/>
                    <a:pt x="0" y="4953"/>
                    <a:pt x="409" y="6101"/>
                  </a:cubicBezTo>
                  <a:cubicBezTo>
                    <a:pt x="2856" y="4786"/>
                    <a:pt x="3729" y="2879"/>
                    <a:pt x="3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3284625" y="1054425"/>
              <a:ext cx="89975" cy="152550"/>
            </a:xfrm>
            <a:custGeom>
              <a:avLst/>
              <a:gdLst/>
              <a:ahLst/>
              <a:cxnLst/>
              <a:rect l="l" t="t" r="r" b="b"/>
              <a:pathLst>
                <a:path w="3599" h="6102" extrusionOk="0">
                  <a:moveTo>
                    <a:pt x="3599" y="1"/>
                  </a:moveTo>
                  <a:lnTo>
                    <a:pt x="3599" y="1"/>
                  </a:lnTo>
                  <a:cubicBezTo>
                    <a:pt x="3490" y="35"/>
                    <a:pt x="3385" y="77"/>
                    <a:pt x="3279" y="118"/>
                  </a:cubicBezTo>
                  <a:lnTo>
                    <a:pt x="3279" y="120"/>
                  </a:lnTo>
                  <a:cubicBezTo>
                    <a:pt x="3013" y="579"/>
                    <a:pt x="2811" y="1078"/>
                    <a:pt x="2593" y="1564"/>
                  </a:cubicBezTo>
                  <a:cubicBezTo>
                    <a:pt x="1933" y="3040"/>
                    <a:pt x="1053" y="4417"/>
                    <a:pt x="1" y="5647"/>
                  </a:cubicBezTo>
                  <a:cubicBezTo>
                    <a:pt x="31" y="5802"/>
                    <a:pt x="71" y="5953"/>
                    <a:pt x="124" y="6101"/>
                  </a:cubicBezTo>
                  <a:cubicBezTo>
                    <a:pt x="2571" y="4786"/>
                    <a:pt x="3444" y="2879"/>
                    <a:pt x="3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3248550" y="1241575"/>
              <a:ext cx="171250" cy="27275"/>
            </a:xfrm>
            <a:custGeom>
              <a:avLst/>
              <a:gdLst/>
              <a:ahLst/>
              <a:cxnLst/>
              <a:rect l="l" t="t" r="r" b="b"/>
              <a:pathLst>
                <a:path w="6850" h="1091" extrusionOk="0">
                  <a:moveTo>
                    <a:pt x="6727" y="0"/>
                  </a:moveTo>
                  <a:cubicBezTo>
                    <a:pt x="6300" y="132"/>
                    <a:pt x="5870" y="253"/>
                    <a:pt x="5431" y="337"/>
                  </a:cubicBezTo>
                  <a:cubicBezTo>
                    <a:pt x="4853" y="448"/>
                    <a:pt x="4266" y="492"/>
                    <a:pt x="3678" y="492"/>
                  </a:cubicBezTo>
                  <a:cubicBezTo>
                    <a:pt x="3149" y="492"/>
                    <a:pt x="2618" y="456"/>
                    <a:pt x="2092" y="400"/>
                  </a:cubicBezTo>
                  <a:cubicBezTo>
                    <a:pt x="1804" y="369"/>
                    <a:pt x="1222" y="224"/>
                    <a:pt x="744" y="224"/>
                  </a:cubicBezTo>
                  <a:cubicBezTo>
                    <a:pt x="617" y="224"/>
                    <a:pt x="498" y="235"/>
                    <a:pt x="394" y="260"/>
                  </a:cubicBezTo>
                  <a:cubicBezTo>
                    <a:pt x="259" y="373"/>
                    <a:pt x="132" y="491"/>
                    <a:pt x="11" y="618"/>
                  </a:cubicBezTo>
                  <a:cubicBezTo>
                    <a:pt x="1" y="672"/>
                    <a:pt x="1" y="733"/>
                    <a:pt x="8" y="802"/>
                  </a:cubicBezTo>
                  <a:cubicBezTo>
                    <a:pt x="828" y="981"/>
                    <a:pt x="1759" y="1091"/>
                    <a:pt x="2700" y="1091"/>
                  </a:cubicBezTo>
                  <a:cubicBezTo>
                    <a:pt x="4190" y="1091"/>
                    <a:pt x="5706" y="815"/>
                    <a:pt x="6850" y="102"/>
                  </a:cubicBezTo>
                  <a:cubicBezTo>
                    <a:pt x="6812" y="65"/>
                    <a:pt x="6767" y="35"/>
                    <a:pt x="6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3196025" y="1317375"/>
              <a:ext cx="169250" cy="32000"/>
            </a:xfrm>
            <a:custGeom>
              <a:avLst/>
              <a:gdLst/>
              <a:ahLst/>
              <a:cxnLst/>
              <a:rect l="l" t="t" r="r" b="b"/>
              <a:pathLst>
                <a:path w="6770" h="1280" extrusionOk="0">
                  <a:moveTo>
                    <a:pt x="6418" y="1"/>
                  </a:moveTo>
                  <a:cubicBezTo>
                    <a:pt x="5003" y="290"/>
                    <a:pt x="3576" y="522"/>
                    <a:pt x="2141" y="692"/>
                  </a:cubicBezTo>
                  <a:cubicBezTo>
                    <a:pt x="1796" y="733"/>
                    <a:pt x="172" y="690"/>
                    <a:pt x="13" y="970"/>
                  </a:cubicBezTo>
                  <a:cubicBezTo>
                    <a:pt x="6" y="983"/>
                    <a:pt x="5" y="994"/>
                    <a:pt x="0" y="1005"/>
                  </a:cubicBezTo>
                  <a:cubicBezTo>
                    <a:pt x="803" y="1175"/>
                    <a:pt x="1707" y="1279"/>
                    <a:pt x="2622" y="1279"/>
                  </a:cubicBezTo>
                  <a:cubicBezTo>
                    <a:pt x="4112" y="1279"/>
                    <a:pt x="5627" y="1003"/>
                    <a:pt x="6770" y="291"/>
                  </a:cubicBezTo>
                  <a:lnTo>
                    <a:pt x="6770" y="290"/>
                  </a:lnTo>
                  <a:cubicBezTo>
                    <a:pt x="6661" y="186"/>
                    <a:pt x="6544" y="89"/>
                    <a:pt x="6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3144950" y="1383975"/>
              <a:ext cx="148050" cy="37175"/>
            </a:xfrm>
            <a:custGeom>
              <a:avLst/>
              <a:gdLst/>
              <a:ahLst/>
              <a:cxnLst/>
              <a:rect l="l" t="t" r="r" b="b"/>
              <a:pathLst>
                <a:path w="5922" h="1487" extrusionOk="0">
                  <a:moveTo>
                    <a:pt x="5235" y="0"/>
                  </a:moveTo>
                  <a:cubicBezTo>
                    <a:pt x="5122" y="56"/>
                    <a:pt x="5011" y="112"/>
                    <a:pt x="4904" y="168"/>
                  </a:cubicBezTo>
                  <a:cubicBezTo>
                    <a:pt x="4176" y="546"/>
                    <a:pt x="3401" y="834"/>
                    <a:pt x="2604" y="1028"/>
                  </a:cubicBezTo>
                  <a:cubicBezTo>
                    <a:pt x="1898" y="1199"/>
                    <a:pt x="1174" y="1298"/>
                    <a:pt x="448" y="1319"/>
                  </a:cubicBezTo>
                  <a:cubicBezTo>
                    <a:pt x="287" y="1323"/>
                    <a:pt x="133" y="1332"/>
                    <a:pt x="0" y="1361"/>
                  </a:cubicBezTo>
                  <a:cubicBezTo>
                    <a:pt x="570" y="1441"/>
                    <a:pt x="1170" y="1487"/>
                    <a:pt x="1774" y="1487"/>
                  </a:cubicBezTo>
                  <a:cubicBezTo>
                    <a:pt x="3264" y="1487"/>
                    <a:pt x="4778" y="1211"/>
                    <a:pt x="5921" y="498"/>
                  </a:cubicBezTo>
                  <a:cubicBezTo>
                    <a:pt x="5719" y="304"/>
                    <a:pt x="5485" y="140"/>
                    <a:pt x="5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3209125" y="1085425"/>
              <a:ext cx="35175" cy="163550"/>
            </a:xfrm>
            <a:custGeom>
              <a:avLst/>
              <a:gdLst/>
              <a:ahLst/>
              <a:cxnLst/>
              <a:rect l="l" t="t" r="r" b="b"/>
              <a:pathLst>
                <a:path w="1407" h="6542" extrusionOk="0">
                  <a:moveTo>
                    <a:pt x="1150" y="0"/>
                  </a:moveTo>
                  <a:cubicBezTo>
                    <a:pt x="382" y="1012"/>
                    <a:pt x="0" y="2312"/>
                    <a:pt x="112" y="3578"/>
                  </a:cubicBezTo>
                  <a:cubicBezTo>
                    <a:pt x="204" y="4628"/>
                    <a:pt x="642" y="5787"/>
                    <a:pt x="1406" y="6542"/>
                  </a:cubicBezTo>
                  <a:cubicBezTo>
                    <a:pt x="1276" y="5195"/>
                    <a:pt x="1187" y="3844"/>
                    <a:pt x="1145" y="2491"/>
                  </a:cubicBezTo>
                  <a:cubicBezTo>
                    <a:pt x="1123" y="1743"/>
                    <a:pt x="1104" y="992"/>
                    <a:pt x="1117" y="244"/>
                  </a:cubicBezTo>
                  <a:cubicBezTo>
                    <a:pt x="1119" y="197"/>
                    <a:pt x="1133" y="105"/>
                    <a:pt x="11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3149025" y="1177375"/>
              <a:ext cx="40825" cy="157550"/>
            </a:xfrm>
            <a:custGeom>
              <a:avLst/>
              <a:gdLst/>
              <a:ahLst/>
              <a:cxnLst/>
              <a:rect l="l" t="t" r="r" b="b"/>
              <a:pathLst>
                <a:path w="1633" h="6302" extrusionOk="0">
                  <a:moveTo>
                    <a:pt x="889" y="1"/>
                  </a:moveTo>
                  <a:lnTo>
                    <a:pt x="889" y="1"/>
                  </a:lnTo>
                  <a:cubicBezTo>
                    <a:pt x="288" y="959"/>
                    <a:pt x="1" y="2114"/>
                    <a:pt x="99" y="3241"/>
                  </a:cubicBezTo>
                  <a:cubicBezTo>
                    <a:pt x="195" y="4336"/>
                    <a:pt x="668" y="5544"/>
                    <a:pt x="1488" y="6302"/>
                  </a:cubicBezTo>
                  <a:cubicBezTo>
                    <a:pt x="1552" y="6214"/>
                    <a:pt x="1595" y="6108"/>
                    <a:pt x="1608" y="6000"/>
                  </a:cubicBezTo>
                  <a:cubicBezTo>
                    <a:pt x="1633" y="5793"/>
                    <a:pt x="1578" y="5587"/>
                    <a:pt x="1528" y="5386"/>
                  </a:cubicBezTo>
                  <a:cubicBezTo>
                    <a:pt x="1155" y="3890"/>
                    <a:pt x="998" y="2335"/>
                    <a:pt x="882" y="801"/>
                  </a:cubicBezTo>
                  <a:cubicBezTo>
                    <a:pt x="865" y="592"/>
                    <a:pt x="922" y="245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3079475" y="1266775"/>
              <a:ext cx="42625" cy="137900"/>
            </a:xfrm>
            <a:custGeom>
              <a:avLst/>
              <a:gdLst/>
              <a:ahLst/>
              <a:cxnLst/>
              <a:rect l="l" t="t" r="r" b="b"/>
              <a:pathLst>
                <a:path w="1705" h="5516" extrusionOk="0">
                  <a:moveTo>
                    <a:pt x="416" y="1"/>
                  </a:moveTo>
                  <a:cubicBezTo>
                    <a:pt x="126" y="746"/>
                    <a:pt x="1" y="1557"/>
                    <a:pt x="71" y="2353"/>
                  </a:cubicBezTo>
                  <a:cubicBezTo>
                    <a:pt x="171" y="3499"/>
                    <a:pt x="685" y="4769"/>
                    <a:pt x="1578" y="5515"/>
                  </a:cubicBezTo>
                  <a:cubicBezTo>
                    <a:pt x="1704" y="5296"/>
                    <a:pt x="1673" y="4995"/>
                    <a:pt x="1597" y="4739"/>
                  </a:cubicBezTo>
                  <a:cubicBezTo>
                    <a:pt x="1444" y="4229"/>
                    <a:pt x="1204" y="3751"/>
                    <a:pt x="1009" y="3256"/>
                  </a:cubicBezTo>
                  <a:cubicBezTo>
                    <a:pt x="587" y="2182"/>
                    <a:pt x="491" y="1134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11"/>
          <p:cNvSpPr/>
          <p:nvPr/>
        </p:nvSpPr>
        <p:spPr>
          <a:xfrm flipH="1">
            <a:off x="7982250" y="1771050"/>
            <a:ext cx="793084" cy="246647"/>
          </a:xfrm>
          <a:custGeom>
            <a:avLst/>
            <a:gdLst/>
            <a:ahLst/>
            <a:cxnLst/>
            <a:rect l="l" t="t" r="r" b="b"/>
            <a:pathLst>
              <a:path w="21812" h="6783" extrusionOk="0">
                <a:moveTo>
                  <a:pt x="10029" y="0"/>
                </a:moveTo>
                <a:cubicBezTo>
                  <a:pt x="9966" y="0"/>
                  <a:pt x="9901" y="5"/>
                  <a:pt x="9836" y="17"/>
                </a:cubicBezTo>
                <a:cubicBezTo>
                  <a:pt x="9373" y="97"/>
                  <a:pt x="8955" y="412"/>
                  <a:pt x="8632" y="740"/>
                </a:cubicBezTo>
                <a:cubicBezTo>
                  <a:pt x="8383" y="994"/>
                  <a:pt x="8186" y="1302"/>
                  <a:pt x="8065" y="1638"/>
                </a:cubicBezTo>
                <a:cubicBezTo>
                  <a:pt x="7968" y="1902"/>
                  <a:pt x="7829" y="2383"/>
                  <a:pt x="7938" y="2662"/>
                </a:cubicBezTo>
                <a:cubicBezTo>
                  <a:pt x="7592" y="1782"/>
                  <a:pt x="6969" y="1428"/>
                  <a:pt x="6345" y="1428"/>
                </a:cubicBezTo>
                <a:cubicBezTo>
                  <a:pt x="5057" y="1428"/>
                  <a:pt x="3769" y="2941"/>
                  <a:pt x="4941" y="4441"/>
                </a:cubicBezTo>
                <a:cubicBezTo>
                  <a:pt x="4529" y="3982"/>
                  <a:pt x="3934" y="3770"/>
                  <a:pt x="3324" y="3770"/>
                </a:cubicBezTo>
                <a:cubicBezTo>
                  <a:pt x="2840" y="3770"/>
                  <a:pt x="2347" y="3904"/>
                  <a:pt x="1930" y="4152"/>
                </a:cubicBezTo>
                <a:cubicBezTo>
                  <a:pt x="987" y="4714"/>
                  <a:pt x="383" y="5733"/>
                  <a:pt x="1" y="6782"/>
                </a:cubicBezTo>
                <a:lnTo>
                  <a:pt x="21811" y="6782"/>
                </a:lnTo>
                <a:cubicBezTo>
                  <a:pt x="21033" y="5856"/>
                  <a:pt x="19853" y="5252"/>
                  <a:pt x="18665" y="5252"/>
                </a:cubicBezTo>
                <a:cubicBezTo>
                  <a:pt x="18375" y="5252"/>
                  <a:pt x="18085" y="5288"/>
                  <a:pt x="17800" y="5364"/>
                </a:cubicBezTo>
                <a:cubicBezTo>
                  <a:pt x="17648" y="4463"/>
                  <a:pt x="16819" y="3925"/>
                  <a:pt x="15995" y="3925"/>
                </a:cubicBezTo>
                <a:cubicBezTo>
                  <a:pt x="15499" y="3925"/>
                  <a:pt x="15005" y="4120"/>
                  <a:pt x="14661" y="4549"/>
                </a:cubicBezTo>
                <a:cubicBezTo>
                  <a:pt x="14726" y="3445"/>
                  <a:pt x="14618" y="2021"/>
                  <a:pt x="13491" y="1491"/>
                </a:cubicBezTo>
                <a:cubicBezTo>
                  <a:pt x="13324" y="1417"/>
                  <a:pt x="13138" y="1380"/>
                  <a:pt x="12953" y="1380"/>
                </a:cubicBezTo>
                <a:cubicBezTo>
                  <a:pt x="12553" y="1380"/>
                  <a:pt x="12155" y="1553"/>
                  <a:pt x="11948" y="1893"/>
                </a:cubicBezTo>
                <a:cubicBezTo>
                  <a:pt x="11658" y="1144"/>
                  <a:pt x="10953" y="0"/>
                  <a:pt x="100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11"/>
          <p:cNvGrpSpPr/>
          <p:nvPr/>
        </p:nvGrpSpPr>
        <p:grpSpPr>
          <a:xfrm rot="10800000">
            <a:off x="7102518" y="-55956"/>
            <a:ext cx="486205" cy="530193"/>
            <a:chOff x="3031550" y="1054425"/>
            <a:chExt cx="388250" cy="423375"/>
          </a:xfrm>
        </p:grpSpPr>
        <p:sp>
          <p:nvSpPr>
            <p:cNvPr id="295" name="Google Shape;295;p11"/>
            <p:cNvSpPr/>
            <p:nvPr/>
          </p:nvSpPr>
          <p:spPr>
            <a:xfrm>
              <a:off x="3031550" y="1165650"/>
              <a:ext cx="272500" cy="312150"/>
            </a:xfrm>
            <a:custGeom>
              <a:avLst/>
              <a:gdLst/>
              <a:ahLst/>
              <a:cxnLst/>
              <a:rect l="l" t="t" r="r" b="b"/>
              <a:pathLst>
                <a:path w="10900" h="12486" fill="none" extrusionOk="0">
                  <a:moveTo>
                    <a:pt x="1" y="12486"/>
                  </a:moveTo>
                  <a:cubicBezTo>
                    <a:pt x="4681" y="9421"/>
                    <a:pt x="8495" y="5051"/>
                    <a:pt x="10899" y="1"/>
                  </a:cubicBezTo>
                </a:path>
              </a:pathLst>
            </a:custGeom>
            <a:solidFill>
              <a:schemeClr val="dk2"/>
            </a:solidFill>
            <a:ln w="700" cap="rnd" cmpd="sng">
              <a:solidFill>
                <a:schemeClr val="dk2"/>
              </a:solidFill>
              <a:prstDash val="solid"/>
              <a:miter lim="11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3078325" y="1232500"/>
              <a:ext cx="65325" cy="175075"/>
            </a:xfrm>
            <a:custGeom>
              <a:avLst/>
              <a:gdLst/>
              <a:ahLst/>
              <a:cxnLst/>
              <a:rect l="l" t="t" r="r" b="b"/>
              <a:pathLst>
                <a:path w="2613" h="7003" extrusionOk="0">
                  <a:moveTo>
                    <a:pt x="1247" y="0"/>
                  </a:moveTo>
                  <a:cubicBezTo>
                    <a:pt x="415" y="1037"/>
                    <a:pt x="1" y="2399"/>
                    <a:pt x="117" y="3724"/>
                  </a:cubicBezTo>
                  <a:cubicBezTo>
                    <a:pt x="222" y="4928"/>
                    <a:pt x="779" y="6275"/>
                    <a:pt x="1757" y="7003"/>
                  </a:cubicBezTo>
                  <a:cubicBezTo>
                    <a:pt x="2613" y="4922"/>
                    <a:pt x="2092" y="202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3148575" y="1165300"/>
              <a:ext cx="65325" cy="175050"/>
            </a:xfrm>
            <a:custGeom>
              <a:avLst/>
              <a:gdLst/>
              <a:ahLst/>
              <a:cxnLst/>
              <a:rect l="l" t="t" r="r" b="b"/>
              <a:pathLst>
                <a:path w="2613" h="7002" extrusionOk="0">
                  <a:moveTo>
                    <a:pt x="1247" y="0"/>
                  </a:moveTo>
                  <a:cubicBezTo>
                    <a:pt x="415" y="1036"/>
                    <a:pt x="1" y="2399"/>
                    <a:pt x="117" y="3724"/>
                  </a:cubicBezTo>
                  <a:cubicBezTo>
                    <a:pt x="222" y="4928"/>
                    <a:pt x="779" y="6275"/>
                    <a:pt x="1757" y="7002"/>
                  </a:cubicBezTo>
                  <a:cubicBezTo>
                    <a:pt x="2612" y="4922"/>
                    <a:pt x="2093" y="202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3207275" y="1082000"/>
              <a:ext cx="65325" cy="175075"/>
            </a:xfrm>
            <a:custGeom>
              <a:avLst/>
              <a:gdLst/>
              <a:ahLst/>
              <a:cxnLst/>
              <a:rect l="l" t="t" r="r" b="b"/>
              <a:pathLst>
                <a:path w="2613" h="7003" extrusionOk="0">
                  <a:moveTo>
                    <a:pt x="1246" y="1"/>
                  </a:moveTo>
                  <a:cubicBezTo>
                    <a:pt x="415" y="1036"/>
                    <a:pt x="0" y="2400"/>
                    <a:pt x="117" y="3724"/>
                  </a:cubicBezTo>
                  <a:cubicBezTo>
                    <a:pt x="222" y="4929"/>
                    <a:pt x="778" y="6276"/>
                    <a:pt x="1757" y="7002"/>
                  </a:cubicBezTo>
                  <a:cubicBezTo>
                    <a:pt x="2612" y="4922"/>
                    <a:pt x="2093" y="2020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3245050" y="1216950"/>
              <a:ext cx="174750" cy="51925"/>
            </a:xfrm>
            <a:custGeom>
              <a:avLst/>
              <a:gdLst/>
              <a:ahLst/>
              <a:cxnLst/>
              <a:rect l="l" t="t" r="r" b="b"/>
              <a:pathLst>
                <a:path w="6990" h="2077" extrusionOk="0">
                  <a:moveTo>
                    <a:pt x="3903" y="1"/>
                  </a:moveTo>
                  <a:cubicBezTo>
                    <a:pt x="3761" y="1"/>
                    <a:pt x="3620" y="7"/>
                    <a:pt x="3482" y="18"/>
                  </a:cubicBezTo>
                  <a:cubicBezTo>
                    <a:pt x="2158" y="125"/>
                    <a:pt x="883" y="761"/>
                    <a:pt x="1" y="1755"/>
                  </a:cubicBezTo>
                  <a:cubicBezTo>
                    <a:pt x="855" y="1953"/>
                    <a:pt x="1839" y="2076"/>
                    <a:pt x="2836" y="2076"/>
                  </a:cubicBezTo>
                  <a:cubicBezTo>
                    <a:pt x="4328" y="2076"/>
                    <a:pt x="5846" y="1800"/>
                    <a:pt x="6990" y="1087"/>
                  </a:cubicBezTo>
                  <a:cubicBezTo>
                    <a:pt x="6209" y="339"/>
                    <a:pt x="5006" y="1"/>
                    <a:pt x="39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3190550" y="1297475"/>
              <a:ext cx="174725" cy="51925"/>
            </a:xfrm>
            <a:custGeom>
              <a:avLst/>
              <a:gdLst/>
              <a:ahLst/>
              <a:cxnLst/>
              <a:rect l="l" t="t" r="r" b="b"/>
              <a:pathLst>
                <a:path w="6989" h="2077" extrusionOk="0">
                  <a:moveTo>
                    <a:pt x="3904" y="1"/>
                  </a:moveTo>
                  <a:cubicBezTo>
                    <a:pt x="3761" y="1"/>
                    <a:pt x="3621" y="6"/>
                    <a:pt x="3483" y="18"/>
                  </a:cubicBezTo>
                  <a:cubicBezTo>
                    <a:pt x="2157" y="124"/>
                    <a:pt x="883" y="760"/>
                    <a:pt x="1" y="1754"/>
                  </a:cubicBezTo>
                  <a:cubicBezTo>
                    <a:pt x="855" y="1953"/>
                    <a:pt x="1841" y="2076"/>
                    <a:pt x="2838" y="2076"/>
                  </a:cubicBezTo>
                  <a:cubicBezTo>
                    <a:pt x="4329" y="2076"/>
                    <a:pt x="5846" y="1800"/>
                    <a:pt x="6989" y="1087"/>
                  </a:cubicBezTo>
                  <a:cubicBezTo>
                    <a:pt x="6210" y="339"/>
                    <a:pt x="5006" y="1"/>
                    <a:pt x="3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3190550" y="1297475"/>
              <a:ext cx="174725" cy="51925"/>
            </a:xfrm>
            <a:custGeom>
              <a:avLst/>
              <a:gdLst/>
              <a:ahLst/>
              <a:cxnLst/>
              <a:rect l="l" t="t" r="r" b="b"/>
              <a:pathLst>
                <a:path w="6989" h="2077" extrusionOk="0">
                  <a:moveTo>
                    <a:pt x="3904" y="1"/>
                  </a:moveTo>
                  <a:cubicBezTo>
                    <a:pt x="3761" y="1"/>
                    <a:pt x="3621" y="6"/>
                    <a:pt x="3483" y="18"/>
                  </a:cubicBezTo>
                  <a:cubicBezTo>
                    <a:pt x="2157" y="124"/>
                    <a:pt x="883" y="760"/>
                    <a:pt x="1" y="1754"/>
                  </a:cubicBezTo>
                  <a:cubicBezTo>
                    <a:pt x="855" y="1953"/>
                    <a:pt x="1841" y="2076"/>
                    <a:pt x="2838" y="2076"/>
                  </a:cubicBezTo>
                  <a:cubicBezTo>
                    <a:pt x="4329" y="2076"/>
                    <a:pt x="5846" y="1800"/>
                    <a:pt x="6989" y="1087"/>
                  </a:cubicBezTo>
                  <a:cubicBezTo>
                    <a:pt x="6210" y="339"/>
                    <a:pt x="5006" y="1"/>
                    <a:pt x="3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3118250" y="1369275"/>
              <a:ext cx="174750" cy="51900"/>
            </a:xfrm>
            <a:custGeom>
              <a:avLst/>
              <a:gdLst/>
              <a:ahLst/>
              <a:cxnLst/>
              <a:rect l="l" t="t" r="r" b="b"/>
              <a:pathLst>
                <a:path w="6990" h="2076" extrusionOk="0">
                  <a:moveTo>
                    <a:pt x="3904" y="0"/>
                  </a:moveTo>
                  <a:cubicBezTo>
                    <a:pt x="3761" y="0"/>
                    <a:pt x="3621" y="6"/>
                    <a:pt x="3483" y="17"/>
                  </a:cubicBezTo>
                  <a:cubicBezTo>
                    <a:pt x="2157" y="125"/>
                    <a:pt x="883" y="761"/>
                    <a:pt x="0" y="1755"/>
                  </a:cubicBezTo>
                  <a:cubicBezTo>
                    <a:pt x="854" y="1953"/>
                    <a:pt x="1839" y="2076"/>
                    <a:pt x="2835" y="2076"/>
                  </a:cubicBezTo>
                  <a:cubicBezTo>
                    <a:pt x="4327" y="2076"/>
                    <a:pt x="5845" y="1800"/>
                    <a:pt x="6989" y="1086"/>
                  </a:cubicBezTo>
                  <a:cubicBezTo>
                    <a:pt x="6210" y="339"/>
                    <a:pt x="5006" y="0"/>
                    <a:pt x="3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3277500" y="1054425"/>
              <a:ext cx="97100" cy="152550"/>
            </a:xfrm>
            <a:custGeom>
              <a:avLst/>
              <a:gdLst/>
              <a:ahLst/>
              <a:cxnLst/>
              <a:rect l="l" t="t" r="r" b="b"/>
              <a:pathLst>
                <a:path w="3884" h="6102" extrusionOk="0">
                  <a:moveTo>
                    <a:pt x="3884" y="1"/>
                  </a:moveTo>
                  <a:lnTo>
                    <a:pt x="3884" y="1"/>
                  </a:lnTo>
                  <a:cubicBezTo>
                    <a:pt x="2615" y="398"/>
                    <a:pt x="1513" y="1300"/>
                    <a:pt x="872" y="2464"/>
                  </a:cubicBezTo>
                  <a:cubicBezTo>
                    <a:pt x="289" y="3524"/>
                    <a:pt x="0" y="4953"/>
                    <a:pt x="409" y="6101"/>
                  </a:cubicBezTo>
                  <a:cubicBezTo>
                    <a:pt x="2856" y="4786"/>
                    <a:pt x="3729" y="2879"/>
                    <a:pt x="3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3284625" y="1054425"/>
              <a:ext cx="89975" cy="152550"/>
            </a:xfrm>
            <a:custGeom>
              <a:avLst/>
              <a:gdLst/>
              <a:ahLst/>
              <a:cxnLst/>
              <a:rect l="l" t="t" r="r" b="b"/>
              <a:pathLst>
                <a:path w="3599" h="6102" extrusionOk="0">
                  <a:moveTo>
                    <a:pt x="3599" y="1"/>
                  </a:moveTo>
                  <a:lnTo>
                    <a:pt x="3599" y="1"/>
                  </a:lnTo>
                  <a:cubicBezTo>
                    <a:pt x="3490" y="35"/>
                    <a:pt x="3385" y="77"/>
                    <a:pt x="3279" y="118"/>
                  </a:cubicBezTo>
                  <a:lnTo>
                    <a:pt x="3279" y="120"/>
                  </a:lnTo>
                  <a:cubicBezTo>
                    <a:pt x="3013" y="579"/>
                    <a:pt x="2811" y="1078"/>
                    <a:pt x="2593" y="1564"/>
                  </a:cubicBezTo>
                  <a:cubicBezTo>
                    <a:pt x="1933" y="3040"/>
                    <a:pt x="1053" y="4417"/>
                    <a:pt x="1" y="5647"/>
                  </a:cubicBezTo>
                  <a:cubicBezTo>
                    <a:pt x="31" y="5802"/>
                    <a:pt x="71" y="5953"/>
                    <a:pt x="124" y="6101"/>
                  </a:cubicBezTo>
                  <a:cubicBezTo>
                    <a:pt x="2571" y="4786"/>
                    <a:pt x="3444" y="2879"/>
                    <a:pt x="3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3248550" y="1241575"/>
              <a:ext cx="171250" cy="27275"/>
            </a:xfrm>
            <a:custGeom>
              <a:avLst/>
              <a:gdLst/>
              <a:ahLst/>
              <a:cxnLst/>
              <a:rect l="l" t="t" r="r" b="b"/>
              <a:pathLst>
                <a:path w="6850" h="1091" extrusionOk="0">
                  <a:moveTo>
                    <a:pt x="6727" y="0"/>
                  </a:moveTo>
                  <a:cubicBezTo>
                    <a:pt x="6300" y="132"/>
                    <a:pt x="5870" y="253"/>
                    <a:pt x="5431" y="337"/>
                  </a:cubicBezTo>
                  <a:cubicBezTo>
                    <a:pt x="4853" y="448"/>
                    <a:pt x="4266" y="492"/>
                    <a:pt x="3678" y="492"/>
                  </a:cubicBezTo>
                  <a:cubicBezTo>
                    <a:pt x="3149" y="492"/>
                    <a:pt x="2618" y="456"/>
                    <a:pt x="2092" y="400"/>
                  </a:cubicBezTo>
                  <a:cubicBezTo>
                    <a:pt x="1804" y="369"/>
                    <a:pt x="1222" y="224"/>
                    <a:pt x="744" y="224"/>
                  </a:cubicBezTo>
                  <a:cubicBezTo>
                    <a:pt x="617" y="224"/>
                    <a:pt x="498" y="235"/>
                    <a:pt x="394" y="260"/>
                  </a:cubicBezTo>
                  <a:cubicBezTo>
                    <a:pt x="259" y="373"/>
                    <a:pt x="132" y="491"/>
                    <a:pt x="11" y="618"/>
                  </a:cubicBezTo>
                  <a:cubicBezTo>
                    <a:pt x="1" y="672"/>
                    <a:pt x="1" y="733"/>
                    <a:pt x="8" y="802"/>
                  </a:cubicBezTo>
                  <a:cubicBezTo>
                    <a:pt x="828" y="981"/>
                    <a:pt x="1759" y="1091"/>
                    <a:pt x="2700" y="1091"/>
                  </a:cubicBezTo>
                  <a:cubicBezTo>
                    <a:pt x="4190" y="1091"/>
                    <a:pt x="5706" y="815"/>
                    <a:pt x="6850" y="102"/>
                  </a:cubicBezTo>
                  <a:cubicBezTo>
                    <a:pt x="6812" y="65"/>
                    <a:pt x="6767" y="35"/>
                    <a:pt x="6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3196025" y="1317375"/>
              <a:ext cx="169250" cy="32000"/>
            </a:xfrm>
            <a:custGeom>
              <a:avLst/>
              <a:gdLst/>
              <a:ahLst/>
              <a:cxnLst/>
              <a:rect l="l" t="t" r="r" b="b"/>
              <a:pathLst>
                <a:path w="6770" h="1280" extrusionOk="0">
                  <a:moveTo>
                    <a:pt x="6418" y="1"/>
                  </a:moveTo>
                  <a:cubicBezTo>
                    <a:pt x="5003" y="290"/>
                    <a:pt x="3576" y="522"/>
                    <a:pt x="2141" y="692"/>
                  </a:cubicBezTo>
                  <a:cubicBezTo>
                    <a:pt x="1796" y="733"/>
                    <a:pt x="172" y="690"/>
                    <a:pt x="13" y="970"/>
                  </a:cubicBezTo>
                  <a:cubicBezTo>
                    <a:pt x="6" y="983"/>
                    <a:pt x="5" y="994"/>
                    <a:pt x="0" y="1005"/>
                  </a:cubicBezTo>
                  <a:cubicBezTo>
                    <a:pt x="803" y="1175"/>
                    <a:pt x="1707" y="1279"/>
                    <a:pt x="2622" y="1279"/>
                  </a:cubicBezTo>
                  <a:cubicBezTo>
                    <a:pt x="4112" y="1279"/>
                    <a:pt x="5627" y="1003"/>
                    <a:pt x="6770" y="291"/>
                  </a:cubicBezTo>
                  <a:lnTo>
                    <a:pt x="6770" y="290"/>
                  </a:lnTo>
                  <a:cubicBezTo>
                    <a:pt x="6661" y="186"/>
                    <a:pt x="6544" y="89"/>
                    <a:pt x="6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3144950" y="1383975"/>
              <a:ext cx="148050" cy="37175"/>
            </a:xfrm>
            <a:custGeom>
              <a:avLst/>
              <a:gdLst/>
              <a:ahLst/>
              <a:cxnLst/>
              <a:rect l="l" t="t" r="r" b="b"/>
              <a:pathLst>
                <a:path w="5922" h="1487" extrusionOk="0">
                  <a:moveTo>
                    <a:pt x="5235" y="0"/>
                  </a:moveTo>
                  <a:cubicBezTo>
                    <a:pt x="5122" y="56"/>
                    <a:pt x="5011" y="112"/>
                    <a:pt x="4904" y="168"/>
                  </a:cubicBezTo>
                  <a:cubicBezTo>
                    <a:pt x="4176" y="546"/>
                    <a:pt x="3401" y="834"/>
                    <a:pt x="2604" y="1028"/>
                  </a:cubicBezTo>
                  <a:cubicBezTo>
                    <a:pt x="1898" y="1199"/>
                    <a:pt x="1174" y="1298"/>
                    <a:pt x="448" y="1319"/>
                  </a:cubicBezTo>
                  <a:cubicBezTo>
                    <a:pt x="287" y="1323"/>
                    <a:pt x="133" y="1332"/>
                    <a:pt x="0" y="1361"/>
                  </a:cubicBezTo>
                  <a:cubicBezTo>
                    <a:pt x="570" y="1441"/>
                    <a:pt x="1170" y="1487"/>
                    <a:pt x="1774" y="1487"/>
                  </a:cubicBezTo>
                  <a:cubicBezTo>
                    <a:pt x="3264" y="1487"/>
                    <a:pt x="4778" y="1211"/>
                    <a:pt x="5921" y="498"/>
                  </a:cubicBezTo>
                  <a:cubicBezTo>
                    <a:pt x="5719" y="304"/>
                    <a:pt x="5485" y="140"/>
                    <a:pt x="5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3209125" y="1085425"/>
              <a:ext cx="35175" cy="163550"/>
            </a:xfrm>
            <a:custGeom>
              <a:avLst/>
              <a:gdLst/>
              <a:ahLst/>
              <a:cxnLst/>
              <a:rect l="l" t="t" r="r" b="b"/>
              <a:pathLst>
                <a:path w="1407" h="6542" extrusionOk="0">
                  <a:moveTo>
                    <a:pt x="1150" y="0"/>
                  </a:moveTo>
                  <a:cubicBezTo>
                    <a:pt x="382" y="1012"/>
                    <a:pt x="0" y="2312"/>
                    <a:pt x="112" y="3578"/>
                  </a:cubicBezTo>
                  <a:cubicBezTo>
                    <a:pt x="204" y="4628"/>
                    <a:pt x="642" y="5787"/>
                    <a:pt x="1406" y="6542"/>
                  </a:cubicBezTo>
                  <a:cubicBezTo>
                    <a:pt x="1276" y="5195"/>
                    <a:pt x="1187" y="3844"/>
                    <a:pt x="1145" y="2491"/>
                  </a:cubicBezTo>
                  <a:cubicBezTo>
                    <a:pt x="1123" y="1743"/>
                    <a:pt x="1104" y="992"/>
                    <a:pt x="1117" y="244"/>
                  </a:cubicBezTo>
                  <a:cubicBezTo>
                    <a:pt x="1119" y="197"/>
                    <a:pt x="1133" y="105"/>
                    <a:pt x="11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3149025" y="1177375"/>
              <a:ext cx="40825" cy="157550"/>
            </a:xfrm>
            <a:custGeom>
              <a:avLst/>
              <a:gdLst/>
              <a:ahLst/>
              <a:cxnLst/>
              <a:rect l="l" t="t" r="r" b="b"/>
              <a:pathLst>
                <a:path w="1633" h="6302" extrusionOk="0">
                  <a:moveTo>
                    <a:pt x="889" y="1"/>
                  </a:moveTo>
                  <a:lnTo>
                    <a:pt x="889" y="1"/>
                  </a:lnTo>
                  <a:cubicBezTo>
                    <a:pt x="288" y="959"/>
                    <a:pt x="1" y="2114"/>
                    <a:pt x="99" y="3241"/>
                  </a:cubicBezTo>
                  <a:cubicBezTo>
                    <a:pt x="195" y="4336"/>
                    <a:pt x="668" y="5544"/>
                    <a:pt x="1488" y="6302"/>
                  </a:cubicBezTo>
                  <a:cubicBezTo>
                    <a:pt x="1552" y="6214"/>
                    <a:pt x="1595" y="6108"/>
                    <a:pt x="1608" y="6000"/>
                  </a:cubicBezTo>
                  <a:cubicBezTo>
                    <a:pt x="1633" y="5793"/>
                    <a:pt x="1578" y="5587"/>
                    <a:pt x="1528" y="5386"/>
                  </a:cubicBezTo>
                  <a:cubicBezTo>
                    <a:pt x="1155" y="3890"/>
                    <a:pt x="998" y="2335"/>
                    <a:pt x="882" y="801"/>
                  </a:cubicBezTo>
                  <a:cubicBezTo>
                    <a:pt x="865" y="592"/>
                    <a:pt x="922" y="245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3079475" y="1266775"/>
              <a:ext cx="42625" cy="137900"/>
            </a:xfrm>
            <a:custGeom>
              <a:avLst/>
              <a:gdLst/>
              <a:ahLst/>
              <a:cxnLst/>
              <a:rect l="l" t="t" r="r" b="b"/>
              <a:pathLst>
                <a:path w="1705" h="5516" extrusionOk="0">
                  <a:moveTo>
                    <a:pt x="416" y="1"/>
                  </a:moveTo>
                  <a:cubicBezTo>
                    <a:pt x="126" y="746"/>
                    <a:pt x="1" y="1557"/>
                    <a:pt x="71" y="2353"/>
                  </a:cubicBezTo>
                  <a:cubicBezTo>
                    <a:pt x="171" y="3499"/>
                    <a:pt x="685" y="4769"/>
                    <a:pt x="1578" y="5515"/>
                  </a:cubicBezTo>
                  <a:cubicBezTo>
                    <a:pt x="1704" y="5296"/>
                    <a:pt x="1673" y="4995"/>
                    <a:pt x="1597" y="4739"/>
                  </a:cubicBezTo>
                  <a:cubicBezTo>
                    <a:pt x="1444" y="4229"/>
                    <a:pt x="1204" y="3751"/>
                    <a:pt x="1009" y="3256"/>
                  </a:cubicBezTo>
                  <a:cubicBezTo>
                    <a:pt x="587" y="2182"/>
                    <a:pt x="491" y="1134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1" name="Google Shape;311;p11"/>
          <p:cNvPicPr preferRelativeResize="0"/>
          <p:nvPr/>
        </p:nvPicPr>
        <p:blipFill rotWithShape="1">
          <a:blip r:embed="rId2">
            <a:alphaModFix amt="25000"/>
          </a:blip>
          <a:srcRect t="19" b="29"/>
          <a:stretch/>
        </p:blipFill>
        <p:spPr>
          <a:xfrm>
            <a:off x="0" y="1255"/>
            <a:ext cx="9144003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1"/>
          <p:cNvSpPr txBox="1">
            <a:spLocks noGrp="1"/>
          </p:cNvSpPr>
          <p:nvPr>
            <p:ph type="title" hasCustomPrompt="1"/>
          </p:nvPr>
        </p:nvSpPr>
        <p:spPr>
          <a:xfrm>
            <a:off x="2479650" y="1426127"/>
            <a:ext cx="4234500" cy="10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313" name="Google Shape;313;p11"/>
          <p:cNvSpPr txBox="1">
            <a:spLocks noGrp="1"/>
          </p:cNvSpPr>
          <p:nvPr>
            <p:ph type="subTitle" idx="1"/>
          </p:nvPr>
        </p:nvSpPr>
        <p:spPr>
          <a:xfrm>
            <a:off x="2479650" y="2659827"/>
            <a:ext cx="42345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7175"/>
            <a:ext cx="77247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35234"/>
            <a:ext cx="77247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8" r:id="rId14"/>
    <p:sldLayoutId id="214748366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7"/>
          <p:cNvSpPr txBox="1">
            <a:spLocks noGrp="1"/>
          </p:cNvSpPr>
          <p:nvPr>
            <p:ph type="ctrTitle"/>
          </p:nvPr>
        </p:nvSpPr>
        <p:spPr>
          <a:xfrm>
            <a:off x="1200263" y="915264"/>
            <a:ext cx="6832334" cy="24791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dirty="0">
                <a:solidFill>
                  <a:schemeClr val="accent2">
                    <a:lumMod val="50000"/>
                  </a:schemeClr>
                </a:solidFill>
                <a:latin typeface="Abril Fatface" panose="02000503000000020003" pitchFamily="2" charset="0"/>
              </a:rPr>
              <a:t>Crop Production Analysis in India </a:t>
            </a:r>
            <a:endParaRPr sz="5400" dirty="0">
              <a:solidFill>
                <a:schemeClr val="accent2">
                  <a:lumMod val="50000"/>
                </a:schemeClr>
              </a:solidFill>
              <a:latin typeface="Abril Fatface" panose="02000503000000020003" pitchFamily="2" charset="0"/>
            </a:endParaRPr>
          </a:p>
        </p:txBody>
      </p:sp>
      <p:sp>
        <p:nvSpPr>
          <p:cNvPr id="606" name="Google Shape;606;p27"/>
          <p:cNvSpPr txBox="1">
            <a:spLocks noGrp="1"/>
          </p:cNvSpPr>
          <p:nvPr>
            <p:ph type="subTitle" idx="1"/>
          </p:nvPr>
        </p:nvSpPr>
        <p:spPr>
          <a:xfrm>
            <a:off x="7392313" y="3864775"/>
            <a:ext cx="1751687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By- Kumari Neha</a:t>
            </a:r>
            <a:endParaRPr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cxnSp>
        <p:nvCxnSpPr>
          <p:cNvPr id="607" name="Google Shape;607;p27"/>
          <p:cNvCxnSpPr/>
          <p:nvPr/>
        </p:nvCxnSpPr>
        <p:spPr>
          <a:xfrm>
            <a:off x="1289197" y="3145241"/>
            <a:ext cx="6743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8" name="Google Shape;608;p27"/>
          <p:cNvGrpSpPr/>
          <p:nvPr/>
        </p:nvGrpSpPr>
        <p:grpSpPr>
          <a:xfrm>
            <a:off x="129941" y="2389288"/>
            <a:ext cx="1644343" cy="2754234"/>
            <a:chOff x="5513925" y="2055100"/>
            <a:chExt cx="842475" cy="1411125"/>
          </a:xfrm>
        </p:grpSpPr>
        <p:sp>
          <p:nvSpPr>
            <p:cNvPr id="609" name="Google Shape;609;p27"/>
            <p:cNvSpPr/>
            <p:nvPr/>
          </p:nvSpPr>
          <p:spPr>
            <a:xfrm>
              <a:off x="5839200" y="2533675"/>
              <a:ext cx="301875" cy="932550"/>
            </a:xfrm>
            <a:custGeom>
              <a:avLst/>
              <a:gdLst/>
              <a:ahLst/>
              <a:cxnLst/>
              <a:rect l="l" t="t" r="r" b="b"/>
              <a:pathLst>
                <a:path w="12075" h="37302" extrusionOk="0">
                  <a:moveTo>
                    <a:pt x="0" y="1"/>
                  </a:moveTo>
                  <a:lnTo>
                    <a:pt x="0" y="37302"/>
                  </a:lnTo>
                  <a:lnTo>
                    <a:pt x="12074" y="37302"/>
                  </a:lnTo>
                  <a:lnTo>
                    <a:pt x="120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5839200" y="2617925"/>
              <a:ext cx="250425" cy="848300"/>
            </a:xfrm>
            <a:custGeom>
              <a:avLst/>
              <a:gdLst/>
              <a:ahLst/>
              <a:cxnLst/>
              <a:rect l="l" t="t" r="r" b="b"/>
              <a:pathLst>
                <a:path w="10017" h="33932" extrusionOk="0">
                  <a:moveTo>
                    <a:pt x="0" y="1"/>
                  </a:moveTo>
                  <a:lnTo>
                    <a:pt x="0" y="33932"/>
                  </a:lnTo>
                  <a:lnTo>
                    <a:pt x="10016" y="33932"/>
                  </a:lnTo>
                  <a:lnTo>
                    <a:pt x="10016" y="1904"/>
                  </a:lnTo>
                  <a:cubicBezTo>
                    <a:pt x="10016" y="857"/>
                    <a:pt x="9160" y="1"/>
                    <a:pt x="8114" y="1"/>
                  </a:cubicBezTo>
                  <a:close/>
                </a:path>
              </a:pathLst>
            </a:custGeom>
            <a:solidFill>
              <a:srgbClr val="5A332F">
                <a:alpha val="44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5791200" y="2310075"/>
              <a:ext cx="397850" cy="260000"/>
            </a:xfrm>
            <a:custGeom>
              <a:avLst/>
              <a:gdLst/>
              <a:ahLst/>
              <a:cxnLst/>
              <a:rect l="l" t="t" r="r" b="b"/>
              <a:pathLst>
                <a:path w="15914" h="10400" extrusionOk="0">
                  <a:moveTo>
                    <a:pt x="572" y="10399"/>
                  </a:moveTo>
                  <a:lnTo>
                    <a:pt x="15341" y="10399"/>
                  </a:lnTo>
                  <a:cubicBezTo>
                    <a:pt x="15551" y="10399"/>
                    <a:pt x="15732" y="10286"/>
                    <a:pt x="15822" y="10097"/>
                  </a:cubicBezTo>
                  <a:cubicBezTo>
                    <a:pt x="15914" y="9908"/>
                    <a:pt x="15890" y="9697"/>
                    <a:pt x="15761" y="9533"/>
                  </a:cubicBezTo>
                  <a:lnTo>
                    <a:pt x="8376" y="204"/>
                  </a:lnTo>
                  <a:cubicBezTo>
                    <a:pt x="8271" y="71"/>
                    <a:pt x="8126" y="1"/>
                    <a:pt x="7957" y="1"/>
                  </a:cubicBezTo>
                  <a:cubicBezTo>
                    <a:pt x="7789" y="1"/>
                    <a:pt x="7643" y="71"/>
                    <a:pt x="7538" y="204"/>
                  </a:cubicBezTo>
                  <a:lnTo>
                    <a:pt x="153" y="9533"/>
                  </a:lnTo>
                  <a:cubicBezTo>
                    <a:pt x="23" y="9697"/>
                    <a:pt x="0" y="9908"/>
                    <a:pt x="91" y="10097"/>
                  </a:cubicBezTo>
                  <a:cubicBezTo>
                    <a:pt x="183" y="10286"/>
                    <a:pt x="363" y="10399"/>
                    <a:pt x="572" y="103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5791175" y="2324475"/>
              <a:ext cx="362175" cy="245600"/>
            </a:xfrm>
            <a:custGeom>
              <a:avLst/>
              <a:gdLst/>
              <a:ahLst/>
              <a:cxnLst/>
              <a:rect l="l" t="t" r="r" b="b"/>
              <a:pathLst>
                <a:path w="14487" h="9824" extrusionOk="0">
                  <a:moveTo>
                    <a:pt x="573" y="9823"/>
                  </a:moveTo>
                  <a:lnTo>
                    <a:pt x="13913" y="9823"/>
                  </a:lnTo>
                  <a:cubicBezTo>
                    <a:pt x="14124" y="9823"/>
                    <a:pt x="14304" y="9710"/>
                    <a:pt x="14395" y="9521"/>
                  </a:cubicBezTo>
                  <a:cubicBezTo>
                    <a:pt x="14487" y="9332"/>
                    <a:pt x="14463" y="9121"/>
                    <a:pt x="14333" y="8957"/>
                  </a:cubicBezTo>
                  <a:lnTo>
                    <a:pt x="7243" y="0"/>
                  </a:lnTo>
                  <a:lnTo>
                    <a:pt x="154" y="8957"/>
                  </a:lnTo>
                  <a:cubicBezTo>
                    <a:pt x="24" y="9121"/>
                    <a:pt x="0" y="9332"/>
                    <a:pt x="92" y="9521"/>
                  </a:cubicBezTo>
                  <a:cubicBezTo>
                    <a:pt x="184" y="9710"/>
                    <a:pt x="364" y="9823"/>
                    <a:pt x="573" y="98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5517750" y="2125075"/>
              <a:ext cx="269625" cy="269675"/>
            </a:xfrm>
            <a:custGeom>
              <a:avLst/>
              <a:gdLst/>
              <a:ahLst/>
              <a:cxnLst/>
              <a:rect l="l" t="t" r="r" b="b"/>
              <a:pathLst>
                <a:path w="10785" h="10787" extrusionOk="0">
                  <a:moveTo>
                    <a:pt x="147" y="1851"/>
                  </a:moveTo>
                  <a:lnTo>
                    <a:pt x="8935" y="10640"/>
                  </a:lnTo>
                  <a:cubicBezTo>
                    <a:pt x="8967" y="10671"/>
                    <a:pt x="8967" y="10723"/>
                    <a:pt x="8935" y="10754"/>
                  </a:cubicBezTo>
                  <a:cubicBezTo>
                    <a:pt x="8904" y="10786"/>
                    <a:pt x="8852" y="10786"/>
                    <a:pt x="8820" y="10754"/>
                  </a:cubicBezTo>
                  <a:lnTo>
                    <a:pt x="32" y="1966"/>
                  </a:lnTo>
                  <a:cubicBezTo>
                    <a:pt x="0" y="1934"/>
                    <a:pt x="0" y="1883"/>
                    <a:pt x="32" y="1851"/>
                  </a:cubicBezTo>
                  <a:cubicBezTo>
                    <a:pt x="64" y="1820"/>
                    <a:pt x="115" y="1820"/>
                    <a:pt x="147" y="1851"/>
                  </a:cubicBezTo>
                  <a:close/>
                  <a:moveTo>
                    <a:pt x="1965" y="33"/>
                  </a:moveTo>
                  <a:cubicBezTo>
                    <a:pt x="1934" y="1"/>
                    <a:pt x="1882" y="1"/>
                    <a:pt x="1850" y="33"/>
                  </a:cubicBezTo>
                  <a:cubicBezTo>
                    <a:pt x="1819" y="65"/>
                    <a:pt x="1819" y="116"/>
                    <a:pt x="1850" y="148"/>
                  </a:cubicBezTo>
                  <a:lnTo>
                    <a:pt x="10639" y="8936"/>
                  </a:lnTo>
                  <a:cubicBezTo>
                    <a:pt x="10671" y="8967"/>
                    <a:pt x="10722" y="8967"/>
                    <a:pt x="10753" y="8936"/>
                  </a:cubicBezTo>
                  <a:cubicBezTo>
                    <a:pt x="10785" y="8904"/>
                    <a:pt x="10785" y="8853"/>
                    <a:pt x="10753" y="8822"/>
                  </a:cubicBezTo>
                  <a:lnTo>
                    <a:pt x="1965" y="32"/>
                  </a:lnTo>
                  <a:close/>
                  <a:moveTo>
                    <a:pt x="1601" y="396"/>
                  </a:moveTo>
                  <a:cubicBezTo>
                    <a:pt x="1570" y="365"/>
                    <a:pt x="1519" y="365"/>
                    <a:pt x="1487" y="396"/>
                  </a:cubicBezTo>
                  <a:cubicBezTo>
                    <a:pt x="1455" y="429"/>
                    <a:pt x="1455" y="479"/>
                    <a:pt x="1487" y="511"/>
                  </a:cubicBezTo>
                  <a:lnTo>
                    <a:pt x="10275" y="9300"/>
                  </a:lnTo>
                  <a:cubicBezTo>
                    <a:pt x="10307" y="9331"/>
                    <a:pt x="10358" y="9331"/>
                    <a:pt x="10390" y="9300"/>
                  </a:cubicBezTo>
                  <a:cubicBezTo>
                    <a:pt x="10421" y="9268"/>
                    <a:pt x="10421" y="9217"/>
                    <a:pt x="10390" y="9185"/>
                  </a:cubicBezTo>
                  <a:lnTo>
                    <a:pt x="1601" y="396"/>
                  </a:lnTo>
                  <a:lnTo>
                    <a:pt x="1601" y="396"/>
                  </a:lnTo>
                  <a:close/>
                  <a:moveTo>
                    <a:pt x="1238" y="760"/>
                  </a:moveTo>
                  <a:cubicBezTo>
                    <a:pt x="1206" y="729"/>
                    <a:pt x="1155" y="729"/>
                    <a:pt x="1123" y="760"/>
                  </a:cubicBezTo>
                  <a:cubicBezTo>
                    <a:pt x="1092" y="791"/>
                    <a:pt x="1092" y="843"/>
                    <a:pt x="1123" y="874"/>
                  </a:cubicBezTo>
                  <a:lnTo>
                    <a:pt x="9912" y="9663"/>
                  </a:lnTo>
                  <a:cubicBezTo>
                    <a:pt x="9943" y="9695"/>
                    <a:pt x="9994" y="9695"/>
                    <a:pt x="10026" y="9663"/>
                  </a:cubicBezTo>
                  <a:cubicBezTo>
                    <a:pt x="10058" y="9631"/>
                    <a:pt x="10058" y="9581"/>
                    <a:pt x="10026" y="9548"/>
                  </a:cubicBezTo>
                  <a:lnTo>
                    <a:pt x="1238" y="760"/>
                  </a:lnTo>
                  <a:close/>
                  <a:moveTo>
                    <a:pt x="874" y="1124"/>
                  </a:moveTo>
                  <a:cubicBezTo>
                    <a:pt x="842" y="1092"/>
                    <a:pt x="791" y="1092"/>
                    <a:pt x="760" y="1124"/>
                  </a:cubicBezTo>
                  <a:cubicBezTo>
                    <a:pt x="728" y="1155"/>
                    <a:pt x="728" y="1207"/>
                    <a:pt x="760" y="1238"/>
                  </a:cubicBezTo>
                  <a:lnTo>
                    <a:pt x="9548" y="10026"/>
                  </a:lnTo>
                  <a:cubicBezTo>
                    <a:pt x="9580" y="10059"/>
                    <a:pt x="9631" y="10059"/>
                    <a:pt x="9663" y="10026"/>
                  </a:cubicBezTo>
                  <a:cubicBezTo>
                    <a:pt x="9694" y="9995"/>
                    <a:pt x="9694" y="9943"/>
                    <a:pt x="9663" y="9912"/>
                  </a:cubicBezTo>
                  <a:lnTo>
                    <a:pt x="874" y="1124"/>
                  </a:lnTo>
                  <a:close/>
                  <a:moveTo>
                    <a:pt x="396" y="1488"/>
                  </a:moveTo>
                  <a:cubicBezTo>
                    <a:pt x="364" y="1519"/>
                    <a:pt x="364" y="1570"/>
                    <a:pt x="396" y="1602"/>
                  </a:cubicBezTo>
                  <a:lnTo>
                    <a:pt x="9185" y="10390"/>
                  </a:lnTo>
                  <a:cubicBezTo>
                    <a:pt x="9216" y="10421"/>
                    <a:pt x="9268" y="10421"/>
                    <a:pt x="9299" y="10390"/>
                  </a:cubicBezTo>
                  <a:cubicBezTo>
                    <a:pt x="9330" y="10359"/>
                    <a:pt x="9330" y="10307"/>
                    <a:pt x="9299" y="10276"/>
                  </a:cubicBezTo>
                  <a:lnTo>
                    <a:pt x="511" y="1488"/>
                  </a:lnTo>
                  <a:cubicBezTo>
                    <a:pt x="479" y="1455"/>
                    <a:pt x="428" y="1455"/>
                    <a:pt x="396" y="1488"/>
                  </a:cubicBezTo>
                  <a:close/>
                </a:path>
              </a:pathLst>
            </a:custGeom>
            <a:solidFill>
              <a:srgbClr val="3229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5513925" y="2104350"/>
              <a:ext cx="408600" cy="359375"/>
            </a:xfrm>
            <a:custGeom>
              <a:avLst/>
              <a:gdLst/>
              <a:ahLst/>
              <a:cxnLst/>
              <a:rect l="l" t="t" r="r" b="b"/>
              <a:pathLst>
                <a:path w="16344" h="14375" extrusionOk="0">
                  <a:moveTo>
                    <a:pt x="2335" y="79"/>
                  </a:moveTo>
                  <a:cubicBezTo>
                    <a:pt x="2256" y="0"/>
                    <a:pt x="2127" y="0"/>
                    <a:pt x="2049" y="79"/>
                  </a:cubicBezTo>
                  <a:cubicBezTo>
                    <a:pt x="1969" y="158"/>
                    <a:pt x="1969" y="287"/>
                    <a:pt x="2049" y="365"/>
                  </a:cubicBezTo>
                  <a:lnTo>
                    <a:pt x="2189" y="505"/>
                  </a:lnTo>
                  <a:lnTo>
                    <a:pt x="78" y="2614"/>
                  </a:lnTo>
                  <a:cubicBezTo>
                    <a:pt x="0" y="2694"/>
                    <a:pt x="0" y="2822"/>
                    <a:pt x="78" y="2901"/>
                  </a:cubicBezTo>
                  <a:cubicBezTo>
                    <a:pt x="158" y="2979"/>
                    <a:pt x="287" y="2979"/>
                    <a:pt x="365" y="2901"/>
                  </a:cubicBezTo>
                  <a:lnTo>
                    <a:pt x="2474" y="792"/>
                  </a:lnTo>
                  <a:lnTo>
                    <a:pt x="3946" y="2263"/>
                  </a:lnTo>
                  <a:lnTo>
                    <a:pt x="1836" y="4372"/>
                  </a:lnTo>
                  <a:cubicBezTo>
                    <a:pt x="1758" y="4452"/>
                    <a:pt x="1758" y="4579"/>
                    <a:pt x="1836" y="4659"/>
                  </a:cubicBezTo>
                  <a:cubicBezTo>
                    <a:pt x="1916" y="4738"/>
                    <a:pt x="2044" y="4738"/>
                    <a:pt x="2123" y="4659"/>
                  </a:cubicBezTo>
                  <a:lnTo>
                    <a:pt x="4232" y="2550"/>
                  </a:lnTo>
                  <a:lnTo>
                    <a:pt x="5704" y="4021"/>
                  </a:lnTo>
                  <a:lnTo>
                    <a:pt x="3594" y="6130"/>
                  </a:lnTo>
                  <a:cubicBezTo>
                    <a:pt x="3515" y="6209"/>
                    <a:pt x="3515" y="6337"/>
                    <a:pt x="3594" y="6416"/>
                  </a:cubicBezTo>
                  <a:cubicBezTo>
                    <a:pt x="3673" y="6496"/>
                    <a:pt x="3801" y="6496"/>
                    <a:pt x="3880" y="6416"/>
                  </a:cubicBezTo>
                  <a:lnTo>
                    <a:pt x="5989" y="4307"/>
                  </a:lnTo>
                  <a:lnTo>
                    <a:pt x="7462" y="5778"/>
                  </a:lnTo>
                  <a:lnTo>
                    <a:pt x="5351" y="7887"/>
                  </a:lnTo>
                  <a:cubicBezTo>
                    <a:pt x="5273" y="7967"/>
                    <a:pt x="5273" y="8096"/>
                    <a:pt x="5351" y="8174"/>
                  </a:cubicBezTo>
                  <a:cubicBezTo>
                    <a:pt x="5431" y="8253"/>
                    <a:pt x="5560" y="8253"/>
                    <a:pt x="5638" y="8174"/>
                  </a:cubicBezTo>
                  <a:lnTo>
                    <a:pt x="7747" y="6065"/>
                  </a:lnTo>
                  <a:lnTo>
                    <a:pt x="9219" y="7536"/>
                  </a:lnTo>
                  <a:lnTo>
                    <a:pt x="7110" y="9646"/>
                  </a:lnTo>
                  <a:cubicBezTo>
                    <a:pt x="7031" y="9724"/>
                    <a:pt x="7031" y="9853"/>
                    <a:pt x="7110" y="9932"/>
                  </a:cubicBezTo>
                  <a:cubicBezTo>
                    <a:pt x="7188" y="10011"/>
                    <a:pt x="7317" y="10011"/>
                    <a:pt x="7396" y="9932"/>
                  </a:cubicBezTo>
                  <a:lnTo>
                    <a:pt x="9505" y="7822"/>
                  </a:lnTo>
                  <a:lnTo>
                    <a:pt x="10977" y="9293"/>
                  </a:lnTo>
                  <a:lnTo>
                    <a:pt x="8868" y="11404"/>
                  </a:lnTo>
                  <a:cubicBezTo>
                    <a:pt x="8788" y="11482"/>
                    <a:pt x="8788" y="11611"/>
                    <a:pt x="8868" y="11689"/>
                  </a:cubicBezTo>
                  <a:cubicBezTo>
                    <a:pt x="8946" y="11769"/>
                    <a:pt x="9075" y="11769"/>
                    <a:pt x="9153" y="11689"/>
                  </a:cubicBezTo>
                  <a:lnTo>
                    <a:pt x="11264" y="9580"/>
                  </a:lnTo>
                  <a:lnTo>
                    <a:pt x="15979" y="14295"/>
                  </a:lnTo>
                  <a:cubicBezTo>
                    <a:pt x="16057" y="14375"/>
                    <a:pt x="16186" y="14375"/>
                    <a:pt x="16264" y="14295"/>
                  </a:cubicBezTo>
                  <a:cubicBezTo>
                    <a:pt x="16344" y="14217"/>
                    <a:pt x="16344" y="14088"/>
                    <a:pt x="16264" y="14010"/>
                  </a:cubicBezTo>
                  <a:lnTo>
                    <a:pt x="11406" y="9151"/>
                  </a:lnTo>
                  <a:lnTo>
                    <a:pt x="9648" y="7393"/>
                  </a:lnTo>
                  <a:lnTo>
                    <a:pt x="7890" y="5635"/>
                  </a:lnTo>
                  <a:lnTo>
                    <a:pt x="6134" y="3878"/>
                  </a:lnTo>
                  <a:lnTo>
                    <a:pt x="6133" y="3877"/>
                  </a:lnTo>
                  <a:lnTo>
                    <a:pt x="6133" y="3877"/>
                  </a:lnTo>
                  <a:lnTo>
                    <a:pt x="4375" y="2120"/>
                  </a:lnTo>
                  <a:lnTo>
                    <a:pt x="2618" y="362"/>
                  </a:lnTo>
                  <a:lnTo>
                    <a:pt x="2335" y="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5583925" y="2624100"/>
              <a:ext cx="269625" cy="269650"/>
            </a:xfrm>
            <a:custGeom>
              <a:avLst/>
              <a:gdLst/>
              <a:ahLst/>
              <a:cxnLst/>
              <a:rect l="l" t="t" r="r" b="b"/>
              <a:pathLst>
                <a:path w="10785" h="10786" extrusionOk="0">
                  <a:moveTo>
                    <a:pt x="1849" y="10640"/>
                  </a:moveTo>
                  <a:lnTo>
                    <a:pt x="10639" y="1850"/>
                  </a:lnTo>
                  <a:cubicBezTo>
                    <a:pt x="10670" y="1819"/>
                    <a:pt x="10722" y="1819"/>
                    <a:pt x="10753" y="1850"/>
                  </a:cubicBezTo>
                  <a:cubicBezTo>
                    <a:pt x="10784" y="1883"/>
                    <a:pt x="10784" y="1934"/>
                    <a:pt x="10753" y="1966"/>
                  </a:cubicBezTo>
                  <a:lnTo>
                    <a:pt x="1965" y="10754"/>
                  </a:lnTo>
                  <a:cubicBezTo>
                    <a:pt x="1932" y="10785"/>
                    <a:pt x="1882" y="10785"/>
                    <a:pt x="1849" y="10754"/>
                  </a:cubicBezTo>
                  <a:cubicBezTo>
                    <a:pt x="1818" y="10723"/>
                    <a:pt x="1818" y="10671"/>
                    <a:pt x="1849" y="10640"/>
                  </a:cubicBezTo>
                  <a:lnTo>
                    <a:pt x="1849" y="10640"/>
                  </a:lnTo>
                  <a:close/>
                  <a:moveTo>
                    <a:pt x="31" y="8822"/>
                  </a:moveTo>
                  <a:cubicBezTo>
                    <a:pt x="0" y="8853"/>
                    <a:pt x="0" y="8904"/>
                    <a:pt x="31" y="8936"/>
                  </a:cubicBezTo>
                  <a:cubicBezTo>
                    <a:pt x="63" y="8967"/>
                    <a:pt x="114" y="8967"/>
                    <a:pt x="146" y="8936"/>
                  </a:cubicBezTo>
                  <a:lnTo>
                    <a:pt x="8935" y="148"/>
                  </a:lnTo>
                  <a:cubicBezTo>
                    <a:pt x="8966" y="115"/>
                    <a:pt x="8966" y="65"/>
                    <a:pt x="8935" y="32"/>
                  </a:cubicBezTo>
                  <a:cubicBezTo>
                    <a:pt x="8902" y="1"/>
                    <a:pt x="8852" y="1"/>
                    <a:pt x="8820" y="32"/>
                  </a:cubicBezTo>
                  <a:lnTo>
                    <a:pt x="31" y="8822"/>
                  </a:lnTo>
                  <a:close/>
                  <a:moveTo>
                    <a:pt x="395" y="9185"/>
                  </a:moveTo>
                  <a:cubicBezTo>
                    <a:pt x="364" y="9217"/>
                    <a:pt x="364" y="9268"/>
                    <a:pt x="395" y="9300"/>
                  </a:cubicBezTo>
                  <a:cubicBezTo>
                    <a:pt x="427" y="9331"/>
                    <a:pt x="478" y="9331"/>
                    <a:pt x="509" y="9300"/>
                  </a:cubicBezTo>
                  <a:lnTo>
                    <a:pt x="9298" y="511"/>
                  </a:lnTo>
                  <a:cubicBezTo>
                    <a:pt x="9330" y="479"/>
                    <a:pt x="9330" y="429"/>
                    <a:pt x="9298" y="396"/>
                  </a:cubicBezTo>
                  <a:cubicBezTo>
                    <a:pt x="9266" y="365"/>
                    <a:pt x="9215" y="365"/>
                    <a:pt x="9183" y="396"/>
                  </a:cubicBezTo>
                  <a:lnTo>
                    <a:pt x="395" y="9185"/>
                  </a:lnTo>
                  <a:lnTo>
                    <a:pt x="395" y="9185"/>
                  </a:lnTo>
                  <a:close/>
                  <a:moveTo>
                    <a:pt x="759" y="9548"/>
                  </a:moveTo>
                  <a:cubicBezTo>
                    <a:pt x="728" y="9579"/>
                    <a:pt x="728" y="9631"/>
                    <a:pt x="759" y="9663"/>
                  </a:cubicBezTo>
                  <a:cubicBezTo>
                    <a:pt x="790" y="9695"/>
                    <a:pt x="842" y="9695"/>
                    <a:pt x="873" y="9663"/>
                  </a:cubicBezTo>
                  <a:lnTo>
                    <a:pt x="9661" y="874"/>
                  </a:lnTo>
                  <a:cubicBezTo>
                    <a:pt x="9694" y="843"/>
                    <a:pt x="9694" y="791"/>
                    <a:pt x="9661" y="760"/>
                  </a:cubicBezTo>
                  <a:cubicBezTo>
                    <a:pt x="9630" y="729"/>
                    <a:pt x="9579" y="729"/>
                    <a:pt x="9547" y="760"/>
                  </a:cubicBezTo>
                  <a:lnTo>
                    <a:pt x="759" y="9548"/>
                  </a:lnTo>
                  <a:lnTo>
                    <a:pt x="759" y="9548"/>
                  </a:lnTo>
                  <a:close/>
                  <a:moveTo>
                    <a:pt x="1123" y="9912"/>
                  </a:moveTo>
                  <a:cubicBezTo>
                    <a:pt x="1090" y="9943"/>
                    <a:pt x="1090" y="9995"/>
                    <a:pt x="1123" y="10026"/>
                  </a:cubicBezTo>
                  <a:cubicBezTo>
                    <a:pt x="1154" y="10059"/>
                    <a:pt x="1206" y="10059"/>
                    <a:pt x="1237" y="10026"/>
                  </a:cubicBezTo>
                  <a:lnTo>
                    <a:pt x="10025" y="1238"/>
                  </a:lnTo>
                  <a:cubicBezTo>
                    <a:pt x="10057" y="1207"/>
                    <a:pt x="10057" y="1155"/>
                    <a:pt x="10025" y="1124"/>
                  </a:cubicBezTo>
                  <a:cubicBezTo>
                    <a:pt x="9994" y="1091"/>
                    <a:pt x="9942" y="1091"/>
                    <a:pt x="9911" y="1124"/>
                  </a:cubicBezTo>
                  <a:close/>
                  <a:moveTo>
                    <a:pt x="1486" y="10390"/>
                  </a:moveTo>
                  <a:cubicBezTo>
                    <a:pt x="1518" y="10421"/>
                    <a:pt x="1568" y="10421"/>
                    <a:pt x="1601" y="10390"/>
                  </a:cubicBezTo>
                  <a:lnTo>
                    <a:pt x="10389" y="1602"/>
                  </a:lnTo>
                  <a:cubicBezTo>
                    <a:pt x="10420" y="1570"/>
                    <a:pt x="10420" y="1519"/>
                    <a:pt x="10389" y="1488"/>
                  </a:cubicBezTo>
                  <a:cubicBezTo>
                    <a:pt x="10358" y="1455"/>
                    <a:pt x="10306" y="1455"/>
                    <a:pt x="10275" y="1488"/>
                  </a:cubicBezTo>
                  <a:lnTo>
                    <a:pt x="1486" y="10276"/>
                  </a:lnTo>
                  <a:cubicBezTo>
                    <a:pt x="1454" y="10307"/>
                    <a:pt x="1454" y="10359"/>
                    <a:pt x="1486" y="103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5563150" y="2488950"/>
              <a:ext cx="359375" cy="408650"/>
            </a:xfrm>
            <a:custGeom>
              <a:avLst/>
              <a:gdLst/>
              <a:ahLst/>
              <a:cxnLst/>
              <a:rect l="l" t="t" r="r" b="b"/>
              <a:pathLst>
                <a:path w="14375" h="16346" extrusionOk="0">
                  <a:moveTo>
                    <a:pt x="80" y="14010"/>
                  </a:moveTo>
                  <a:cubicBezTo>
                    <a:pt x="0" y="14089"/>
                    <a:pt x="0" y="14218"/>
                    <a:pt x="80" y="14296"/>
                  </a:cubicBezTo>
                  <a:cubicBezTo>
                    <a:pt x="158" y="14375"/>
                    <a:pt x="287" y="14375"/>
                    <a:pt x="366" y="14296"/>
                  </a:cubicBezTo>
                  <a:lnTo>
                    <a:pt x="505" y="14157"/>
                  </a:lnTo>
                  <a:lnTo>
                    <a:pt x="2616" y="16266"/>
                  </a:lnTo>
                  <a:cubicBezTo>
                    <a:pt x="2694" y="16346"/>
                    <a:pt x="2823" y="16346"/>
                    <a:pt x="2901" y="16266"/>
                  </a:cubicBezTo>
                  <a:cubicBezTo>
                    <a:pt x="2980" y="16187"/>
                    <a:pt x="2980" y="16059"/>
                    <a:pt x="2901" y="15980"/>
                  </a:cubicBezTo>
                  <a:lnTo>
                    <a:pt x="792" y="13870"/>
                  </a:lnTo>
                  <a:lnTo>
                    <a:pt x="2263" y="12399"/>
                  </a:lnTo>
                  <a:lnTo>
                    <a:pt x="4373" y="14509"/>
                  </a:lnTo>
                  <a:cubicBezTo>
                    <a:pt x="4452" y="14588"/>
                    <a:pt x="4580" y="14588"/>
                    <a:pt x="4659" y="14509"/>
                  </a:cubicBezTo>
                  <a:cubicBezTo>
                    <a:pt x="4738" y="14429"/>
                    <a:pt x="4738" y="14301"/>
                    <a:pt x="4659" y="14222"/>
                  </a:cubicBezTo>
                  <a:lnTo>
                    <a:pt x="2549" y="12113"/>
                  </a:lnTo>
                  <a:lnTo>
                    <a:pt x="4020" y="10641"/>
                  </a:lnTo>
                  <a:lnTo>
                    <a:pt x="6131" y="12751"/>
                  </a:lnTo>
                  <a:cubicBezTo>
                    <a:pt x="6209" y="12829"/>
                    <a:pt x="6338" y="12829"/>
                    <a:pt x="6416" y="12751"/>
                  </a:cubicBezTo>
                  <a:cubicBezTo>
                    <a:pt x="6496" y="12671"/>
                    <a:pt x="6496" y="12544"/>
                    <a:pt x="6416" y="12464"/>
                  </a:cubicBezTo>
                  <a:lnTo>
                    <a:pt x="4307" y="10355"/>
                  </a:lnTo>
                  <a:lnTo>
                    <a:pt x="5779" y="8883"/>
                  </a:lnTo>
                  <a:lnTo>
                    <a:pt x="7888" y="10993"/>
                  </a:lnTo>
                  <a:cubicBezTo>
                    <a:pt x="7967" y="11072"/>
                    <a:pt x="8096" y="11072"/>
                    <a:pt x="8175" y="10993"/>
                  </a:cubicBezTo>
                  <a:cubicBezTo>
                    <a:pt x="8253" y="10914"/>
                    <a:pt x="8253" y="10786"/>
                    <a:pt x="8175" y="10707"/>
                  </a:cubicBezTo>
                  <a:lnTo>
                    <a:pt x="6065" y="8598"/>
                  </a:lnTo>
                  <a:lnTo>
                    <a:pt x="7537" y="7125"/>
                  </a:lnTo>
                  <a:lnTo>
                    <a:pt x="9646" y="9236"/>
                  </a:lnTo>
                  <a:cubicBezTo>
                    <a:pt x="9724" y="9314"/>
                    <a:pt x="9853" y="9314"/>
                    <a:pt x="9932" y="9236"/>
                  </a:cubicBezTo>
                  <a:cubicBezTo>
                    <a:pt x="10011" y="9156"/>
                    <a:pt x="10011" y="9027"/>
                    <a:pt x="9932" y="8949"/>
                  </a:cubicBezTo>
                  <a:lnTo>
                    <a:pt x="7822" y="6840"/>
                  </a:lnTo>
                  <a:lnTo>
                    <a:pt x="9295" y="5368"/>
                  </a:lnTo>
                  <a:lnTo>
                    <a:pt x="11404" y="7478"/>
                  </a:lnTo>
                  <a:cubicBezTo>
                    <a:pt x="11482" y="7556"/>
                    <a:pt x="11611" y="7556"/>
                    <a:pt x="11690" y="7478"/>
                  </a:cubicBezTo>
                  <a:cubicBezTo>
                    <a:pt x="11769" y="7399"/>
                    <a:pt x="11769" y="7270"/>
                    <a:pt x="11690" y="7191"/>
                  </a:cubicBezTo>
                  <a:lnTo>
                    <a:pt x="9580" y="5082"/>
                  </a:lnTo>
                  <a:lnTo>
                    <a:pt x="14295" y="366"/>
                  </a:lnTo>
                  <a:cubicBezTo>
                    <a:pt x="14375" y="287"/>
                    <a:pt x="14375" y="159"/>
                    <a:pt x="14295" y="80"/>
                  </a:cubicBezTo>
                  <a:cubicBezTo>
                    <a:pt x="14217" y="1"/>
                    <a:pt x="14088" y="1"/>
                    <a:pt x="14010" y="80"/>
                  </a:cubicBezTo>
                  <a:lnTo>
                    <a:pt x="9151" y="4939"/>
                  </a:lnTo>
                  <a:lnTo>
                    <a:pt x="7394" y="6697"/>
                  </a:lnTo>
                  <a:lnTo>
                    <a:pt x="5636" y="8454"/>
                  </a:lnTo>
                  <a:lnTo>
                    <a:pt x="3878" y="10211"/>
                  </a:lnTo>
                  <a:lnTo>
                    <a:pt x="3878" y="10212"/>
                  </a:lnTo>
                  <a:lnTo>
                    <a:pt x="3877" y="10213"/>
                  </a:lnTo>
                  <a:lnTo>
                    <a:pt x="2121" y="11970"/>
                  </a:lnTo>
                  <a:lnTo>
                    <a:pt x="362" y="13727"/>
                  </a:lnTo>
                  <a:lnTo>
                    <a:pt x="80" y="140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6082900" y="2557950"/>
              <a:ext cx="269675" cy="269650"/>
            </a:xfrm>
            <a:custGeom>
              <a:avLst/>
              <a:gdLst/>
              <a:ahLst/>
              <a:cxnLst/>
              <a:rect l="l" t="t" r="r" b="b"/>
              <a:pathLst>
                <a:path w="10787" h="10786" extrusionOk="0">
                  <a:moveTo>
                    <a:pt x="10640" y="8935"/>
                  </a:moveTo>
                  <a:lnTo>
                    <a:pt x="1851" y="147"/>
                  </a:lnTo>
                  <a:cubicBezTo>
                    <a:pt x="1820" y="116"/>
                    <a:pt x="1820" y="64"/>
                    <a:pt x="1851" y="32"/>
                  </a:cubicBezTo>
                  <a:cubicBezTo>
                    <a:pt x="1883" y="0"/>
                    <a:pt x="1934" y="0"/>
                    <a:pt x="1966" y="32"/>
                  </a:cubicBezTo>
                  <a:lnTo>
                    <a:pt x="10754" y="8821"/>
                  </a:lnTo>
                  <a:cubicBezTo>
                    <a:pt x="10786" y="8852"/>
                    <a:pt x="10786" y="8904"/>
                    <a:pt x="10754" y="8935"/>
                  </a:cubicBezTo>
                  <a:cubicBezTo>
                    <a:pt x="10722" y="8967"/>
                    <a:pt x="10671" y="8967"/>
                    <a:pt x="10640" y="8935"/>
                  </a:cubicBezTo>
                  <a:close/>
                  <a:moveTo>
                    <a:pt x="8821" y="10753"/>
                  </a:moveTo>
                  <a:cubicBezTo>
                    <a:pt x="8853" y="10786"/>
                    <a:pt x="8904" y="10786"/>
                    <a:pt x="8936" y="10753"/>
                  </a:cubicBezTo>
                  <a:cubicBezTo>
                    <a:pt x="8968" y="10722"/>
                    <a:pt x="8968" y="10670"/>
                    <a:pt x="8936" y="10639"/>
                  </a:cubicBezTo>
                  <a:lnTo>
                    <a:pt x="147" y="1851"/>
                  </a:lnTo>
                  <a:cubicBezTo>
                    <a:pt x="116" y="1818"/>
                    <a:pt x="65" y="1818"/>
                    <a:pt x="33" y="1851"/>
                  </a:cubicBezTo>
                  <a:cubicBezTo>
                    <a:pt x="1" y="1882"/>
                    <a:pt x="1" y="1934"/>
                    <a:pt x="33" y="1965"/>
                  </a:cubicBezTo>
                  <a:lnTo>
                    <a:pt x="8821" y="10753"/>
                  </a:lnTo>
                  <a:lnTo>
                    <a:pt x="8821" y="10753"/>
                  </a:lnTo>
                  <a:close/>
                  <a:moveTo>
                    <a:pt x="9185" y="10389"/>
                  </a:moveTo>
                  <a:cubicBezTo>
                    <a:pt x="9217" y="10422"/>
                    <a:pt x="9268" y="10422"/>
                    <a:pt x="9299" y="10389"/>
                  </a:cubicBezTo>
                  <a:cubicBezTo>
                    <a:pt x="9331" y="10358"/>
                    <a:pt x="9331" y="10307"/>
                    <a:pt x="9299" y="10275"/>
                  </a:cubicBezTo>
                  <a:lnTo>
                    <a:pt x="511" y="1487"/>
                  </a:lnTo>
                  <a:cubicBezTo>
                    <a:pt x="479" y="1456"/>
                    <a:pt x="428" y="1456"/>
                    <a:pt x="396" y="1487"/>
                  </a:cubicBezTo>
                  <a:cubicBezTo>
                    <a:pt x="365" y="1518"/>
                    <a:pt x="365" y="1570"/>
                    <a:pt x="396" y="1601"/>
                  </a:cubicBezTo>
                  <a:lnTo>
                    <a:pt x="9185" y="10389"/>
                  </a:lnTo>
                  <a:lnTo>
                    <a:pt x="9185" y="10389"/>
                  </a:lnTo>
                  <a:close/>
                  <a:moveTo>
                    <a:pt x="9549" y="10027"/>
                  </a:moveTo>
                  <a:cubicBezTo>
                    <a:pt x="9580" y="10058"/>
                    <a:pt x="9632" y="10058"/>
                    <a:pt x="9663" y="10027"/>
                  </a:cubicBezTo>
                  <a:cubicBezTo>
                    <a:pt x="9695" y="9995"/>
                    <a:pt x="9695" y="9944"/>
                    <a:pt x="9663" y="9911"/>
                  </a:cubicBezTo>
                  <a:lnTo>
                    <a:pt x="875" y="1123"/>
                  </a:lnTo>
                  <a:cubicBezTo>
                    <a:pt x="843" y="1092"/>
                    <a:pt x="792" y="1092"/>
                    <a:pt x="760" y="1123"/>
                  </a:cubicBezTo>
                  <a:cubicBezTo>
                    <a:pt x="728" y="1155"/>
                    <a:pt x="728" y="1206"/>
                    <a:pt x="760" y="1237"/>
                  </a:cubicBezTo>
                  <a:lnTo>
                    <a:pt x="9549" y="10027"/>
                  </a:lnTo>
                  <a:lnTo>
                    <a:pt x="9549" y="10027"/>
                  </a:lnTo>
                  <a:close/>
                  <a:moveTo>
                    <a:pt x="9912" y="9663"/>
                  </a:moveTo>
                  <a:cubicBezTo>
                    <a:pt x="9944" y="9694"/>
                    <a:pt x="9995" y="9694"/>
                    <a:pt x="10027" y="9663"/>
                  </a:cubicBezTo>
                  <a:cubicBezTo>
                    <a:pt x="10059" y="9632"/>
                    <a:pt x="10059" y="9580"/>
                    <a:pt x="10027" y="9549"/>
                  </a:cubicBezTo>
                  <a:lnTo>
                    <a:pt x="1238" y="759"/>
                  </a:lnTo>
                  <a:cubicBezTo>
                    <a:pt x="1207" y="728"/>
                    <a:pt x="1155" y="728"/>
                    <a:pt x="1124" y="759"/>
                  </a:cubicBezTo>
                  <a:cubicBezTo>
                    <a:pt x="1092" y="791"/>
                    <a:pt x="1092" y="842"/>
                    <a:pt x="1124" y="874"/>
                  </a:cubicBezTo>
                  <a:lnTo>
                    <a:pt x="9912" y="9663"/>
                  </a:lnTo>
                  <a:lnTo>
                    <a:pt x="9912" y="9663"/>
                  </a:lnTo>
                  <a:close/>
                  <a:moveTo>
                    <a:pt x="10390" y="9299"/>
                  </a:moveTo>
                  <a:cubicBezTo>
                    <a:pt x="10422" y="9268"/>
                    <a:pt x="10422" y="9216"/>
                    <a:pt x="10390" y="9185"/>
                  </a:cubicBezTo>
                  <a:lnTo>
                    <a:pt x="1602" y="396"/>
                  </a:lnTo>
                  <a:cubicBezTo>
                    <a:pt x="1570" y="364"/>
                    <a:pt x="1519" y="364"/>
                    <a:pt x="1488" y="396"/>
                  </a:cubicBezTo>
                  <a:cubicBezTo>
                    <a:pt x="1456" y="428"/>
                    <a:pt x="1456" y="478"/>
                    <a:pt x="1488" y="511"/>
                  </a:cubicBezTo>
                  <a:lnTo>
                    <a:pt x="10276" y="9299"/>
                  </a:lnTo>
                  <a:cubicBezTo>
                    <a:pt x="10307" y="9330"/>
                    <a:pt x="10359" y="9330"/>
                    <a:pt x="10390" y="92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5947750" y="2488950"/>
              <a:ext cx="408650" cy="359400"/>
            </a:xfrm>
            <a:custGeom>
              <a:avLst/>
              <a:gdLst/>
              <a:ahLst/>
              <a:cxnLst/>
              <a:rect l="l" t="t" r="r" b="b"/>
              <a:pathLst>
                <a:path w="16346" h="14376" extrusionOk="0">
                  <a:moveTo>
                    <a:pt x="14010" y="14296"/>
                  </a:moveTo>
                  <a:cubicBezTo>
                    <a:pt x="14090" y="14375"/>
                    <a:pt x="14217" y="14375"/>
                    <a:pt x="14297" y="14296"/>
                  </a:cubicBezTo>
                  <a:cubicBezTo>
                    <a:pt x="14375" y="14218"/>
                    <a:pt x="14375" y="14089"/>
                    <a:pt x="14297" y="14010"/>
                  </a:cubicBezTo>
                  <a:lnTo>
                    <a:pt x="14157" y="13870"/>
                  </a:lnTo>
                  <a:lnTo>
                    <a:pt x="16266" y="11760"/>
                  </a:lnTo>
                  <a:cubicBezTo>
                    <a:pt x="16346" y="11682"/>
                    <a:pt x="16346" y="11553"/>
                    <a:pt x="16266" y="11475"/>
                  </a:cubicBezTo>
                  <a:cubicBezTo>
                    <a:pt x="16188" y="11395"/>
                    <a:pt x="16059" y="11395"/>
                    <a:pt x="15981" y="11475"/>
                  </a:cubicBezTo>
                  <a:lnTo>
                    <a:pt x="13870" y="13584"/>
                  </a:lnTo>
                  <a:lnTo>
                    <a:pt x="12399" y="12113"/>
                  </a:lnTo>
                  <a:lnTo>
                    <a:pt x="14508" y="10003"/>
                  </a:lnTo>
                  <a:cubicBezTo>
                    <a:pt x="14588" y="9924"/>
                    <a:pt x="14588" y="9795"/>
                    <a:pt x="14508" y="9717"/>
                  </a:cubicBezTo>
                  <a:cubicBezTo>
                    <a:pt x="14430" y="9638"/>
                    <a:pt x="14301" y="9638"/>
                    <a:pt x="14222" y="9717"/>
                  </a:cubicBezTo>
                  <a:lnTo>
                    <a:pt x="12113" y="11826"/>
                  </a:lnTo>
                  <a:lnTo>
                    <a:pt x="10642" y="10355"/>
                  </a:lnTo>
                  <a:lnTo>
                    <a:pt x="12751" y="8245"/>
                  </a:lnTo>
                  <a:cubicBezTo>
                    <a:pt x="12830" y="8167"/>
                    <a:pt x="12830" y="8038"/>
                    <a:pt x="12751" y="7959"/>
                  </a:cubicBezTo>
                  <a:cubicBezTo>
                    <a:pt x="12671" y="7880"/>
                    <a:pt x="12544" y="7880"/>
                    <a:pt x="12464" y="7959"/>
                  </a:cubicBezTo>
                  <a:lnTo>
                    <a:pt x="10355" y="10069"/>
                  </a:lnTo>
                  <a:lnTo>
                    <a:pt x="8884" y="8596"/>
                  </a:lnTo>
                  <a:lnTo>
                    <a:pt x="10993" y="6487"/>
                  </a:lnTo>
                  <a:cubicBezTo>
                    <a:pt x="11073" y="6409"/>
                    <a:pt x="11073" y="6280"/>
                    <a:pt x="10993" y="6202"/>
                  </a:cubicBezTo>
                  <a:cubicBezTo>
                    <a:pt x="10914" y="6122"/>
                    <a:pt x="10786" y="6122"/>
                    <a:pt x="10707" y="6202"/>
                  </a:cubicBezTo>
                  <a:lnTo>
                    <a:pt x="8597" y="8311"/>
                  </a:lnTo>
                  <a:lnTo>
                    <a:pt x="7126" y="6839"/>
                  </a:lnTo>
                  <a:lnTo>
                    <a:pt x="9236" y="4730"/>
                  </a:lnTo>
                  <a:cubicBezTo>
                    <a:pt x="9315" y="4651"/>
                    <a:pt x="9315" y="4522"/>
                    <a:pt x="9236" y="4444"/>
                  </a:cubicBezTo>
                  <a:cubicBezTo>
                    <a:pt x="9156" y="4365"/>
                    <a:pt x="9028" y="4365"/>
                    <a:pt x="8949" y="4444"/>
                  </a:cubicBezTo>
                  <a:lnTo>
                    <a:pt x="6840" y="6553"/>
                  </a:lnTo>
                  <a:lnTo>
                    <a:pt x="5369" y="5081"/>
                  </a:lnTo>
                  <a:lnTo>
                    <a:pt x="7478" y="2972"/>
                  </a:lnTo>
                  <a:cubicBezTo>
                    <a:pt x="7557" y="2894"/>
                    <a:pt x="7557" y="2765"/>
                    <a:pt x="7478" y="2686"/>
                  </a:cubicBezTo>
                  <a:cubicBezTo>
                    <a:pt x="7398" y="2607"/>
                    <a:pt x="7271" y="2607"/>
                    <a:pt x="7191" y="2686"/>
                  </a:cubicBezTo>
                  <a:lnTo>
                    <a:pt x="5082" y="4796"/>
                  </a:lnTo>
                  <a:lnTo>
                    <a:pt x="367" y="79"/>
                  </a:lnTo>
                  <a:cubicBezTo>
                    <a:pt x="287" y="1"/>
                    <a:pt x="160" y="1"/>
                    <a:pt x="80" y="79"/>
                  </a:cubicBezTo>
                  <a:cubicBezTo>
                    <a:pt x="1" y="159"/>
                    <a:pt x="1" y="287"/>
                    <a:pt x="80" y="366"/>
                  </a:cubicBezTo>
                  <a:lnTo>
                    <a:pt x="4939" y="5224"/>
                  </a:lnTo>
                  <a:lnTo>
                    <a:pt x="6696" y="6982"/>
                  </a:lnTo>
                  <a:lnTo>
                    <a:pt x="8454" y="8740"/>
                  </a:lnTo>
                  <a:lnTo>
                    <a:pt x="10212" y="10497"/>
                  </a:lnTo>
                  <a:lnTo>
                    <a:pt x="10212" y="10498"/>
                  </a:lnTo>
                  <a:lnTo>
                    <a:pt x="10213" y="10498"/>
                  </a:lnTo>
                  <a:lnTo>
                    <a:pt x="11969" y="12256"/>
                  </a:lnTo>
                  <a:lnTo>
                    <a:pt x="13727" y="14014"/>
                  </a:lnTo>
                  <a:lnTo>
                    <a:pt x="14010" y="142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6016775" y="2058925"/>
              <a:ext cx="269625" cy="269650"/>
            </a:xfrm>
            <a:custGeom>
              <a:avLst/>
              <a:gdLst/>
              <a:ahLst/>
              <a:cxnLst/>
              <a:rect l="l" t="t" r="r" b="b"/>
              <a:pathLst>
                <a:path w="10785" h="10786" extrusionOk="0">
                  <a:moveTo>
                    <a:pt x="8935" y="147"/>
                  </a:moveTo>
                  <a:lnTo>
                    <a:pt x="146" y="8935"/>
                  </a:lnTo>
                  <a:cubicBezTo>
                    <a:pt x="115" y="8968"/>
                    <a:pt x="63" y="8968"/>
                    <a:pt x="32" y="8935"/>
                  </a:cubicBezTo>
                  <a:cubicBezTo>
                    <a:pt x="0" y="8904"/>
                    <a:pt x="0" y="8852"/>
                    <a:pt x="32" y="8821"/>
                  </a:cubicBezTo>
                  <a:lnTo>
                    <a:pt x="8820" y="33"/>
                  </a:lnTo>
                  <a:cubicBezTo>
                    <a:pt x="8852" y="0"/>
                    <a:pt x="8903" y="0"/>
                    <a:pt x="8935" y="33"/>
                  </a:cubicBezTo>
                  <a:cubicBezTo>
                    <a:pt x="8967" y="64"/>
                    <a:pt x="8967" y="116"/>
                    <a:pt x="8935" y="147"/>
                  </a:cubicBezTo>
                  <a:close/>
                  <a:moveTo>
                    <a:pt x="10753" y="1965"/>
                  </a:moveTo>
                  <a:cubicBezTo>
                    <a:pt x="10785" y="1934"/>
                    <a:pt x="10785" y="1882"/>
                    <a:pt x="10753" y="1851"/>
                  </a:cubicBezTo>
                  <a:cubicBezTo>
                    <a:pt x="10721" y="1820"/>
                    <a:pt x="10670" y="1820"/>
                    <a:pt x="10638" y="1851"/>
                  </a:cubicBezTo>
                  <a:lnTo>
                    <a:pt x="1850" y="10639"/>
                  </a:lnTo>
                  <a:cubicBezTo>
                    <a:pt x="1818" y="10671"/>
                    <a:pt x="1818" y="10722"/>
                    <a:pt x="1850" y="10753"/>
                  </a:cubicBezTo>
                  <a:cubicBezTo>
                    <a:pt x="1881" y="10786"/>
                    <a:pt x="1933" y="10786"/>
                    <a:pt x="1964" y="10753"/>
                  </a:cubicBezTo>
                  <a:lnTo>
                    <a:pt x="10753" y="1965"/>
                  </a:lnTo>
                  <a:lnTo>
                    <a:pt x="10753" y="1965"/>
                  </a:lnTo>
                  <a:close/>
                  <a:moveTo>
                    <a:pt x="10389" y="1601"/>
                  </a:moveTo>
                  <a:cubicBezTo>
                    <a:pt x="10421" y="1570"/>
                    <a:pt x="10421" y="1518"/>
                    <a:pt x="10389" y="1487"/>
                  </a:cubicBezTo>
                  <a:cubicBezTo>
                    <a:pt x="10358" y="1456"/>
                    <a:pt x="10307" y="1456"/>
                    <a:pt x="10275" y="1487"/>
                  </a:cubicBezTo>
                  <a:lnTo>
                    <a:pt x="1486" y="10275"/>
                  </a:lnTo>
                  <a:cubicBezTo>
                    <a:pt x="1455" y="10308"/>
                    <a:pt x="1455" y="10358"/>
                    <a:pt x="1486" y="10391"/>
                  </a:cubicBezTo>
                  <a:cubicBezTo>
                    <a:pt x="1518" y="10422"/>
                    <a:pt x="1569" y="10422"/>
                    <a:pt x="1601" y="10391"/>
                  </a:cubicBezTo>
                  <a:close/>
                  <a:moveTo>
                    <a:pt x="10026" y="1239"/>
                  </a:moveTo>
                  <a:cubicBezTo>
                    <a:pt x="10057" y="1206"/>
                    <a:pt x="10057" y="1156"/>
                    <a:pt x="10026" y="1123"/>
                  </a:cubicBezTo>
                  <a:cubicBezTo>
                    <a:pt x="9994" y="1092"/>
                    <a:pt x="9943" y="1092"/>
                    <a:pt x="9911" y="1123"/>
                  </a:cubicBezTo>
                  <a:lnTo>
                    <a:pt x="1123" y="9913"/>
                  </a:lnTo>
                  <a:cubicBezTo>
                    <a:pt x="1091" y="9944"/>
                    <a:pt x="1091" y="9995"/>
                    <a:pt x="1123" y="10027"/>
                  </a:cubicBezTo>
                  <a:cubicBezTo>
                    <a:pt x="1155" y="10058"/>
                    <a:pt x="1206" y="10058"/>
                    <a:pt x="1237" y="10027"/>
                  </a:cubicBezTo>
                  <a:lnTo>
                    <a:pt x="10026" y="1239"/>
                  </a:lnTo>
                  <a:lnTo>
                    <a:pt x="10026" y="1239"/>
                  </a:lnTo>
                  <a:close/>
                  <a:moveTo>
                    <a:pt x="9662" y="875"/>
                  </a:moveTo>
                  <a:cubicBezTo>
                    <a:pt x="9694" y="843"/>
                    <a:pt x="9694" y="792"/>
                    <a:pt x="9662" y="761"/>
                  </a:cubicBezTo>
                  <a:cubicBezTo>
                    <a:pt x="9630" y="728"/>
                    <a:pt x="9579" y="728"/>
                    <a:pt x="9548" y="761"/>
                  </a:cubicBezTo>
                  <a:lnTo>
                    <a:pt x="759" y="9549"/>
                  </a:lnTo>
                  <a:cubicBezTo>
                    <a:pt x="728" y="9580"/>
                    <a:pt x="728" y="9632"/>
                    <a:pt x="759" y="9663"/>
                  </a:cubicBezTo>
                  <a:cubicBezTo>
                    <a:pt x="791" y="9694"/>
                    <a:pt x="842" y="9694"/>
                    <a:pt x="874" y="9663"/>
                  </a:cubicBezTo>
                  <a:lnTo>
                    <a:pt x="9662" y="875"/>
                  </a:lnTo>
                  <a:lnTo>
                    <a:pt x="9662" y="875"/>
                  </a:lnTo>
                  <a:close/>
                  <a:moveTo>
                    <a:pt x="9298" y="397"/>
                  </a:moveTo>
                  <a:cubicBezTo>
                    <a:pt x="9267" y="364"/>
                    <a:pt x="9215" y="364"/>
                    <a:pt x="9184" y="397"/>
                  </a:cubicBezTo>
                  <a:lnTo>
                    <a:pt x="396" y="9185"/>
                  </a:lnTo>
                  <a:cubicBezTo>
                    <a:pt x="364" y="9216"/>
                    <a:pt x="364" y="9268"/>
                    <a:pt x="396" y="9299"/>
                  </a:cubicBezTo>
                  <a:cubicBezTo>
                    <a:pt x="427" y="9330"/>
                    <a:pt x="478" y="9330"/>
                    <a:pt x="510" y="9299"/>
                  </a:cubicBezTo>
                  <a:lnTo>
                    <a:pt x="9298" y="511"/>
                  </a:lnTo>
                  <a:cubicBezTo>
                    <a:pt x="9330" y="480"/>
                    <a:pt x="9330" y="428"/>
                    <a:pt x="9298" y="3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5947775" y="2055100"/>
              <a:ext cx="359400" cy="408625"/>
            </a:xfrm>
            <a:custGeom>
              <a:avLst/>
              <a:gdLst/>
              <a:ahLst/>
              <a:cxnLst/>
              <a:rect l="l" t="t" r="r" b="b"/>
              <a:pathLst>
                <a:path w="14376" h="16345" extrusionOk="0">
                  <a:moveTo>
                    <a:pt x="14296" y="2335"/>
                  </a:moveTo>
                  <a:cubicBezTo>
                    <a:pt x="14375" y="2257"/>
                    <a:pt x="14375" y="2128"/>
                    <a:pt x="14296" y="2049"/>
                  </a:cubicBezTo>
                  <a:cubicBezTo>
                    <a:pt x="14216" y="1970"/>
                    <a:pt x="14089" y="1970"/>
                    <a:pt x="14009" y="2049"/>
                  </a:cubicBezTo>
                  <a:lnTo>
                    <a:pt x="13869" y="2189"/>
                  </a:lnTo>
                  <a:lnTo>
                    <a:pt x="11760" y="80"/>
                  </a:lnTo>
                  <a:cubicBezTo>
                    <a:pt x="11682" y="0"/>
                    <a:pt x="11553" y="0"/>
                    <a:pt x="11475" y="80"/>
                  </a:cubicBezTo>
                  <a:cubicBezTo>
                    <a:pt x="11395" y="158"/>
                    <a:pt x="11395" y="287"/>
                    <a:pt x="11475" y="366"/>
                  </a:cubicBezTo>
                  <a:lnTo>
                    <a:pt x="13584" y="2475"/>
                  </a:lnTo>
                  <a:lnTo>
                    <a:pt x="12112" y="3946"/>
                  </a:lnTo>
                  <a:lnTo>
                    <a:pt x="10003" y="1837"/>
                  </a:lnTo>
                  <a:cubicBezTo>
                    <a:pt x="9924" y="1758"/>
                    <a:pt x="9795" y="1758"/>
                    <a:pt x="9716" y="1837"/>
                  </a:cubicBezTo>
                  <a:cubicBezTo>
                    <a:pt x="9638" y="1916"/>
                    <a:pt x="9638" y="2044"/>
                    <a:pt x="9716" y="2124"/>
                  </a:cubicBezTo>
                  <a:lnTo>
                    <a:pt x="11826" y="4233"/>
                  </a:lnTo>
                  <a:lnTo>
                    <a:pt x="10354" y="5704"/>
                  </a:lnTo>
                  <a:lnTo>
                    <a:pt x="8245" y="3595"/>
                  </a:lnTo>
                  <a:cubicBezTo>
                    <a:pt x="8165" y="3515"/>
                    <a:pt x="8038" y="3515"/>
                    <a:pt x="7958" y="3595"/>
                  </a:cubicBezTo>
                  <a:cubicBezTo>
                    <a:pt x="7880" y="3674"/>
                    <a:pt x="7880" y="3802"/>
                    <a:pt x="7958" y="3881"/>
                  </a:cubicBezTo>
                  <a:lnTo>
                    <a:pt x="10067" y="5991"/>
                  </a:lnTo>
                  <a:lnTo>
                    <a:pt x="8596" y="7462"/>
                  </a:lnTo>
                  <a:lnTo>
                    <a:pt x="6487" y="5352"/>
                  </a:lnTo>
                  <a:cubicBezTo>
                    <a:pt x="6408" y="5274"/>
                    <a:pt x="6280" y="5274"/>
                    <a:pt x="6201" y="5352"/>
                  </a:cubicBezTo>
                  <a:cubicBezTo>
                    <a:pt x="6122" y="5432"/>
                    <a:pt x="6122" y="5560"/>
                    <a:pt x="6201" y="5639"/>
                  </a:cubicBezTo>
                  <a:lnTo>
                    <a:pt x="8310" y="7748"/>
                  </a:lnTo>
                  <a:lnTo>
                    <a:pt x="6839" y="9219"/>
                  </a:lnTo>
                  <a:lnTo>
                    <a:pt x="4730" y="7110"/>
                  </a:lnTo>
                  <a:cubicBezTo>
                    <a:pt x="4650" y="7032"/>
                    <a:pt x="4523" y="7032"/>
                    <a:pt x="4443" y="7110"/>
                  </a:cubicBezTo>
                  <a:cubicBezTo>
                    <a:pt x="4365" y="7190"/>
                    <a:pt x="4365" y="7317"/>
                    <a:pt x="4443" y="7397"/>
                  </a:cubicBezTo>
                  <a:lnTo>
                    <a:pt x="6552" y="9506"/>
                  </a:lnTo>
                  <a:lnTo>
                    <a:pt x="5081" y="10977"/>
                  </a:lnTo>
                  <a:lnTo>
                    <a:pt x="2972" y="8868"/>
                  </a:lnTo>
                  <a:cubicBezTo>
                    <a:pt x="2893" y="8789"/>
                    <a:pt x="2765" y="8789"/>
                    <a:pt x="2685" y="8868"/>
                  </a:cubicBezTo>
                  <a:cubicBezTo>
                    <a:pt x="2607" y="8947"/>
                    <a:pt x="2607" y="9075"/>
                    <a:pt x="2685" y="9154"/>
                  </a:cubicBezTo>
                  <a:lnTo>
                    <a:pt x="4795" y="11263"/>
                  </a:lnTo>
                  <a:lnTo>
                    <a:pt x="79" y="15979"/>
                  </a:lnTo>
                  <a:cubicBezTo>
                    <a:pt x="1" y="16058"/>
                    <a:pt x="1" y="16187"/>
                    <a:pt x="79" y="16265"/>
                  </a:cubicBezTo>
                  <a:cubicBezTo>
                    <a:pt x="159" y="16345"/>
                    <a:pt x="286" y="16345"/>
                    <a:pt x="366" y="16265"/>
                  </a:cubicBezTo>
                  <a:lnTo>
                    <a:pt x="5224" y="11407"/>
                  </a:lnTo>
                  <a:lnTo>
                    <a:pt x="6982" y="9649"/>
                  </a:lnTo>
                  <a:lnTo>
                    <a:pt x="8740" y="7891"/>
                  </a:lnTo>
                  <a:lnTo>
                    <a:pt x="10497" y="6134"/>
                  </a:lnTo>
                  <a:lnTo>
                    <a:pt x="10497" y="6134"/>
                  </a:lnTo>
                  <a:lnTo>
                    <a:pt x="10498" y="6133"/>
                  </a:lnTo>
                  <a:lnTo>
                    <a:pt x="12255" y="4376"/>
                  </a:lnTo>
                  <a:lnTo>
                    <a:pt x="14013" y="26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5904375" y="2445550"/>
              <a:ext cx="61575" cy="61600"/>
            </a:xfrm>
            <a:custGeom>
              <a:avLst/>
              <a:gdLst/>
              <a:ahLst/>
              <a:cxnLst/>
              <a:rect l="l" t="t" r="r" b="b"/>
              <a:pathLst>
                <a:path w="2463" h="2464" extrusionOk="0">
                  <a:moveTo>
                    <a:pt x="361" y="361"/>
                  </a:moveTo>
                  <a:cubicBezTo>
                    <a:pt x="602" y="121"/>
                    <a:pt x="916" y="0"/>
                    <a:pt x="1231" y="0"/>
                  </a:cubicBezTo>
                  <a:cubicBezTo>
                    <a:pt x="1546" y="0"/>
                    <a:pt x="1861" y="121"/>
                    <a:pt x="2102" y="361"/>
                  </a:cubicBezTo>
                  <a:cubicBezTo>
                    <a:pt x="2342" y="602"/>
                    <a:pt x="2462" y="917"/>
                    <a:pt x="2462" y="1232"/>
                  </a:cubicBezTo>
                  <a:cubicBezTo>
                    <a:pt x="2462" y="1546"/>
                    <a:pt x="2342" y="1862"/>
                    <a:pt x="2102" y="2102"/>
                  </a:cubicBezTo>
                  <a:cubicBezTo>
                    <a:pt x="1861" y="2342"/>
                    <a:pt x="1546" y="2463"/>
                    <a:pt x="1231" y="2463"/>
                  </a:cubicBezTo>
                  <a:cubicBezTo>
                    <a:pt x="916" y="2463"/>
                    <a:pt x="602" y="2342"/>
                    <a:pt x="361" y="2102"/>
                  </a:cubicBezTo>
                  <a:cubicBezTo>
                    <a:pt x="120" y="1862"/>
                    <a:pt x="0" y="1546"/>
                    <a:pt x="0" y="1232"/>
                  </a:cubicBezTo>
                  <a:cubicBezTo>
                    <a:pt x="0" y="917"/>
                    <a:pt x="120" y="602"/>
                    <a:pt x="361" y="361"/>
                  </a:cubicBezTo>
                  <a:close/>
                  <a:moveTo>
                    <a:pt x="648" y="1816"/>
                  </a:moveTo>
                  <a:cubicBezTo>
                    <a:pt x="809" y="1977"/>
                    <a:pt x="1019" y="2058"/>
                    <a:pt x="1231" y="2058"/>
                  </a:cubicBezTo>
                  <a:cubicBezTo>
                    <a:pt x="1442" y="2058"/>
                    <a:pt x="1654" y="1977"/>
                    <a:pt x="1815" y="1816"/>
                  </a:cubicBezTo>
                  <a:cubicBezTo>
                    <a:pt x="1976" y="1655"/>
                    <a:pt x="2057" y="1443"/>
                    <a:pt x="2057" y="1232"/>
                  </a:cubicBezTo>
                  <a:cubicBezTo>
                    <a:pt x="2057" y="1020"/>
                    <a:pt x="1976" y="809"/>
                    <a:pt x="1815" y="647"/>
                  </a:cubicBezTo>
                  <a:cubicBezTo>
                    <a:pt x="1654" y="486"/>
                    <a:pt x="1442" y="406"/>
                    <a:pt x="1231" y="406"/>
                  </a:cubicBezTo>
                  <a:cubicBezTo>
                    <a:pt x="1019" y="406"/>
                    <a:pt x="809" y="486"/>
                    <a:pt x="648" y="647"/>
                  </a:cubicBezTo>
                  <a:cubicBezTo>
                    <a:pt x="486" y="809"/>
                    <a:pt x="405" y="1020"/>
                    <a:pt x="405" y="1232"/>
                  </a:cubicBezTo>
                  <a:cubicBezTo>
                    <a:pt x="405" y="1443"/>
                    <a:pt x="485" y="1655"/>
                    <a:pt x="648" y="18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5873400" y="2747275"/>
              <a:ext cx="171500" cy="18625"/>
            </a:xfrm>
            <a:custGeom>
              <a:avLst/>
              <a:gdLst/>
              <a:ahLst/>
              <a:cxnLst/>
              <a:rect l="l" t="t" r="r" b="b"/>
              <a:pathLst>
                <a:path w="6860" h="745" extrusionOk="0">
                  <a:moveTo>
                    <a:pt x="6488" y="1"/>
                  </a:moveTo>
                  <a:lnTo>
                    <a:pt x="372" y="1"/>
                  </a:lnTo>
                  <a:cubicBezTo>
                    <a:pt x="167" y="1"/>
                    <a:pt x="0" y="169"/>
                    <a:pt x="0" y="373"/>
                  </a:cubicBezTo>
                  <a:lnTo>
                    <a:pt x="0" y="373"/>
                  </a:lnTo>
                  <a:cubicBezTo>
                    <a:pt x="0" y="577"/>
                    <a:pt x="167" y="744"/>
                    <a:pt x="372" y="744"/>
                  </a:cubicBezTo>
                  <a:lnTo>
                    <a:pt x="6488" y="744"/>
                  </a:lnTo>
                  <a:cubicBezTo>
                    <a:pt x="6693" y="744"/>
                    <a:pt x="6859" y="577"/>
                    <a:pt x="6859" y="373"/>
                  </a:cubicBezTo>
                  <a:lnTo>
                    <a:pt x="6859" y="373"/>
                  </a:lnTo>
                  <a:cubicBezTo>
                    <a:pt x="6859" y="169"/>
                    <a:pt x="6693" y="2"/>
                    <a:pt x="6488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5873400" y="2801775"/>
              <a:ext cx="171500" cy="18575"/>
            </a:xfrm>
            <a:custGeom>
              <a:avLst/>
              <a:gdLst/>
              <a:ahLst/>
              <a:cxnLst/>
              <a:rect l="l" t="t" r="r" b="b"/>
              <a:pathLst>
                <a:path w="6860" h="743" extrusionOk="0">
                  <a:moveTo>
                    <a:pt x="6488" y="1"/>
                  </a:moveTo>
                  <a:lnTo>
                    <a:pt x="372" y="1"/>
                  </a:lnTo>
                  <a:cubicBezTo>
                    <a:pt x="167" y="1"/>
                    <a:pt x="0" y="167"/>
                    <a:pt x="0" y="372"/>
                  </a:cubicBezTo>
                  <a:lnTo>
                    <a:pt x="0" y="372"/>
                  </a:lnTo>
                  <a:cubicBezTo>
                    <a:pt x="0" y="576"/>
                    <a:pt x="167" y="743"/>
                    <a:pt x="372" y="743"/>
                  </a:cubicBezTo>
                  <a:lnTo>
                    <a:pt x="6488" y="743"/>
                  </a:lnTo>
                  <a:cubicBezTo>
                    <a:pt x="6693" y="743"/>
                    <a:pt x="6859" y="576"/>
                    <a:pt x="6859" y="372"/>
                  </a:cubicBezTo>
                  <a:lnTo>
                    <a:pt x="6859" y="372"/>
                  </a:lnTo>
                  <a:cubicBezTo>
                    <a:pt x="6859" y="167"/>
                    <a:pt x="6693" y="1"/>
                    <a:pt x="6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5873400" y="2856250"/>
              <a:ext cx="171500" cy="18600"/>
            </a:xfrm>
            <a:custGeom>
              <a:avLst/>
              <a:gdLst/>
              <a:ahLst/>
              <a:cxnLst/>
              <a:rect l="l" t="t" r="r" b="b"/>
              <a:pathLst>
                <a:path w="6860" h="744" extrusionOk="0">
                  <a:moveTo>
                    <a:pt x="6488" y="0"/>
                  </a:moveTo>
                  <a:lnTo>
                    <a:pt x="372" y="0"/>
                  </a:lnTo>
                  <a:cubicBezTo>
                    <a:pt x="167" y="0"/>
                    <a:pt x="0" y="167"/>
                    <a:pt x="0" y="372"/>
                  </a:cubicBezTo>
                  <a:lnTo>
                    <a:pt x="0" y="372"/>
                  </a:lnTo>
                  <a:cubicBezTo>
                    <a:pt x="0" y="576"/>
                    <a:pt x="167" y="744"/>
                    <a:pt x="372" y="744"/>
                  </a:cubicBezTo>
                  <a:lnTo>
                    <a:pt x="6488" y="744"/>
                  </a:lnTo>
                  <a:cubicBezTo>
                    <a:pt x="6693" y="744"/>
                    <a:pt x="6859" y="576"/>
                    <a:pt x="6859" y="372"/>
                  </a:cubicBezTo>
                  <a:lnTo>
                    <a:pt x="6859" y="372"/>
                  </a:lnTo>
                  <a:cubicBezTo>
                    <a:pt x="6859" y="168"/>
                    <a:pt x="6693" y="0"/>
                    <a:pt x="6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5873400" y="2910725"/>
              <a:ext cx="171500" cy="18600"/>
            </a:xfrm>
            <a:custGeom>
              <a:avLst/>
              <a:gdLst/>
              <a:ahLst/>
              <a:cxnLst/>
              <a:rect l="l" t="t" r="r" b="b"/>
              <a:pathLst>
                <a:path w="6860" h="744" extrusionOk="0">
                  <a:moveTo>
                    <a:pt x="6488" y="1"/>
                  </a:moveTo>
                  <a:lnTo>
                    <a:pt x="372" y="1"/>
                  </a:lnTo>
                  <a:cubicBezTo>
                    <a:pt x="167" y="1"/>
                    <a:pt x="0" y="168"/>
                    <a:pt x="0" y="371"/>
                  </a:cubicBezTo>
                  <a:lnTo>
                    <a:pt x="0" y="371"/>
                  </a:lnTo>
                  <a:cubicBezTo>
                    <a:pt x="0" y="576"/>
                    <a:pt x="167" y="743"/>
                    <a:pt x="372" y="743"/>
                  </a:cubicBezTo>
                  <a:lnTo>
                    <a:pt x="6488" y="743"/>
                  </a:lnTo>
                  <a:cubicBezTo>
                    <a:pt x="6693" y="743"/>
                    <a:pt x="6859" y="576"/>
                    <a:pt x="6859" y="371"/>
                  </a:cubicBezTo>
                  <a:lnTo>
                    <a:pt x="6859" y="371"/>
                  </a:lnTo>
                  <a:cubicBezTo>
                    <a:pt x="6859" y="168"/>
                    <a:pt x="6693" y="1"/>
                    <a:pt x="6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5873400" y="2965200"/>
              <a:ext cx="171500" cy="18600"/>
            </a:xfrm>
            <a:custGeom>
              <a:avLst/>
              <a:gdLst/>
              <a:ahLst/>
              <a:cxnLst/>
              <a:rect l="l" t="t" r="r" b="b"/>
              <a:pathLst>
                <a:path w="6860" h="744" extrusionOk="0">
                  <a:moveTo>
                    <a:pt x="6488" y="0"/>
                  </a:moveTo>
                  <a:lnTo>
                    <a:pt x="372" y="0"/>
                  </a:lnTo>
                  <a:cubicBezTo>
                    <a:pt x="167" y="0"/>
                    <a:pt x="0" y="167"/>
                    <a:pt x="0" y="372"/>
                  </a:cubicBezTo>
                  <a:lnTo>
                    <a:pt x="0" y="372"/>
                  </a:lnTo>
                  <a:cubicBezTo>
                    <a:pt x="0" y="576"/>
                    <a:pt x="167" y="744"/>
                    <a:pt x="372" y="744"/>
                  </a:cubicBezTo>
                  <a:lnTo>
                    <a:pt x="6488" y="744"/>
                  </a:lnTo>
                  <a:cubicBezTo>
                    <a:pt x="6693" y="744"/>
                    <a:pt x="6859" y="576"/>
                    <a:pt x="6859" y="372"/>
                  </a:cubicBezTo>
                  <a:lnTo>
                    <a:pt x="6859" y="372"/>
                  </a:lnTo>
                  <a:cubicBezTo>
                    <a:pt x="6859" y="167"/>
                    <a:pt x="6693" y="0"/>
                    <a:pt x="6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5873400" y="3019675"/>
              <a:ext cx="91925" cy="18600"/>
            </a:xfrm>
            <a:custGeom>
              <a:avLst/>
              <a:gdLst/>
              <a:ahLst/>
              <a:cxnLst/>
              <a:rect l="l" t="t" r="r" b="b"/>
              <a:pathLst>
                <a:path w="3677" h="744" extrusionOk="0">
                  <a:moveTo>
                    <a:pt x="3305" y="0"/>
                  </a:moveTo>
                  <a:lnTo>
                    <a:pt x="372" y="0"/>
                  </a:lnTo>
                  <a:cubicBezTo>
                    <a:pt x="167" y="0"/>
                    <a:pt x="0" y="168"/>
                    <a:pt x="0" y="372"/>
                  </a:cubicBezTo>
                  <a:lnTo>
                    <a:pt x="0" y="372"/>
                  </a:lnTo>
                  <a:cubicBezTo>
                    <a:pt x="0" y="577"/>
                    <a:pt x="167" y="743"/>
                    <a:pt x="372" y="743"/>
                  </a:cubicBezTo>
                  <a:lnTo>
                    <a:pt x="3305" y="743"/>
                  </a:lnTo>
                  <a:cubicBezTo>
                    <a:pt x="3509" y="743"/>
                    <a:pt x="3677" y="577"/>
                    <a:pt x="3677" y="372"/>
                  </a:cubicBezTo>
                  <a:lnTo>
                    <a:pt x="3677" y="372"/>
                  </a:lnTo>
                  <a:cubicBezTo>
                    <a:pt x="3677" y="168"/>
                    <a:pt x="3509" y="0"/>
                    <a:pt x="3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5873400" y="3074150"/>
              <a:ext cx="54800" cy="18575"/>
            </a:xfrm>
            <a:custGeom>
              <a:avLst/>
              <a:gdLst/>
              <a:ahLst/>
              <a:cxnLst/>
              <a:rect l="l" t="t" r="r" b="b"/>
              <a:pathLst>
                <a:path w="2192" h="743" extrusionOk="0">
                  <a:moveTo>
                    <a:pt x="1819" y="1"/>
                  </a:moveTo>
                  <a:lnTo>
                    <a:pt x="372" y="1"/>
                  </a:lnTo>
                  <a:cubicBezTo>
                    <a:pt x="167" y="1"/>
                    <a:pt x="0" y="168"/>
                    <a:pt x="0" y="372"/>
                  </a:cubicBezTo>
                  <a:lnTo>
                    <a:pt x="0" y="372"/>
                  </a:lnTo>
                  <a:cubicBezTo>
                    <a:pt x="0" y="576"/>
                    <a:pt x="167" y="743"/>
                    <a:pt x="372" y="743"/>
                  </a:cubicBezTo>
                  <a:lnTo>
                    <a:pt x="1819" y="743"/>
                  </a:lnTo>
                  <a:cubicBezTo>
                    <a:pt x="2024" y="743"/>
                    <a:pt x="2191" y="576"/>
                    <a:pt x="2191" y="372"/>
                  </a:cubicBezTo>
                  <a:lnTo>
                    <a:pt x="2191" y="372"/>
                  </a:lnTo>
                  <a:cubicBezTo>
                    <a:pt x="2191" y="168"/>
                    <a:pt x="2024" y="1"/>
                    <a:pt x="1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>
          <a:extLst>
            <a:ext uri="{FF2B5EF4-FFF2-40B4-BE49-F238E27FC236}">
              <a16:creationId xmlns:a16="http://schemas.microsoft.com/office/drawing/2014/main" id="{A6462F2C-226D-2158-7831-948C13F04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0BB9719-7CD1-C8FB-0351-8B4EF709F9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34" t="21926" r="7750" b="6074"/>
          <a:stretch/>
        </p:blipFill>
        <p:spPr>
          <a:xfrm>
            <a:off x="689610" y="720090"/>
            <a:ext cx="7764780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8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>
          <a:extLst>
            <a:ext uri="{FF2B5EF4-FFF2-40B4-BE49-F238E27FC236}">
              <a16:creationId xmlns:a16="http://schemas.microsoft.com/office/drawing/2014/main" id="{5D8BDB25-E5BF-DB65-0BEF-0A77A31B4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1B9A41A-4EA2-DED6-F723-1AD87DA279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50" t="22074" r="7833" b="13926"/>
          <a:stretch/>
        </p:blipFill>
        <p:spPr>
          <a:xfrm>
            <a:off x="712470" y="925830"/>
            <a:ext cx="771906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0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>
          <a:extLst>
            <a:ext uri="{FF2B5EF4-FFF2-40B4-BE49-F238E27FC236}">
              <a16:creationId xmlns:a16="http://schemas.microsoft.com/office/drawing/2014/main" id="{093BCD4C-84C7-4E3D-8F6B-4B6C8A7F7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DECE4D9-C75A-0724-7D9B-5C387C0935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6" t="22666" r="7750" b="14815"/>
          <a:stretch/>
        </p:blipFill>
        <p:spPr>
          <a:xfrm>
            <a:off x="693420" y="963930"/>
            <a:ext cx="7757160" cy="32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75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>
          <a:extLst>
            <a:ext uri="{FF2B5EF4-FFF2-40B4-BE49-F238E27FC236}">
              <a16:creationId xmlns:a16="http://schemas.microsoft.com/office/drawing/2014/main" id="{EE2D187D-1995-8BC3-168E-CA4A5F26F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E57DBE0-865A-C358-AA3B-31B4102B76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50" t="23259" r="7584" b="13037"/>
          <a:stretch/>
        </p:blipFill>
        <p:spPr>
          <a:xfrm>
            <a:off x="678180" y="933450"/>
            <a:ext cx="778764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59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>
          <a:extLst>
            <a:ext uri="{FF2B5EF4-FFF2-40B4-BE49-F238E27FC236}">
              <a16:creationId xmlns:a16="http://schemas.microsoft.com/office/drawing/2014/main" id="{300A6489-9408-A3FD-7ED9-764FF4D35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7" name="Google Shape;897;p35">
            <a:extLst>
              <a:ext uri="{FF2B5EF4-FFF2-40B4-BE49-F238E27FC236}">
                <a16:creationId xmlns:a16="http://schemas.microsoft.com/office/drawing/2014/main" id="{ED3142B9-F0A9-8A67-0370-83A9CDA32599}"/>
              </a:ext>
            </a:extLst>
          </p:cNvPr>
          <p:cNvCxnSpPr>
            <a:cxnSpLocks/>
          </p:cNvCxnSpPr>
          <p:nvPr/>
        </p:nvCxnSpPr>
        <p:spPr>
          <a:xfrm>
            <a:off x="351988" y="1279705"/>
            <a:ext cx="66232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8" name="Google Shape;898;p35">
            <a:extLst>
              <a:ext uri="{FF2B5EF4-FFF2-40B4-BE49-F238E27FC236}">
                <a16:creationId xmlns:a16="http://schemas.microsoft.com/office/drawing/2014/main" id="{CE1A091B-41D8-41E5-7ED9-09402A3EDE46}"/>
              </a:ext>
            </a:extLst>
          </p:cNvPr>
          <p:cNvGrpSpPr/>
          <p:nvPr/>
        </p:nvGrpSpPr>
        <p:grpSpPr>
          <a:xfrm>
            <a:off x="7845980" y="2845989"/>
            <a:ext cx="1934442" cy="2297511"/>
            <a:chOff x="-852868" y="2065964"/>
            <a:chExt cx="2320674" cy="3131851"/>
          </a:xfrm>
        </p:grpSpPr>
        <p:grpSp>
          <p:nvGrpSpPr>
            <p:cNvPr id="899" name="Google Shape;899;p35">
              <a:extLst>
                <a:ext uri="{FF2B5EF4-FFF2-40B4-BE49-F238E27FC236}">
                  <a16:creationId xmlns:a16="http://schemas.microsoft.com/office/drawing/2014/main" id="{DDB2DB2F-5E9D-D764-C9E5-9CC27F229E06}"/>
                </a:ext>
              </a:extLst>
            </p:cNvPr>
            <p:cNvGrpSpPr/>
            <p:nvPr/>
          </p:nvGrpSpPr>
          <p:grpSpPr>
            <a:xfrm>
              <a:off x="-41349" y="3904154"/>
              <a:ext cx="1509156" cy="1239345"/>
              <a:chOff x="4873050" y="2113550"/>
              <a:chExt cx="410275" cy="336925"/>
            </a:xfrm>
          </p:grpSpPr>
          <p:sp>
            <p:nvSpPr>
              <p:cNvPr id="900" name="Google Shape;900;p35">
                <a:extLst>
                  <a:ext uri="{FF2B5EF4-FFF2-40B4-BE49-F238E27FC236}">
                    <a16:creationId xmlns:a16="http://schemas.microsoft.com/office/drawing/2014/main" id="{F125D7DF-D870-FE95-C50C-940A631E75AE}"/>
                  </a:ext>
                </a:extLst>
              </p:cNvPr>
              <p:cNvSpPr/>
              <p:nvPr/>
            </p:nvSpPr>
            <p:spPr>
              <a:xfrm>
                <a:off x="4951275" y="2113550"/>
                <a:ext cx="198450" cy="283100"/>
              </a:xfrm>
              <a:custGeom>
                <a:avLst/>
                <a:gdLst/>
                <a:ahLst/>
                <a:cxnLst/>
                <a:rect l="l" t="t" r="r" b="b"/>
                <a:pathLst>
                  <a:path w="7938" h="11324" extrusionOk="0">
                    <a:moveTo>
                      <a:pt x="1" y="8594"/>
                    </a:moveTo>
                    <a:lnTo>
                      <a:pt x="6" y="8553"/>
                    </a:lnTo>
                    <a:cubicBezTo>
                      <a:pt x="203" y="6926"/>
                      <a:pt x="1412" y="7180"/>
                      <a:pt x="1617" y="6435"/>
                    </a:cubicBezTo>
                    <a:cubicBezTo>
                      <a:pt x="1822" y="5689"/>
                      <a:pt x="1547" y="4241"/>
                      <a:pt x="2168" y="3866"/>
                    </a:cubicBezTo>
                    <a:cubicBezTo>
                      <a:pt x="2788" y="3490"/>
                      <a:pt x="3400" y="3881"/>
                      <a:pt x="3823" y="2960"/>
                    </a:cubicBezTo>
                    <a:cubicBezTo>
                      <a:pt x="4245" y="2038"/>
                      <a:pt x="4444" y="256"/>
                      <a:pt x="5537" y="128"/>
                    </a:cubicBezTo>
                    <a:cubicBezTo>
                      <a:pt x="6628" y="1"/>
                      <a:pt x="7938" y="1187"/>
                      <a:pt x="6896" y="2754"/>
                    </a:cubicBezTo>
                    <a:cubicBezTo>
                      <a:pt x="5853" y="4320"/>
                      <a:pt x="5983" y="4845"/>
                      <a:pt x="6252" y="5398"/>
                    </a:cubicBezTo>
                    <a:cubicBezTo>
                      <a:pt x="6521" y="5951"/>
                      <a:pt x="6354" y="6742"/>
                      <a:pt x="5642" y="7037"/>
                    </a:cubicBezTo>
                    <a:cubicBezTo>
                      <a:pt x="4930" y="7332"/>
                      <a:pt x="4748" y="8123"/>
                      <a:pt x="4872" y="8575"/>
                    </a:cubicBezTo>
                    <a:cubicBezTo>
                      <a:pt x="4995" y="9027"/>
                      <a:pt x="5410" y="10632"/>
                      <a:pt x="4371" y="11064"/>
                    </a:cubicBezTo>
                    <a:cubicBezTo>
                      <a:pt x="4166" y="11149"/>
                      <a:pt x="3990" y="11236"/>
                      <a:pt x="3837" y="11323"/>
                    </a:cubicBezTo>
                    <a:cubicBezTo>
                      <a:pt x="3770" y="11304"/>
                      <a:pt x="3703" y="11287"/>
                      <a:pt x="3634" y="11271"/>
                    </a:cubicBezTo>
                    <a:lnTo>
                      <a:pt x="2701" y="11057"/>
                    </a:lnTo>
                    <a:cubicBezTo>
                      <a:pt x="1390" y="10758"/>
                      <a:pt x="398" y="9789"/>
                      <a:pt x="1" y="8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5">
                <a:extLst>
                  <a:ext uri="{FF2B5EF4-FFF2-40B4-BE49-F238E27FC236}">
                    <a16:creationId xmlns:a16="http://schemas.microsoft.com/office/drawing/2014/main" id="{65C84A90-0B81-A5DA-A89F-A2F0B0C21D03}"/>
                  </a:ext>
                </a:extLst>
              </p:cNvPr>
              <p:cNvSpPr/>
              <p:nvPr/>
            </p:nvSpPr>
            <p:spPr>
              <a:xfrm>
                <a:off x="4976875" y="2141850"/>
                <a:ext cx="131025" cy="2329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9318" extrusionOk="0">
                    <a:moveTo>
                      <a:pt x="4910" y="33"/>
                    </a:moveTo>
                    <a:cubicBezTo>
                      <a:pt x="4926" y="8"/>
                      <a:pt x="4958" y="1"/>
                      <a:pt x="4984" y="16"/>
                    </a:cubicBezTo>
                    <a:cubicBezTo>
                      <a:pt x="5008" y="32"/>
                      <a:pt x="5016" y="64"/>
                      <a:pt x="5001" y="90"/>
                    </a:cubicBezTo>
                    <a:cubicBezTo>
                      <a:pt x="4997" y="95"/>
                      <a:pt x="4693" y="579"/>
                      <a:pt x="4226" y="1378"/>
                    </a:cubicBezTo>
                    <a:cubicBezTo>
                      <a:pt x="4224" y="1381"/>
                      <a:pt x="4221" y="1385"/>
                      <a:pt x="4219" y="1388"/>
                    </a:cubicBezTo>
                    <a:cubicBezTo>
                      <a:pt x="4169" y="1476"/>
                      <a:pt x="4115" y="1567"/>
                      <a:pt x="4060" y="1662"/>
                    </a:cubicBezTo>
                    <a:lnTo>
                      <a:pt x="5169" y="1382"/>
                    </a:lnTo>
                    <a:cubicBezTo>
                      <a:pt x="5198" y="1374"/>
                      <a:pt x="5226" y="1392"/>
                      <a:pt x="5233" y="1420"/>
                    </a:cubicBezTo>
                    <a:cubicBezTo>
                      <a:pt x="5240" y="1449"/>
                      <a:pt x="5223" y="1477"/>
                      <a:pt x="5195" y="1485"/>
                    </a:cubicBezTo>
                    <a:lnTo>
                      <a:pt x="3986" y="1791"/>
                    </a:lnTo>
                    <a:cubicBezTo>
                      <a:pt x="3747" y="2207"/>
                      <a:pt x="3477" y="2685"/>
                      <a:pt x="3193" y="3208"/>
                    </a:cubicBezTo>
                    <a:cubicBezTo>
                      <a:pt x="3190" y="3214"/>
                      <a:pt x="3188" y="3218"/>
                      <a:pt x="3185" y="3222"/>
                    </a:cubicBezTo>
                    <a:cubicBezTo>
                      <a:pt x="2946" y="3659"/>
                      <a:pt x="2698" y="4127"/>
                      <a:pt x="2446" y="4616"/>
                    </a:cubicBezTo>
                    <a:lnTo>
                      <a:pt x="4398" y="4168"/>
                    </a:lnTo>
                    <a:cubicBezTo>
                      <a:pt x="4426" y="4162"/>
                      <a:pt x="4455" y="4180"/>
                      <a:pt x="4462" y="4208"/>
                    </a:cubicBezTo>
                    <a:cubicBezTo>
                      <a:pt x="4468" y="4237"/>
                      <a:pt x="4450" y="4266"/>
                      <a:pt x="4422" y="4271"/>
                    </a:cubicBezTo>
                    <a:lnTo>
                      <a:pt x="2383" y="4739"/>
                    </a:lnTo>
                    <a:cubicBezTo>
                      <a:pt x="2184" y="5128"/>
                      <a:pt x="1985" y="5530"/>
                      <a:pt x="1788" y="5938"/>
                    </a:cubicBezTo>
                    <a:cubicBezTo>
                      <a:pt x="1785" y="5944"/>
                      <a:pt x="1783" y="5949"/>
                      <a:pt x="1781" y="5953"/>
                    </a:cubicBezTo>
                    <a:cubicBezTo>
                      <a:pt x="1729" y="6059"/>
                      <a:pt x="1679" y="6166"/>
                      <a:pt x="1629" y="6272"/>
                    </a:cubicBezTo>
                    <a:lnTo>
                      <a:pt x="2871" y="6038"/>
                    </a:lnTo>
                    <a:cubicBezTo>
                      <a:pt x="2900" y="6032"/>
                      <a:pt x="2928" y="6052"/>
                      <a:pt x="2934" y="6081"/>
                    </a:cubicBezTo>
                    <a:cubicBezTo>
                      <a:pt x="2940" y="6110"/>
                      <a:pt x="2921" y="6138"/>
                      <a:pt x="2891" y="6143"/>
                    </a:cubicBezTo>
                    <a:lnTo>
                      <a:pt x="1573" y="6391"/>
                    </a:lnTo>
                    <a:cubicBezTo>
                      <a:pt x="1323" y="6921"/>
                      <a:pt x="1080" y="7463"/>
                      <a:pt x="853" y="8005"/>
                    </a:cubicBezTo>
                    <a:cubicBezTo>
                      <a:pt x="852" y="8010"/>
                      <a:pt x="851" y="8013"/>
                      <a:pt x="848" y="8017"/>
                    </a:cubicBezTo>
                    <a:cubicBezTo>
                      <a:pt x="760" y="8229"/>
                      <a:pt x="674" y="8441"/>
                      <a:pt x="590" y="8652"/>
                    </a:cubicBezTo>
                    <a:lnTo>
                      <a:pt x="2823" y="8120"/>
                    </a:lnTo>
                    <a:cubicBezTo>
                      <a:pt x="2852" y="8114"/>
                      <a:pt x="2880" y="8132"/>
                      <a:pt x="2887" y="8160"/>
                    </a:cubicBezTo>
                    <a:cubicBezTo>
                      <a:pt x="2894" y="8189"/>
                      <a:pt x="2876" y="8217"/>
                      <a:pt x="2848" y="8223"/>
                    </a:cubicBezTo>
                    <a:lnTo>
                      <a:pt x="542" y="8773"/>
                    </a:lnTo>
                    <a:cubicBezTo>
                      <a:pt x="471" y="8954"/>
                      <a:pt x="402" y="9137"/>
                      <a:pt x="336" y="9317"/>
                    </a:cubicBezTo>
                    <a:cubicBezTo>
                      <a:pt x="305" y="9296"/>
                      <a:pt x="275" y="9275"/>
                      <a:pt x="246" y="9251"/>
                    </a:cubicBezTo>
                    <a:cubicBezTo>
                      <a:pt x="313" y="9072"/>
                      <a:pt x="382" y="8893"/>
                      <a:pt x="452" y="8713"/>
                    </a:cubicBezTo>
                    <a:cubicBezTo>
                      <a:pt x="453" y="8709"/>
                      <a:pt x="454" y="8707"/>
                      <a:pt x="455" y="8704"/>
                    </a:cubicBezTo>
                    <a:cubicBezTo>
                      <a:pt x="547" y="8471"/>
                      <a:pt x="642" y="8236"/>
                      <a:pt x="740" y="8002"/>
                    </a:cubicBezTo>
                    <a:lnTo>
                      <a:pt x="20" y="7196"/>
                    </a:lnTo>
                    <a:cubicBezTo>
                      <a:pt x="1" y="7173"/>
                      <a:pt x="2" y="7140"/>
                      <a:pt x="24" y="7121"/>
                    </a:cubicBezTo>
                    <a:cubicBezTo>
                      <a:pt x="46" y="7100"/>
                      <a:pt x="79" y="7103"/>
                      <a:pt x="99" y="7125"/>
                    </a:cubicBezTo>
                    <a:lnTo>
                      <a:pt x="786" y="7893"/>
                    </a:lnTo>
                    <a:cubicBezTo>
                      <a:pt x="1067" y="7227"/>
                      <a:pt x="1370" y="6563"/>
                      <a:pt x="1679" y="5919"/>
                    </a:cubicBezTo>
                    <a:lnTo>
                      <a:pt x="1231" y="4421"/>
                    </a:lnTo>
                    <a:cubicBezTo>
                      <a:pt x="1223" y="4394"/>
                      <a:pt x="1239" y="4363"/>
                      <a:pt x="1267" y="4354"/>
                    </a:cubicBezTo>
                    <a:cubicBezTo>
                      <a:pt x="1295" y="4346"/>
                      <a:pt x="1325" y="4362"/>
                      <a:pt x="1333" y="4390"/>
                    </a:cubicBezTo>
                    <a:lnTo>
                      <a:pt x="1748" y="5777"/>
                    </a:lnTo>
                    <a:cubicBezTo>
                      <a:pt x="2198" y="4847"/>
                      <a:pt x="2661" y="3964"/>
                      <a:pt x="3087" y="3179"/>
                    </a:cubicBezTo>
                    <a:lnTo>
                      <a:pt x="2999" y="2339"/>
                    </a:lnTo>
                    <a:cubicBezTo>
                      <a:pt x="2996" y="2309"/>
                      <a:pt x="3017" y="2283"/>
                      <a:pt x="3046" y="2280"/>
                    </a:cubicBezTo>
                    <a:cubicBezTo>
                      <a:pt x="3075" y="2277"/>
                      <a:pt x="3102" y="2298"/>
                      <a:pt x="3105" y="2328"/>
                    </a:cubicBezTo>
                    <a:lnTo>
                      <a:pt x="3177" y="3014"/>
                    </a:lnTo>
                    <a:cubicBezTo>
                      <a:pt x="3527" y="2375"/>
                      <a:pt x="3852" y="1807"/>
                      <a:pt x="4123" y="1344"/>
                    </a:cubicBezTo>
                    <a:lnTo>
                      <a:pt x="4051" y="474"/>
                    </a:lnTo>
                    <a:cubicBezTo>
                      <a:pt x="4049" y="445"/>
                      <a:pt x="4070" y="419"/>
                      <a:pt x="4099" y="417"/>
                    </a:cubicBezTo>
                    <a:cubicBezTo>
                      <a:pt x="4129" y="415"/>
                      <a:pt x="4154" y="436"/>
                      <a:pt x="4157" y="465"/>
                    </a:cubicBezTo>
                    <a:lnTo>
                      <a:pt x="4216" y="1184"/>
                    </a:lnTo>
                    <a:cubicBezTo>
                      <a:pt x="4638" y="467"/>
                      <a:pt x="4908" y="37"/>
                      <a:pt x="4910" y="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5">
                <a:extLst>
                  <a:ext uri="{FF2B5EF4-FFF2-40B4-BE49-F238E27FC236}">
                    <a16:creationId xmlns:a16="http://schemas.microsoft.com/office/drawing/2014/main" id="{25B66DD4-C564-F3C9-C3EC-FB3656546424}"/>
                  </a:ext>
                </a:extLst>
              </p:cNvPr>
              <p:cNvSpPr/>
              <p:nvPr/>
            </p:nvSpPr>
            <p:spPr>
              <a:xfrm>
                <a:off x="4977100" y="2161750"/>
                <a:ext cx="306225" cy="288725"/>
              </a:xfrm>
              <a:custGeom>
                <a:avLst/>
                <a:gdLst/>
                <a:ahLst/>
                <a:cxnLst/>
                <a:rect l="l" t="t" r="r" b="b"/>
                <a:pathLst>
                  <a:path w="12249" h="11549" extrusionOk="0">
                    <a:moveTo>
                      <a:pt x="12165" y="495"/>
                    </a:moveTo>
                    <a:cubicBezTo>
                      <a:pt x="12165" y="495"/>
                      <a:pt x="12248" y="1"/>
                      <a:pt x="11694" y="65"/>
                    </a:cubicBezTo>
                    <a:cubicBezTo>
                      <a:pt x="6541" y="670"/>
                      <a:pt x="1709" y="6853"/>
                      <a:pt x="1" y="10570"/>
                    </a:cubicBezTo>
                    <a:lnTo>
                      <a:pt x="4276" y="11548"/>
                    </a:lnTo>
                    <a:cubicBezTo>
                      <a:pt x="7841" y="8935"/>
                      <a:pt x="12026" y="4207"/>
                      <a:pt x="12165" y="4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5">
                <a:extLst>
                  <a:ext uri="{FF2B5EF4-FFF2-40B4-BE49-F238E27FC236}">
                    <a16:creationId xmlns:a16="http://schemas.microsoft.com/office/drawing/2014/main" id="{22EF75E7-98C4-0838-00EB-5E098E44AE92}"/>
                  </a:ext>
                </a:extLst>
              </p:cNvPr>
              <p:cNvSpPr/>
              <p:nvPr/>
            </p:nvSpPr>
            <p:spPr>
              <a:xfrm>
                <a:off x="4999050" y="2166825"/>
                <a:ext cx="282150" cy="268075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0723" extrusionOk="0">
                    <a:moveTo>
                      <a:pt x="11231" y="0"/>
                    </a:moveTo>
                    <a:cubicBezTo>
                      <a:pt x="10928" y="181"/>
                      <a:pt x="10390" y="513"/>
                      <a:pt x="9685" y="999"/>
                    </a:cubicBezTo>
                    <a:lnTo>
                      <a:pt x="9830" y="429"/>
                    </a:lnTo>
                    <a:cubicBezTo>
                      <a:pt x="9840" y="389"/>
                      <a:pt x="9816" y="348"/>
                      <a:pt x="9776" y="338"/>
                    </a:cubicBezTo>
                    <a:cubicBezTo>
                      <a:pt x="9736" y="328"/>
                      <a:pt x="9696" y="352"/>
                      <a:pt x="9685" y="392"/>
                    </a:cubicBezTo>
                    <a:lnTo>
                      <a:pt x="9497" y="1129"/>
                    </a:lnTo>
                    <a:cubicBezTo>
                      <a:pt x="9054" y="1440"/>
                      <a:pt x="8551" y="1807"/>
                      <a:pt x="8005" y="2231"/>
                    </a:cubicBezTo>
                    <a:lnTo>
                      <a:pt x="8220" y="1239"/>
                    </a:lnTo>
                    <a:cubicBezTo>
                      <a:pt x="8229" y="1199"/>
                      <a:pt x="8203" y="1160"/>
                      <a:pt x="8163" y="1151"/>
                    </a:cubicBezTo>
                    <a:cubicBezTo>
                      <a:pt x="8123" y="1142"/>
                      <a:pt x="8082" y="1168"/>
                      <a:pt x="8073" y="1208"/>
                    </a:cubicBezTo>
                    <a:lnTo>
                      <a:pt x="7820" y="2376"/>
                    </a:lnTo>
                    <a:cubicBezTo>
                      <a:pt x="7583" y="2563"/>
                      <a:pt x="7337" y="2761"/>
                      <a:pt x="7085" y="2969"/>
                    </a:cubicBezTo>
                    <a:lnTo>
                      <a:pt x="7137" y="2066"/>
                    </a:lnTo>
                    <a:cubicBezTo>
                      <a:pt x="7141" y="2025"/>
                      <a:pt x="7109" y="1990"/>
                      <a:pt x="7068" y="1986"/>
                    </a:cubicBezTo>
                    <a:cubicBezTo>
                      <a:pt x="7027" y="1984"/>
                      <a:pt x="6992" y="2015"/>
                      <a:pt x="6989" y="2057"/>
                    </a:cubicBezTo>
                    <a:lnTo>
                      <a:pt x="6927" y="3100"/>
                    </a:lnTo>
                    <a:cubicBezTo>
                      <a:pt x="6495" y="3461"/>
                      <a:pt x="6046" y="3851"/>
                      <a:pt x="5584" y="4272"/>
                    </a:cubicBezTo>
                    <a:lnTo>
                      <a:pt x="5410" y="3131"/>
                    </a:lnTo>
                    <a:cubicBezTo>
                      <a:pt x="5403" y="3090"/>
                      <a:pt x="5365" y="3062"/>
                      <a:pt x="5325" y="3069"/>
                    </a:cubicBezTo>
                    <a:cubicBezTo>
                      <a:pt x="5284" y="3074"/>
                      <a:pt x="5256" y="3112"/>
                      <a:pt x="5262" y="3154"/>
                    </a:cubicBezTo>
                    <a:lnTo>
                      <a:pt x="5451" y="4394"/>
                    </a:lnTo>
                    <a:cubicBezTo>
                      <a:pt x="4828" y="4969"/>
                      <a:pt x="4183" y="5598"/>
                      <a:pt x="3531" y="6283"/>
                    </a:cubicBezTo>
                    <a:lnTo>
                      <a:pt x="3473" y="5007"/>
                    </a:lnTo>
                    <a:cubicBezTo>
                      <a:pt x="3471" y="4965"/>
                      <a:pt x="3436" y="4934"/>
                      <a:pt x="3395" y="4935"/>
                    </a:cubicBezTo>
                    <a:cubicBezTo>
                      <a:pt x="3353" y="4937"/>
                      <a:pt x="3321" y="4972"/>
                      <a:pt x="3323" y="5013"/>
                    </a:cubicBezTo>
                    <a:lnTo>
                      <a:pt x="3388" y="6434"/>
                    </a:lnTo>
                    <a:cubicBezTo>
                      <a:pt x="2927" y="6924"/>
                      <a:pt x="2462" y="7443"/>
                      <a:pt x="2000" y="7989"/>
                    </a:cubicBezTo>
                    <a:lnTo>
                      <a:pt x="1916" y="6605"/>
                    </a:lnTo>
                    <a:cubicBezTo>
                      <a:pt x="1914" y="6564"/>
                      <a:pt x="1879" y="6533"/>
                      <a:pt x="1838" y="6535"/>
                    </a:cubicBezTo>
                    <a:cubicBezTo>
                      <a:pt x="1796" y="6537"/>
                      <a:pt x="1765" y="6573"/>
                      <a:pt x="1767" y="6614"/>
                    </a:cubicBezTo>
                    <a:lnTo>
                      <a:pt x="1860" y="8155"/>
                    </a:lnTo>
                    <a:cubicBezTo>
                      <a:pt x="1434" y="8665"/>
                      <a:pt x="1009" y="9199"/>
                      <a:pt x="591" y="9758"/>
                    </a:cubicBezTo>
                    <a:lnTo>
                      <a:pt x="427" y="8896"/>
                    </a:lnTo>
                    <a:cubicBezTo>
                      <a:pt x="420" y="8856"/>
                      <a:pt x="380" y="8829"/>
                      <a:pt x="340" y="8836"/>
                    </a:cubicBezTo>
                    <a:cubicBezTo>
                      <a:pt x="299" y="8844"/>
                      <a:pt x="273" y="8883"/>
                      <a:pt x="280" y="8924"/>
                    </a:cubicBezTo>
                    <a:lnTo>
                      <a:pt x="470" y="9920"/>
                    </a:lnTo>
                    <a:cubicBezTo>
                      <a:pt x="312" y="10133"/>
                      <a:pt x="155" y="10349"/>
                      <a:pt x="1" y="10567"/>
                    </a:cubicBezTo>
                    <a:lnTo>
                      <a:pt x="157" y="10604"/>
                    </a:lnTo>
                    <a:lnTo>
                      <a:pt x="189" y="10559"/>
                    </a:lnTo>
                    <a:lnTo>
                      <a:pt x="1876" y="10718"/>
                    </a:lnTo>
                    <a:cubicBezTo>
                      <a:pt x="1917" y="10723"/>
                      <a:pt x="1954" y="10693"/>
                      <a:pt x="1957" y="10651"/>
                    </a:cubicBezTo>
                    <a:cubicBezTo>
                      <a:pt x="1961" y="10610"/>
                      <a:pt x="1932" y="10574"/>
                      <a:pt x="1890" y="10569"/>
                    </a:cubicBezTo>
                    <a:lnTo>
                      <a:pt x="289" y="10419"/>
                    </a:lnTo>
                    <a:cubicBezTo>
                      <a:pt x="393" y="10275"/>
                      <a:pt x="498" y="10133"/>
                      <a:pt x="602" y="9993"/>
                    </a:cubicBezTo>
                    <a:cubicBezTo>
                      <a:pt x="607" y="9987"/>
                      <a:pt x="612" y="9982"/>
                      <a:pt x="615" y="9974"/>
                    </a:cubicBezTo>
                    <a:cubicBezTo>
                      <a:pt x="997" y="9461"/>
                      <a:pt x="1383" y="8969"/>
                      <a:pt x="1772" y="8495"/>
                    </a:cubicBezTo>
                    <a:lnTo>
                      <a:pt x="3899" y="8850"/>
                    </a:lnTo>
                    <a:cubicBezTo>
                      <a:pt x="3939" y="8857"/>
                      <a:pt x="3978" y="8829"/>
                      <a:pt x="3985" y="8788"/>
                    </a:cubicBezTo>
                    <a:cubicBezTo>
                      <a:pt x="3992" y="8747"/>
                      <a:pt x="3964" y="8709"/>
                      <a:pt x="3923" y="8702"/>
                    </a:cubicBezTo>
                    <a:lnTo>
                      <a:pt x="1882" y="8362"/>
                    </a:lnTo>
                    <a:cubicBezTo>
                      <a:pt x="1916" y="8321"/>
                      <a:pt x="1951" y="8280"/>
                      <a:pt x="1984" y="8240"/>
                    </a:cubicBezTo>
                    <a:cubicBezTo>
                      <a:pt x="1991" y="8234"/>
                      <a:pt x="1998" y="8226"/>
                      <a:pt x="2002" y="8219"/>
                    </a:cubicBezTo>
                    <a:cubicBezTo>
                      <a:pt x="2433" y="7705"/>
                      <a:pt x="2865" y="7217"/>
                      <a:pt x="3296" y="6752"/>
                    </a:cubicBezTo>
                    <a:lnTo>
                      <a:pt x="6437" y="7273"/>
                    </a:lnTo>
                    <a:cubicBezTo>
                      <a:pt x="6477" y="7279"/>
                      <a:pt x="6515" y="7251"/>
                      <a:pt x="6522" y="7211"/>
                    </a:cubicBezTo>
                    <a:cubicBezTo>
                      <a:pt x="6528" y="7170"/>
                      <a:pt x="6500" y="7131"/>
                      <a:pt x="6460" y="7125"/>
                    </a:cubicBezTo>
                    <a:lnTo>
                      <a:pt x="3418" y="6620"/>
                    </a:lnTo>
                    <a:cubicBezTo>
                      <a:pt x="3448" y="6588"/>
                      <a:pt x="3477" y="6557"/>
                      <a:pt x="3507" y="6527"/>
                    </a:cubicBezTo>
                    <a:cubicBezTo>
                      <a:pt x="3516" y="6520"/>
                      <a:pt x="3524" y="6512"/>
                      <a:pt x="3529" y="6502"/>
                    </a:cubicBezTo>
                    <a:cubicBezTo>
                      <a:pt x="4167" y="5826"/>
                      <a:pt x="4799" y="5204"/>
                      <a:pt x="5412" y="4634"/>
                    </a:cubicBezTo>
                    <a:lnTo>
                      <a:pt x="8256" y="5094"/>
                    </a:lnTo>
                    <a:cubicBezTo>
                      <a:pt x="8297" y="5101"/>
                      <a:pt x="8335" y="5073"/>
                      <a:pt x="8342" y="5031"/>
                    </a:cubicBezTo>
                    <a:cubicBezTo>
                      <a:pt x="8349" y="4991"/>
                      <a:pt x="8321" y="4953"/>
                      <a:pt x="8279" y="4946"/>
                    </a:cubicBezTo>
                    <a:lnTo>
                      <a:pt x="5552" y="4505"/>
                    </a:lnTo>
                    <a:lnTo>
                      <a:pt x="5569" y="4489"/>
                    </a:lnTo>
                    <a:cubicBezTo>
                      <a:pt x="5579" y="4484"/>
                      <a:pt x="5587" y="4476"/>
                      <a:pt x="5594" y="4467"/>
                    </a:cubicBezTo>
                    <a:cubicBezTo>
                      <a:pt x="6090" y="4011"/>
                      <a:pt x="6572" y="3592"/>
                      <a:pt x="7033" y="3206"/>
                    </a:cubicBezTo>
                    <a:cubicBezTo>
                      <a:pt x="7043" y="3201"/>
                      <a:pt x="7052" y="3194"/>
                      <a:pt x="7059" y="3185"/>
                    </a:cubicBezTo>
                    <a:cubicBezTo>
                      <a:pt x="7098" y="3153"/>
                      <a:pt x="7137" y="3119"/>
                      <a:pt x="7177" y="3088"/>
                    </a:cubicBezTo>
                    <a:lnTo>
                      <a:pt x="9652" y="3381"/>
                    </a:lnTo>
                    <a:cubicBezTo>
                      <a:pt x="9693" y="3386"/>
                      <a:pt x="9730" y="3356"/>
                      <a:pt x="9736" y="3315"/>
                    </a:cubicBezTo>
                    <a:cubicBezTo>
                      <a:pt x="9740" y="3275"/>
                      <a:pt x="9711" y="3237"/>
                      <a:pt x="9670" y="3232"/>
                    </a:cubicBezTo>
                    <a:lnTo>
                      <a:pt x="7337" y="2956"/>
                    </a:lnTo>
                    <a:cubicBezTo>
                      <a:pt x="7536" y="2793"/>
                      <a:pt x="7731" y="2637"/>
                      <a:pt x="7921" y="2488"/>
                    </a:cubicBezTo>
                    <a:cubicBezTo>
                      <a:pt x="7931" y="2483"/>
                      <a:pt x="7939" y="2477"/>
                      <a:pt x="7947" y="2468"/>
                    </a:cubicBezTo>
                    <a:cubicBezTo>
                      <a:pt x="8222" y="2251"/>
                      <a:pt x="8488" y="2049"/>
                      <a:pt x="8741" y="1861"/>
                    </a:cubicBezTo>
                    <a:lnTo>
                      <a:pt x="10590" y="1969"/>
                    </a:lnTo>
                    <a:cubicBezTo>
                      <a:pt x="10631" y="1972"/>
                      <a:pt x="10666" y="1940"/>
                      <a:pt x="10669" y="1899"/>
                    </a:cubicBezTo>
                    <a:cubicBezTo>
                      <a:pt x="10672" y="1857"/>
                      <a:pt x="10640" y="1822"/>
                      <a:pt x="10599" y="1819"/>
                    </a:cubicBezTo>
                    <a:lnTo>
                      <a:pt x="8929" y="1722"/>
                    </a:lnTo>
                    <a:cubicBezTo>
                      <a:pt x="9163" y="1550"/>
                      <a:pt x="9385" y="1391"/>
                      <a:pt x="9595" y="1245"/>
                    </a:cubicBezTo>
                    <a:cubicBezTo>
                      <a:pt x="9603" y="1241"/>
                      <a:pt x="9610" y="1236"/>
                      <a:pt x="9616" y="1229"/>
                    </a:cubicBezTo>
                    <a:cubicBezTo>
                      <a:pt x="10375" y="700"/>
                      <a:pt x="10957" y="339"/>
                      <a:pt x="11285" y="145"/>
                    </a:cubicBezTo>
                    <a:cubicBezTo>
                      <a:pt x="11277" y="98"/>
                      <a:pt x="11263" y="47"/>
                      <a:pt x="1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5">
                <a:extLst>
                  <a:ext uri="{FF2B5EF4-FFF2-40B4-BE49-F238E27FC236}">
                    <a16:creationId xmlns:a16="http://schemas.microsoft.com/office/drawing/2014/main" id="{664968D9-F83E-E549-EE9D-61D4BF16871A}"/>
                  </a:ext>
                </a:extLst>
              </p:cNvPr>
              <p:cNvSpPr/>
              <p:nvPr/>
            </p:nvSpPr>
            <p:spPr>
              <a:xfrm>
                <a:off x="4889775" y="2213300"/>
                <a:ext cx="202075" cy="232700"/>
              </a:xfrm>
              <a:custGeom>
                <a:avLst/>
                <a:gdLst/>
                <a:ahLst/>
                <a:cxnLst/>
                <a:rect l="l" t="t" r="r" b="b"/>
                <a:pathLst>
                  <a:path w="8083" h="9308" extrusionOk="0">
                    <a:moveTo>
                      <a:pt x="1894" y="9307"/>
                    </a:moveTo>
                    <a:cubicBezTo>
                      <a:pt x="2240" y="8718"/>
                      <a:pt x="2789" y="8071"/>
                      <a:pt x="3646" y="7406"/>
                    </a:cubicBezTo>
                    <a:cubicBezTo>
                      <a:pt x="6699" y="5043"/>
                      <a:pt x="8083" y="3991"/>
                      <a:pt x="7006" y="2617"/>
                    </a:cubicBezTo>
                    <a:cubicBezTo>
                      <a:pt x="5929" y="1242"/>
                      <a:pt x="3977" y="1"/>
                      <a:pt x="2224" y="2413"/>
                    </a:cubicBezTo>
                    <a:cubicBezTo>
                      <a:pt x="927" y="4199"/>
                      <a:pt x="1" y="6769"/>
                      <a:pt x="443" y="9307"/>
                    </a:cubicBezTo>
                    <a:lnTo>
                      <a:pt x="1894" y="930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5">
                <a:extLst>
                  <a:ext uri="{FF2B5EF4-FFF2-40B4-BE49-F238E27FC236}">
                    <a16:creationId xmlns:a16="http://schemas.microsoft.com/office/drawing/2014/main" id="{C40ACFB9-5517-64F4-B638-B42D6CB797C5}"/>
                  </a:ext>
                </a:extLst>
              </p:cNvPr>
              <p:cNvSpPr/>
              <p:nvPr/>
            </p:nvSpPr>
            <p:spPr>
              <a:xfrm>
                <a:off x="4912200" y="2249275"/>
                <a:ext cx="139900" cy="19672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7869" extrusionOk="0">
                    <a:moveTo>
                      <a:pt x="189" y="7868"/>
                    </a:moveTo>
                    <a:cubicBezTo>
                      <a:pt x="193" y="7589"/>
                      <a:pt x="215" y="7270"/>
                      <a:pt x="262" y="6923"/>
                    </a:cubicBezTo>
                    <a:cubicBezTo>
                      <a:pt x="305" y="6855"/>
                      <a:pt x="984" y="5804"/>
                      <a:pt x="2284" y="5600"/>
                    </a:cubicBezTo>
                    <a:cubicBezTo>
                      <a:pt x="2329" y="5592"/>
                      <a:pt x="2343" y="5551"/>
                      <a:pt x="2316" y="5506"/>
                    </a:cubicBezTo>
                    <a:cubicBezTo>
                      <a:pt x="2289" y="5461"/>
                      <a:pt x="2232" y="5431"/>
                      <a:pt x="2187" y="5439"/>
                    </a:cubicBezTo>
                    <a:cubicBezTo>
                      <a:pt x="1267" y="5583"/>
                      <a:pt x="648" y="6133"/>
                      <a:pt x="332" y="6491"/>
                    </a:cubicBezTo>
                    <a:cubicBezTo>
                      <a:pt x="407" y="6103"/>
                      <a:pt x="516" y="5687"/>
                      <a:pt x="672" y="5255"/>
                    </a:cubicBezTo>
                    <a:cubicBezTo>
                      <a:pt x="680" y="5247"/>
                      <a:pt x="684" y="5236"/>
                      <a:pt x="685" y="5224"/>
                    </a:cubicBezTo>
                    <a:cubicBezTo>
                      <a:pt x="759" y="5022"/>
                      <a:pt x="843" y="4818"/>
                      <a:pt x="940" y="4610"/>
                    </a:cubicBezTo>
                    <a:cubicBezTo>
                      <a:pt x="1016" y="4550"/>
                      <a:pt x="2554" y="3353"/>
                      <a:pt x="4213" y="3865"/>
                    </a:cubicBezTo>
                    <a:cubicBezTo>
                      <a:pt x="4266" y="3880"/>
                      <a:pt x="4306" y="3859"/>
                      <a:pt x="4305" y="3818"/>
                    </a:cubicBezTo>
                    <a:cubicBezTo>
                      <a:pt x="4304" y="3775"/>
                      <a:pt x="4260" y="3728"/>
                      <a:pt x="4209" y="3713"/>
                    </a:cubicBezTo>
                    <a:cubicBezTo>
                      <a:pt x="2906" y="3311"/>
                      <a:pt x="1691" y="3893"/>
                      <a:pt x="1122" y="4242"/>
                    </a:cubicBezTo>
                    <a:cubicBezTo>
                      <a:pt x="1287" y="3930"/>
                      <a:pt x="1481" y="3614"/>
                      <a:pt x="1706" y="3298"/>
                    </a:cubicBezTo>
                    <a:cubicBezTo>
                      <a:pt x="1712" y="3293"/>
                      <a:pt x="1718" y="3286"/>
                      <a:pt x="1720" y="3278"/>
                    </a:cubicBezTo>
                    <a:cubicBezTo>
                      <a:pt x="2011" y="2874"/>
                      <a:pt x="2355" y="2471"/>
                      <a:pt x="2761" y="2078"/>
                    </a:cubicBezTo>
                    <a:cubicBezTo>
                      <a:pt x="2880" y="2037"/>
                      <a:pt x="4140" y="1624"/>
                      <a:pt x="5487" y="2184"/>
                    </a:cubicBezTo>
                    <a:cubicBezTo>
                      <a:pt x="5539" y="2206"/>
                      <a:pt x="5585" y="2191"/>
                      <a:pt x="5590" y="2151"/>
                    </a:cubicBezTo>
                    <a:cubicBezTo>
                      <a:pt x="5596" y="2112"/>
                      <a:pt x="5559" y="2062"/>
                      <a:pt x="5508" y="2041"/>
                    </a:cubicBezTo>
                    <a:cubicBezTo>
                      <a:pt x="4508" y="1625"/>
                      <a:pt x="3561" y="1713"/>
                      <a:pt x="3041" y="1818"/>
                    </a:cubicBezTo>
                    <a:cubicBezTo>
                      <a:pt x="3171" y="1701"/>
                      <a:pt x="3308" y="1585"/>
                      <a:pt x="3451" y="1470"/>
                    </a:cubicBezTo>
                    <a:cubicBezTo>
                      <a:pt x="3452" y="1470"/>
                      <a:pt x="3453" y="1469"/>
                      <a:pt x="3454" y="1468"/>
                    </a:cubicBezTo>
                    <a:cubicBezTo>
                      <a:pt x="3828" y="1167"/>
                      <a:pt x="4246" y="875"/>
                      <a:pt x="4708" y="595"/>
                    </a:cubicBezTo>
                    <a:cubicBezTo>
                      <a:pt x="4743" y="575"/>
                      <a:pt x="4738" y="525"/>
                      <a:pt x="4699" y="485"/>
                    </a:cubicBezTo>
                    <a:cubicBezTo>
                      <a:pt x="4660" y="445"/>
                      <a:pt x="4601" y="429"/>
                      <a:pt x="4566" y="449"/>
                    </a:cubicBezTo>
                    <a:cubicBezTo>
                      <a:pt x="4159" y="695"/>
                      <a:pt x="3788" y="952"/>
                      <a:pt x="3449" y="1215"/>
                    </a:cubicBezTo>
                    <a:cubicBezTo>
                      <a:pt x="3429" y="922"/>
                      <a:pt x="3426" y="398"/>
                      <a:pt x="3637" y="156"/>
                    </a:cubicBezTo>
                    <a:cubicBezTo>
                      <a:pt x="3661" y="127"/>
                      <a:pt x="3645" y="76"/>
                      <a:pt x="3599" y="41"/>
                    </a:cubicBezTo>
                    <a:cubicBezTo>
                      <a:pt x="3554" y="6"/>
                      <a:pt x="3497" y="0"/>
                      <a:pt x="3471" y="29"/>
                    </a:cubicBezTo>
                    <a:cubicBezTo>
                      <a:pt x="3177" y="367"/>
                      <a:pt x="3258" y="1182"/>
                      <a:pt x="3279" y="1349"/>
                    </a:cubicBezTo>
                    <a:cubicBezTo>
                      <a:pt x="2646" y="1861"/>
                      <a:pt x="2132" y="2396"/>
                      <a:pt x="1717" y="2938"/>
                    </a:cubicBezTo>
                    <a:cubicBezTo>
                      <a:pt x="1717" y="2433"/>
                      <a:pt x="1771" y="1453"/>
                      <a:pt x="2140" y="935"/>
                    </a:cubicBezTo>
                    <a:cubicBezTo>
                      <a:pt x="2161" y="905"/>
                      <a:pt x="2141" y="853"/>
                      <a:pt x="2094" y="820"/>
                    </a:cubicBezTo>
                    <a:cubicBezTo>
                      <a:pt x="2047" y="786"/>
                      <a:pt x="1991" y="785"/>
                      <a:pt x="1970" y="815"/>
                    </a:cubicBezTo>
                    <a:cubicBezTo>
                      <a:pt x="1471" y="1516"/>
                      <a:pt x="1527" y="3003"/>
                      <a:pt x="1534" y="3183"/>
                    </a:cubicBezTo>
                    <a:cubicBezTo>
                      <a:pt x="1137" y="3741"/>
                      <a:pt x="839" y="4300"/>
                      <a:pt x="616" y="4841"/>
                    </a:cubicBezTo>
                    <a:cubicBezTo>
                      <a:pt x="535" y="4341"/>
                      <a:pt x="427" y="3480"/>
                      <a:pt x="600" y="3237"/>
                    </a:cubicBezTo>
                    <a:cubicBezTo>
                      <a:pt x="622" y="3207"/>
                      <a:pt x="601" y="3155"/>
                      <a:pt x="555" y="3121"/>
                    </a:cubicBezTo>
                    <a:cubicBezTo>
                      <a:pt x="508" y="3089"/>
                      <a:pt x="452" y="3087"/>
                      <a:pt x="429" y="3117"/>
                    </a:cubicBezTo>
                    <a:cubicBezTo>
                      <a:pt x="173" y="3477"/>
                      <a:pt x="459" y="4978"/>
                      <a:pt x="494" y="5157"/>
                    </a:cubicBezTo>
                    <a:cubicBezTo>
                      <a:pt x="112" y="6208"/>
                      <a:pt x="9" y="7167"/>
                      <a:pt x="1" y="7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5">
                <a:extLst>
                  <a:ext uri="{FF2B5EF4-FFF2-40B4-BE49-F238E27FC236}">
                    <a16:creationId xmlns:a16="http://schemas.microsoft.com/office/drawing/2014/main" id="{07F45AF7-F6EC-FEEF-5818-3B9B61C9DE99}"/>
                  </a:ext>
                </a:extLst>
              </p:cNvPr>
              <p:cNvSpPr/>
              <p:nvPr/>
            </p:nvSpPr>
            <p:spPr>
              <a:xfrm>
                <a:off x="4873050" y="2321450"/>
                <a:ext cx="278650" cy="124550"/>
              </a:xfrm>
              <a:custGeom>
                <a:avLst/>
                <a:gdLst/>
                <a:ahLst/>
                <a:cxnLst/>
                <a:rect l="l" t="t" r="r" b="b"/>
                <a:pathLst>
                  <a:path w="11146" h="4982" extrusionOk="0">
                    <a:moveTo>
                      <a:pt x="10753" y="4981"/>
                    </a:moveTo>
                    <a:cubicBezTo>
                      <a:pt x="10812" y="4832"/>
                      <a:pt x="10853" y="4664"/>
                      <a:pt x="10879" y="4476"/>
                    </a:cubicBezTo>
                    <a:cubicBezTo>
                      <a:pt x="11145" y="2538"/>
                      <a:pt x="10625" y="0"/>
                      <a:pt x="7318" y="470"/>
                    </a:cubicBezTo>
                    <a:cubicBezTo>
                      <a:pt x="4676" y="845"/>
                      <a:pt x="1635" y="2279"/>
                      <a:pt x="0" y="49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5">
                <a:extLst>
                  <a:ext uri="{FF2B5EF4-FFF2-40B4-BE49-F238E27FC236}">
                    <a16:creationId xmlns:a16="http://schemas.microsoft.com/office/drawing/2014/main" id="{56EF0E80-9380-32F2-5C31-31CD4939A011}"/>
                  </a:ext>
                </a:extLst>
              </p:cNvPr>
              <p:cNvSpPr/>
              <p:nvPr/>
            </p:nvSpPr>
            <p:spPr>
              <a:xfrm>
                <a:off x="4886175" y="2342850"/>
                <a:ext cx="245375" cy="103150"/>
              </a:xfrm>
              <a:custGeom>
                <a:avLst/>
                <a:gdLst/>
                <a:ahLst/>
                <a:cxnLst/>
                <a:rect l="l" t="t" r="r" b="b"/>
                <a:pathLst>
                  <a:path w="9815" h="4126" extrusionOk="0">
                    <a:moveTo>
                      <a:pt x="298" y="4125"/>
                    </a:moveTo>
                    <a:cubicBezTo>
                      <a:pt x="538" y="3896"/>
                      <a:pt x="830" y="3645"/>
                      <a:pt x="1174" y="3392"/>
                    </a:cubicBezTo>
                    <a:cubicBezTo>
                      <a:pt x="1262" y="3373"/>
                      <a:pt x="2637" y="3101"/>
                      <a:pt x="3816" y="3989"/>
                    </a:cubicBezTo>
                    <a:cubicBezTo>
                      <a:pt x="3856" y="4018"/>
                      <a:pt x="3900" y="3996"/>
                      <a:pt x="3915" y="3940"/>
                    </a:cubicBezTo>
                    <a:cubicBezTo>
                      <a:pt x="3930" y="3884"/>
                      <a:pt x="3910" y="3814"/>
                      <a:pt x="3870" y="3784"/>
                    </a:cubicBezTo>
                    <a:cubicBezTo>
                      <a:pt x="3036" y="3157"/>
                      <a:pt x="2112" y="3086"/>
                      <a:pt x="1577" y="3112"/>
                    </a:cubicBezTo>
                    <a:cubicBezTo>
                      <a:pt x="1947" y="2869"/>
                      <a:pt x="2367" y="2633"/>
                      <a:pt x="2837" y="2422"/>
                    </a:cubicBezTo>
                    <a:cubicBezTo>
                      <a:pt x="2849" y="2422"/>
                      <a:pt x="2861" y="2417"/>
                      <a:pt x="2871" y="2408"/>
                    </a:cubicBezTo>
                    <a:cubicBezTo>
                      <a:pt x="3090" y="2310"/>
                      <a:pt x="3321" y="2219"/>
                      <a:pt x="3564" y="2135"/>
                    </a:cubicBezTo>
                    <a:cubicBezTo>
                      <a:pt x="3670" y="2149"/>
                      <a:pt x="5779" y="2447"/>
                      <a:pt x="6681" y="4124"/>
                    </a:cubicBezTo>
                    <a:lnTo>
                      <a:pt x="6851" y="4124"/>
                    </a:lnTo>
                    <a:cubicBezTo>
                      <a:pt x="6849" y="4105"/>
                      <a:pt x="6843" y="4084"/>
                      <a:pt x="6834" y="4066"/>
                    </a:cubicBezTo>
                    <a:cubicBezTo>
                      <a:pt x="6141" y="2705"/>
                      <a:pt x="4727" y="2181"/>
                      <a:pt x="4002" y="1995"/>
                    </a:cubicBezTo>
                    <a:cubicBezTo>
                      <a:pt x="4382" y="1885"/>
                      <a:pt x="4788" y="1793"/>
                      <a:pt x="5216" y="1729"/>
                    </a:cubicBezTo>
                    <a:cubicBezTo>
                      <a:pt x="5226" y="1731"/>
                      <a:pt x="5235" y="1729"/>
                      <a:pt x="5244" y="1725"/>
                    </a:cubicBezTo>
                    <a:cubicBezTo>
                      <a:pt x="5796" y="1644"/>
                      <a:pt x="6387" y="1607"/>
                      <a:pt x="7021" y="1628"/>
                    </a:cubicBezTo>
                    <a:cubicBezTo>
                      <a:pt x="7146" y="1691"/>
                      <a:pt x="8462" y="2382"/>
                      <a:pt x="9060" y="3905"/>
                    </a:cubicBezTo>
                    <a:cubicBezTo>
                      <a:pt x="9082" y="3962"/>
                      <a:pt x="9130" y="3987"/>
                      <a:pt x="9166" y="3962"/>
                    </a:cubicBezTo>
                    <a:cubicBezTo>
                      <a:pt x="9203" y="3936"/>
                      <a:pt x="9213" y="3867"/>
                      <a:pt x="9191" y="3809"/>
                    </a:cubicBezTo>
                    <a:cubicBezTo>
                      <a:pt x="8746" y="2680"/>
                      <a:pt x="7937" y="1987"/>
                      <a:pt x="7448" y="1650"/>
                    </a:cubicBezTo>
                    <a:cubicBezTo>
                      <a:pt x="7643" y="1664"/>
                      <a:pt x="7843" y="1684"/>
                      <a:pt x="8046" y="1709"/>
                    </a:cubicBezTo>
                    <a:cubicBezTo>
                      <a:pt x="8048" y="1709"/>
                      <a:pt x="8050" y="1709"/>
                      <a:pt x="8051" y="1710"/>
                    </a:cubicBezTo>
                    <a:cubicBezTo>
                      <a:pt x="8585" y="1776"/>
                      <a:pt x="9145" y="1885"/>
                      <a:pt x="9731" y="2040"/>
                    </a:cubicBezTo>
                    <a:cubicBezTo>
                      <a:pt x="9774" y="2051"/>
                      <a:pt x="9811" y="2009"/>
                      <a:pt x="9812" y="1945"/>
                    </a:cubicBezTo>
                    <a:cubicBezTo>
                      <a:pt x="9814" y="1883"/>
                      <a:pt x="9781" y="1822"/>
                      <a:pt x="9738" y="1811"/>
                    </a:cubicBezTo>
                    <a:cubicBezTo>
                      <a:pt x="9222" y="1676"/>
                      <a:pt x="8727" y="1576"/>
                      <a:pt x="8250" y="1508"/>
                    </a:cubicBezTo>
                    <a:cubicBezTo>
                      <a:pt x="8471" y="1264"/>
                      <a:pt x="8892" y="853"/>
                      <a:pt x="9250" y="835"/>
                    </a:cubicBezTo>
                    <a:cubicBezTo>
                      <a:pt x="9292" y="833"/>
                      <a:pt x="9320" y="779"/>
                      <a:pt x="9313" y="715"/>
                    </a:cubicBezTo>
                    <a:cubicBezTo>
                      <a:pt x="9306" y="651"/>
                      <a:pt x="9266" y="601"/>
                      <a:pt x="9223" y="603"/>
                    </a:cubicBezTo>
                    <a:cubicBezTo>
                      <a:pt x="8720" y="629"/>
                      <a:pt x="8128" y="1330"/>
                      <a:pt x="8011" y="1476"/>
                    </a:cubicBezTo>
                    <a:cubicBezTo>
                      <a:pt x="7106" y="1366"/>
                      <a:pt x="6274" y="1370"/>
                      <a:pt x="5515" y="1457"/>
                    </a:cubicBezTo>
                    <a:cubicBezTo>
                      <a:pt x="5922" y="1064"/>
                      <a:pt x="6751" y="343"/>
                      <a:pt x="7456" y="237"/>
                    </a:cubicBezTo>
                    <a:cubicBezTo>
                      <a:pt x="7498" y="232"/>
                      <a:pt x="7524" y="174"/>
                      <a:pt x="7514" y="111"/>
                    </a:cubicBezTo>
                    <a:cubicBezTo>
                      <a:pt x="7504" y="47"/>
                      <a:pt x="7462" y="1"/>
                      <a:pt x="7420" y="6"/>
                    </a:cubicBezTo>
                    <a:cubicBezTo>
                      <a:pt x="6468" y="151"/>
                      <a:pt x="5314" y="1354"/>
                      <a:pt x="5176" y="1502"/>
                    </a:cubicBezTo>
                    <a:cubicBezTo>
                      <a:pt x="4417" y="1616"/>
                      <a:pt x="3734" y="1813"/>
                      <a:pt x="3126" y="2055"/>
                    </a:cubicBezTo>
                    <a:cubicBezTo>
                      <a:pt x="3465" y="1600"/>
                      <a:pt x="4074" y="842"/>
                      <a:pt x="4404" y="791"/>
                    </a:cubicBezTo>
                    <a:cubicBezTo>
                      <a:pt x="4446" y="786"/>
                      <a:pt x="4471" y="729"/>
                      <a:pt x="4462" y="665"/>
                    </a:cubicBezTo>
                    <a:cubicBezTo>
                      <a:pt x="4452" y="601"/>
                      <a:pt x="4409" y="555"/>
                      <a:pt x="4368" y="561"/>
                    </a:cubicBezTo>
                    <a:cubicBezTo>
                      <a:pt x="3877" y="636"/>
                      <a:pt x="2893" y="2034"/>
                      <a:pt x="2777" y="2203"/>
                    </a:cubicBezTo>
                    <a:cubicBezTo>
                      <a:pt x="1483" y="2782"/>
                      <a:pt x="561" y="3555"/>
                      <a:pt x="1" y="4124"/>
                    </a:cubicBezTo>
                    <a:lnTo>
                      <a:pt x="298" y="412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8" name="Google Shape;908;p35">
              <a:extLst>
                <a:ext uri="{FF2B5EF4-FFF2-40B4-BE49-F238E27FC236}">
                  <a16:creationId xmlns:a16="http://schemas.microsoft.com/office/drawing/2014/main" id="{250D3CD3-2FD8-6979-A6B2-EC1BEAA9B13A}"/>
                </a:ext>
              </a:extLst>
            </p:cNvPr>
            <p:cNvGrpSpPr/>
            <p:nvPr/>
          </p:nvGrpSpPr>
          <p:grpSpPr>
            <a:xfrm>
              <a:off x="-852868" y="2065964"/>
              <a:ext cx="1869789" cy="3131851"/>
              <a:chOff x="5513925" y="2055100"/>
              <a:chExt cx="842475" cy="1411125"/>
            </a:xfrm>
          </p:grpSpPr>
          <p:sp>
            <p:nvSpPr>
              <p:cNvPr id="909" name="Google Shape;909;p35">
                <a:extLst>
                  <a:ext uri="{FF2B5EF4-FFF2-40B4-BE49-F238E27FC236}">
                    <a16:creationId xmlns:a16="http://schemas.microsoft.com/office/drawing/2014/main" id="{80EFEF71-92A4-7367-D30A-F177F560725F}"/>
                  </a:ext>
                </a:extLst>
              </p:cNvPr>
              <p:cNvSpPr/>
              <p:nvPr/>
            </p:nvSpPr>
            <p:spPr>
              <a:xfrm>
                <a:off x="5839200" y="2533675"/>
                <a:ext cx="301875" cy="932550"/>
              </a:xfrm>
              <a:custGeom>
                <a:avLst/>
                <a:gdLst/>
                <a:ahLst/>
                <a:cxnLst/>
                <a:rect l="l" t="t" r="r" b="b"/>
                <a:pathLst>
                  <a:path w="12075" h="37302" extrusionOk="0">
                    <a:moveTo>
                      <a:pt x="0" y="1"/>
                    </a:moveTo>
                    <a:lnTo>
                      <a:pt x="0" y="37302"/>
                    </a:lnTo>
                    <a:lnTo>
                      <a:pt x="12074" y="37302"/>
                    </a:lnTo>
                    <a:lnTo>
                      <a:pt x="1207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5">
                <a:extLst>
                  <a:ext uri="{FF2B5EF4-FFF2-40B4-BE49-F238E27FC236}">
                    <a16:creationId xmlns:a16="http://schemas.microsoft.com/office/drawing/2014/main" id="{578DA0E9-A992-02AA-703B-D4D838185B6F}"/>
                  </a:ext>
                </a:extLst>
              </p:cNvPr>
              <p:cNvSpPr/>
              <p:nvPr/>
            </p:nvSpPr>
            <p:spPr>
              <a:xfrm>
                <a:off x="5839200" y="2617925"/>
                <a:ext cx="250425" cy="848300"/>
              </a:xfrm>
              <a:custGeom>
                <a:avLst/>
                <a:gdLst/>
                <a:ahLst/>
                <a:cxnLst/>
                <a:rect l="l" t="t" r="r" b="b"/>
                <a:pathLst>
                  <a:path w="10017" h="33932" extrusionOk="0">
                    <a:moveTo>
                      <a:pt x="0" y="1"/>
                    </a:moveTo>
                    <a:lnTo>
                      <a:pt x="0" y="33932"/>
                    </a:lnTo>
                    <a:lnTo>
                      <a:pt x="10016" y="33932"/>
                    </a:lnTo>
                    <a:lnTo>
                      <a:pt x="10016" y="1904"/>
                    </a:lnTo>
                    <a:cubicBezTo>
                      <a:pt x="10016" y="857"/>
                      <a:pt x="9160" y="1"/>
                      <a:pt x="8114" y="1"/>
                    </a:cubicBezTo>
                    <a:close/>
                  </a:path>
                </a:pathLst>
              </a:custGeom>
              <a:solidFill>
                <a:srgbClr val="5A332F">
                  <a:alpha val="44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1" name="Google Shape;911;p35">
                <a:extLst>
                  <a:ext uri="{FF2B5EF4-FFF2-40B4-BE49-F238E27FC236}">
                    <a16:creationId xmlns:a16="http://schemas.microsoft.com/office/drawing/2014/main" id="{D8AD0BDE-D122-7E4C-4D04-0FC17ABB9BEC}"/>
                  </a:ext>
                </a:extLst>
              </p:cNvPr>
              <p:cNvSpPr/>
              <p:nvPr/>
            </p:nvSpPr>
            <p:spPr>
              <a:xfrm>
                <a:off x="5791200" y="2310075"/>
                <a:ext cx="397850" cy="260000"/>
              </a:xfrm>
              <a:custGeom>
                <a:avLst/>
                <a:gdLst/>
                <a:ahLst/>
                <a:cxnLst/>
                <a:rect l="l" t="t" r="r" b="b"/>
                <a:pathLst>
                  <a:path w="15914" h="10400" extrusionOk="0">
                    <a:moveTo>
                      <a:pt x="572" y="10399"/>
                    </a:moveTo>
                    <a:lnTo>
                      <a:pt x="15341" y="10399"/>
                    </a:lnTo>
                    <a:cubicBezTo>
                      <a:pt x="15551" y="10399"/>
                      <a:pt x="15732" y="10286"/>
                      <a:pt x="15822" y="10097"/>
                    </a:cubicBezTo>
                    <a:cubicBezTo>
                      <a:pt x="15914" y="9908"/>
                      <a:pt x="15890" y="9697"/>
                      <a:pt x="15761" y="9533"/>
                    </a:cubicBezTo>
                    <a:lnTo>
                      <a:pt x="8376" y="204"/>
                    </a:lnTo>
                    <a:cubicBezTo>
                      <a:pt x="8271" y="71"/>
                      <a:pt x="8126" y="1"/>
                      <a:pt x="7957" y="1"/>
                    </a:cubicBezTo>
                    <a:cubicBezTo>
                      <a:pt x="7789" y="1"/>
                      <a:pt x="7643" y="71"/>
                      <a:pt x="7538" y="204"/>
                    </a:cubicBezTo>
                    <a:lnTo>
                      <a:pt x="153" y="9533"/>
                    </a:lnTo>
                    <a:cubicBezTo>
                      <a:pt x="23" y="9697"/>
                      <a:pt x="0" y="9908"/>
                      <a:pt x="91" y="10097"/>
                    </a:cubicBezTo>
                    <a:cubicBezTo>
                      <a:pt x="183" y="10286"/>
                      <a:pt x="363" y="10399"/>
                      <a:pt x="572" y="1039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5">
                <a:extLst>
                  <a:ext uri="{FF2B5EF4-FFF2-40B4-BE49-F238E27FC236}">
                    <a16:creationId xmlns:a16="http://schemas.microsoft.com/office/drawing/2014/main" id="{0CED5C23-9CF6-6C74-C9C0-A83EC79DB4FE}"/>
                  </a:ext>
                </a:extLst>
              </p:cNvPr>
              <p:cNvSpPr/>
              <p:nvPr/>
            </p:nvSpPr>
            <p:spPr>
              <a:xfrm>
                <a:off x="5791175" y="2324475"/>
                <a:ext cx="362175" cy="245600"/>
              </a:xfrm>
              <a:custGeom>
                <a:avLst/>
                <a:gdLst/>
                <a:ahLst/>
                <a:cxnLst/>
                <a:rect l="l" t="t" r="r" b="b"/>
                <a:pathLst>
                  <a:path w="14487" h="9824" extrusionOk="0">
                    <a:moveTo>
                      <a:pt x="573" y="9823"/>
                    </a:moveTo>
                    <a:lnTo>
                      <a:pt x="13913" y="9823"/>
                    </a:lnTo>
                    <a:cubicBezTo>
                      <a:pt x="14124" y="9823"/>
                      <a:pt x="14304" y="9710"/>
                      <a:pt x="14395" y="9521"/>
                    </a:cubicBezTo>
                    <a:cubicBezTo>
                      <a:pt x="14487" y="9332"/>
                      <a:pt x="14463" y="9121"/>
                      <a:pt x="14333" y="8957"/>
                    </a:cubicBezTo>
                    <a:lnTo>
                      <a:pt x="7243" y="0"/>
                    </a:lnTo>
                    <a:lnTo>
                      <a:pt x="154" y="8957"/>
                    </a:lnTo>
                    <a:cubicBezTo>
                      <a:pt x="24" y="9121"/>
                      <a:pt x="0" y="9332"/>
                      <a:pt x="92" y="9521"/>
                    </a:cubicBezTo>
                    <a:cubicBezTo>
                      <a:pt x="184" y="9710"/>
                      <a:pt x="364" y="9823"/>
                      <a:pt x="573" y="98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5">
                <a:extLst>
                  <a:ext uri="{FF2B5EF4-FFF2-40B4-BE49-F238E27FC236}">
                    <a16:creationId xmlns:a16="http://schemas.microsoft.com/office/drawing/2014/main" id="{86E226A9-46D0-3278-69B7-58E644AF7437}"/>
                  </a:ext>
                </a:extLst>
              </p:cNvPr>
              <p:cNvSpPr/>
              <p:nvPr/>
            </p:nvSpPr>
            <p:spPr>
              <a:xfrm>
                <a:off x="5517750" y="2125075"/>
                <a:ext cx="269625" cy="269675"/>
              </a:xfrm>
              <a:custGeom>
                <a:avLst/>
                <a:gdLst/>
                <a:ahLst/>
                <a:cxnLst/>
                <a:rect l="l" t="t" r="r" b="b"/>
                <a:pathLst>
                  <a:path w="10785" h="10787" extrusionOk="0">
                    <a:moveTo>
                      <a:pt x="147" y="1851"/>
                    </a:moveTo>
                    <a:lnTo>
                      <a:pt x="8935" y="10640"/>
                    </a:lnTo>
                    <a:cubicBezTo>
                      <a:pt x="8967" y="10671"/>
                      <a:pt x="8967" y="10723"/>
                      <a:pt x="8935" y="10754"/>
                    </a:cubicBezTo>
                    <a:cubicBezTo>
                      <a:pt x="8904" y="10786"/>
                      <a:pt x="8852" y="10786"/>
                      <a:pt x="8820" y="10754"/>
                    </a:cubicBezTo>
                    <a:lnTo>
                      <a:pt x="32" y="1966"/>
                    </a:lnTo>
                    <a:cubicBezTo>
                      <a:pt x="0" y="1934"/>
                      <a:pt x="0" y="1883"/>
                      <a:pt x="32" y="1851"/>
                    </a:cubicBezTo>
                    <a:cubicBezTo>
                      <a:pt x="64" y="1820"/>
                      <a:pt x="115" y="1820"/>
                      <a:pt x="147" y="1851"/>
                    </a:cubicBezTo>
                    <a:close/>
                    <a:moveTo>
                      <a:pt x="1965" y="33"/>
                    </a:moveTo>
                    <a:cubicBezTo>
                      <a:pt x="1934" y="1"/>
                      <a:pt x="1882" y="1"/>
                      <a:pt x="1850" y="33"/>
                    </a:cubicBezTo>
                    <a:cubicBezTo>
                      <a:pt x="1819" y="65"/>
                      <a:pt x="1819" y="116"/>
                      <a:pt x="1850" y="148"/>
                    </a:cubicBezTo>
                    <a:lnTo>
                      <a:pt x="10639" y="8936"/>
                    </a:lnTo>
                    <a:cubicBezTo>
                      <a:pt x="10671" y="8967"/>
                      <a:pt x="10722" y="8967"/>
                      <a:pt x="10753" y="8936"/>
                    </a:cubicBezTo>
                    <a:cubicBezTo>
                      <a:pt x="10785" y="8904"/>
                      <a:pt x="10785" y="8853"/>
                      <a:pt x="10753" y="8822"/>
                    </a:cubicBezTo>
                    <a:lnTo>
                      <a:pt x="1965" y="32"/>
                    </a:lnTo>
                    <a:close/>
                    <a:moveTo>
                      <a:pt x="1601" y="396"/>
                    </a:moveTo>
                    <a:cubicBezTo>
                      <a:pt x="1570" y="365"/>
                      <a:pt x="1519" y="365"/>
                      <a:pt x="1487" y="396"/>
                    </a:cubicBezTo>
                    <a:cubicBezTo>
                      <a:pt x="1455" y="429"/>
                      <a:pt x="1455" y="479"/>
                      <a:pt x="1487" y="511"/>
                    </a:cubicBezTo>
                    <a:lnTo>
                      <a:pt x="10275" y="9300"/>
                    </a:lnTo>
                    <a:cubicBezTo>
                      <a:pt x="10307" y="9331"/>
                      <a:pt x="10358" y="9331"/>
                      <a:pt x="10390" y="9300"/>
                    </a:cubicBezTo>
                    <a:cubicBezTo>
                      <a:pt x="10421" y="9268"/>
                      <a:pt x="10421" y="9217"/>
                      <a:pt x="10390" y="9185"/>
                    </a:cubicBezTo>
                    <a:lnTo>
                      <a:pt x="1601" y="396"/>
                    </a:lnTo>
                    <a:lnTo>
                      <a:pt x="1601" y="396"/>
                    </a:lnTo>
                    <a:close/>
                    <a:moveTo>
                      <a:pt x="1238" y="760"/>
                    </a:moveTo>
                    <a:cubicBezTo>
                      <a:pt x="1206" y="729"/>
                      <a:pt x="1155" y="729"/>
                      <a:pt x="1123" y="760"/>
                    </a:cubicBezTo>
                    <a:cubicBezTo>
                      <a:pt x="1092" y="791"/>
                      <a:pt x="1092" y="843"/>
                      <a:pt x="1123" y="874"/>
                    </a:cubicBezTo>
                    <a:lnTo>
                      <a:pt x="9912" y="9663"/>
                    </a:lnTo>
                    <a:cubicBezTo>
                      <a:pt x="9943" y="9695"/>
                      <a:pt x="9994" y="9695"/>
                      <a:pt x="10026" y="9663"/>
                    </a:cubicBezTo>
                    <a:cubicBezTo>
                      <a:pt x="10058" y="9631"/>
                      <a:pt x="10058" y="9581"/>
                      <a:pt x="10026" y="9548"/>
                    </a:cubicBezTo>
                    <a:lnTo>
                      <a:pt x="1238" y="760"/>
                    </a:lnTo>
                    <a:close/>
                    <a:moveTo>
                      <a:pt x="874" y="1124"/>
                    </a:moveTo>
                    <a:cubicBezTo>
                      <a:pt x="842" y="1092"/>
                      <a:pt x="791" y="1092"/>
                      <a:pt x="760" y="1124"/>
                    </a:cubicBezTo>
                    <a:cubicBezTo>
                      <a:pt x="728" y="1155"/>
                      <a:pt x="728" y="1207"/>
                      <a:pt x="760" y="1238"/>
                    </a:cubicBezTo>
                    <a:lnTo>
                      <a:pt x="9548" y="10026"/>
                    </a:lnTo>
                    <a:cubicBezTo>
                      <a:pt x="9580" y="10059"/>
                      <a:pt x="9631" y="10059"/>
                      <a:pt x="9663" y="10026"/>
                    </a:cubicBezTo>
                    <a:cubicBezTo>
                      <a:pt x="9694" y="9995"/>
                      <a:pt x="9694" y="9943"/>
                      <a:pt x="9663" y="9912"/>
                    </a:cubicBezTo>
                    <a:lnTo>
                      <a:pt x="874" y="1124"/>
                    </a:lnTo>
                    <a:close/>
                    <a:moveTo>
                      <a:pt x="396" y="1488"/>
                    </a:moveTo>
                    <a:cubicBezTo>
                      <a:pt x="364" y="1519"/>
                      <a:pt x="364" y="1570"/>
                      <a:pt x="396" y="1602"/>
                    </a:cubicBezTo>
                    <a:lnTo>
                      <a:pt x="9185" y="10390"/>
                    </a:lnTo>
                    <a:cubicBezTo>
                      <a:pt x="9216" y="10421"/>
                      <a:pt x="9268" y="10421"/>
                      <a:pt x="9299" y="10390"/>
                    </a:cubicBezTo>
                    <a:cubicBezTo>
                      <a:pt x="9330" y="10359"/>
                      <a:pt x="9330" y="10307"/>
                      <a:pt x="9299" y="10276"/>
                    </a:cubicBezTo>
                    <a:lnTo>
                      <a:pt x="511" y="1488"/>
                    </a:lnTo>
                    <a:cubicBezTo>
                      <a:pt x="479" y="1455"/>
                      <a:pt x="428" y="1455"/>
                      <a:pt x="396" y="1488"/>
                    </a:cubicBezTo>
                    <a:close/>
                  </a:path>
                </a:pathLst>
              </a:custGeom>
              <a:solidFill>
                <a:srgbClr val="3229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5">
                <a:extLst>
                  <a:ext uri="{FF2B5EF4-FFF2-40B4-BE49-F238E27FC236}">
                    <a16:creationId xmlns:a16="http://schemas.microsoft.com/office/drawing/2014/main" id="{F0F33163-A8BB-30C2-5B02-2BEDC614D16D}"/>
                  </a:ext>
                </a:extLst>
              </p:cNvPr>
              <p:cNvSpPr/>
              <p:nvPr/>
            </p:nvSpPr>
            <p:spPr>
              <a:xfrm>
                <a:off x="5513925" y="2104350"/>
                <a:ext cx="408600" cy="359375"/>
              </a:xfrm>
              <a:custGeom>
                <a:avLst/>
                <a:gdLst/>
                <a:ahLst/>
                <a:cxnLst/>
                <a:rect l="l" t="t" r="r" b="b"/>
                <a:pathLst>
                  <a:path w="16344" h="14375" extrusionOk="0">
                    <a:moveTo>
                      <a:pt x="2335" y="79"/>
                    </a:moveTo>
                    <a:cubicBezTo>
                      <a:pt x="2256" y="0"/>
                      <a:pt x="2127" y="0"/>
                      <a:pt x="2049" y="79"/>
                    </a:cubicBezTo>
                    <a:cubicBezTo>
                      <a:pt x="1969" y="158"/>
                      <a:pt x="1969" y="287"/>
                      <a:pt x="2049" y="365"/>
                    </a:cubicBezTo>
                    <a:lnTo>
                      <a:pt x="2189" y="505"/>
                    </a:lnTo>
                    <a:lnTo>
                      <a:pt x="78" y="2614"/>
                    </a:lnTo>
                    <a:cubicBezTo>
                      <a:pt x="0" y="2694"/>
                      <a:pt x="0" y="2822"/>
                      <a:pt x="78" y="2901"/>
                    </a:cubicBezTo>
                    <a:cubicBezTo>
                      <a:pt x="158" y="2979"/>
                      <a:pt x="287" y="2979"/>
                      <a:pt x="365" y="2901"/>
                    </a:cubicBezTo>
                    <a:lnTo>
                      <a:pt x="2474" y="792"/>
                    </a:lnTo>
                    <a:lnTo>
                      <a:pt x="3946" y="2263"/>
                    </a:lnTo>
                    <a:lnTo>
                      <a:pt x="1836" y="4372"/>
                    </a:lnTo>
                    <a:cubicBezTo>
                      <a:pt x="1758" y="4452"/>
                      <a:pt x="1758" y="4579"/>
                      <a:pt x="1836" y="4659"/>
                    </a:cubicBezTo>
                    <a:cubicBezTo>
                      <a:pt x="1916" y="4738"/>
                      <a:pt x="2044" y="4738"/>
                      <a:pt x="2123" y="4659"/>
                    </a:cubicBezTo>
                    <a:lnTo>
                      <a:pt x="4232" y="2550"/>
                    </a:lnTo>
                    <a:lnTo>
                      <a:pt x="5704" y="4021"/>
                    </a:lnTo>
                    <a:lnTo>
                      <a:pt x="3594" y="6130"/>
                    </a:lnTo>
                    <a:cubicBezTo>
                      <a:pt x="3515" y="6209"/>
                      <a:pt x="3515" y="6337"/>
                      <a:pt x="3594" y="6416"/>
                    </a:cubicBezTo>
                    <a:cubicBezTo>
                      <a:pt x="3673" y="6496"/>
                      <a:pt x="3801" y="6496"/>
                      <a:pt x="3880" y="6416"/>
                    </a:cubicBezTo>
                    <a:lnTo>
                      <a:pt x="5989" y="4307"/>
                    </a:lnTo>
                    <a:lnTo>
                      <a:pt x="7462" y="5778"/>
                    </a:lnTo>
                    <a:lnTo>
                      <a:pt x="5351" y="7887"/>
                    </a:lnTo>
                    <a:cubicBezTo>
                      <a:pt x="5273" y="7967"/>
                      <a:pt x="5273" y="8096"/>
                      <a:pt x="5351" y="8174"/>
                    </a:cubicBezTo>
                    <a:cubicBezTo>
                      <a:pt x="5431" y="8253"/>
                      <a:pt x="5560" y="8253"/>
                      <a:pt x="5638" y="8174"/>
                    </a:cubicBezTo>
                    <a:lnTo>
                      <a:pt x="7747" y="6065"/>
                    </a:lnTo>
                    <a:lnTo>
                      <a:pt x="9219" y="7536"/>
                    </a:lnTo>
                    <a:lnTo>
                      <a:pt x="7110" y="9646"/>
                    </a:lnTo>
                    <a:cubicBezTo>
                      <a:pt x="7031" y="9724"/>
                      <a:pt x="7031" y="9853"/>
                      <a:pt x="7110" y="9932"/>
                    </a:cubicBezTo>
                    <a:cubicBezTo>
                      <a:pt x="7188" y="10011"/>
                      <a:pt x="7317" y="10011"/>
                      <a:pt x="7396" y="9932"/>
                    </a:cubicBezTo>
                    <a:lnTo>
                      <a:pt x="9505" y="7822"/>
                    </a:lnTo>
                    <a:lnTo>
                      <a:pt x="10977" y="9293"/>
                    </a:lnTo>
                    <a:lnTo>
                      <a:pt x="8868" y="11404"/>
                    </a:lnTo>
                    <a:cubicBezTo>
                      <a:pt x="8788" y="11482"/>
                      <a:pt x="8788" y="11611"/>
                      <a:pt x="8868" y="11689"/>
                    </a:cubicBezTo>
                    <a:cubicBezTo>
                      <a:pt x="8946" y="11769"/>
                      <a:pt x="9075" y="11769"/>
                      <a:pt x="9153" y="11689"/>
                    </a:cubicBezTo>
                    <a:lnTo>
                      <a:pt x="11264" y="9580"/>
                    </a:lnTo>
                    <a:lnTo>
                      <a:pt x="15979" y="14295"/>
                    </a:lnTo>
                    <a:cubicBezTo>
                      <a:pt x="16057" y="14375"/>
                      <a:pt x="16186" y="14375"/>
                      <a:pt x="16264" y="14295"/>
                    </a:cubicBezTo>
                    <a:cubicBezTo>
                      <a:pt x="16344" y="14217"/>
                      <a:pt x="16344" y="14088"/>
                      <a:pt x="16264" y="14010"/>
                    </a:cubicBezTo>
                    <a:lnTo>
                      <a:pt x="11406" y="9151"/>
                    </a:lnTo>
                    <a:lnTo>
                      <a:pt x="9648" y="7393"/>
                    </a:lnTo>
                    <a:lnTo>
                      <a:pt x="7890" y="5635"/>
                    </a:lnTo>
                    <a:lnTo>
                      <a:pt x="6134" y="3878"/>
                    </a:lnTo>
                    <a:lnTo>
                      <a:pt x="6133" y="3877"/>
                    </a:lnTo>
                    <a:lnTo>
                      <a:pt x="6133" y="3877"/>
                    </a:lnTo>
                    <a:lnTo>
                      <a:pt x="4375" y="2120"/>
                    </a:lnTo>
                    <a:lnTo>
                      <a:pt x="2618" y="362"/>
                    </a:lnTo>
                    <a:lnTo>
                      <a:pt x="2335" y="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5">
                <a:extLst>
                  <a:ext uri="{FF2B5EF4-FFF2-40B4-BE49-F238E27FC236}">
                    <a16:creationId xmlns:a16="http://schemas.microsoft.com/office/drawing/2014/main" id="{49C7B12C-8A5A-9617-D05C-685E3254DEB3}"/>
                  </a:ext>
                </a:extLst>
              </p:cNvPr>
              <p:cNvSpPr/>
              <p:nvPr/>
            </p:nvSpPr>
            <p:spPr>
              <a:xfrm>
                <a:off x="5583925" y="2624100"/>
                <a:ext cx="269625" cy="269650"/>
              </a:xfrm>
              <a:custGeom>
                <a:avLst/>
                <a:gdLst/>
                <a:ahLst/>
                <a:cxnLst/>
                <a:rect l="l" t="t" r="r" b="b"/>
                <a:pathLst>
                  <a:path w="10785" h="10786" extrusionOk="0">
                    <a:moveTo>
                      <a:pt x="1849" y="10640"/>
                    </a:moveTo>
                    <a:lnTo>
                      <a:pt x="10639" y="1850"/>
                    </a:lnTo>
                    <a:cubicBezTo>
                      <a:pt x="10670" y="1819"/>
                      <a:pt x="10722" y="1819"/>
                      <a:pt x="10753" y="1850"/>
                    </a:cubicBezTo>
                    <a:cubicBezTo>
                      <a:pt x="10784" y="1883"/>
                      <a:pt x="10784" y="1934"/>
                      <a:pt x="10753" y="1966"/>
                    </a:cubicBezTo>
                    <a:lnTo>
                      <a:pt x="1965" y="10754"/>
                    </a:lnTo>
                    <a:cubicBezTo>
                      <a:pt x="1932" y="10785"/>
                      <a:pt x="1882" y="10785"/>
                      <a:pt x="1849" y="10754"/>
                    </a:cubicBezTo>
                    <a:cubicBezTo>
                      <a:pt x="1818" y="10723"/>
                      <a:pt x="1818" y="10671"/>
                      <a:pt x="1849" y="10640"/>
                    </a:cubicBezTo>
                    <a:lnTo>
                      <a:pt x="1849" y="10640"/>
                    </a:lnTo>
                    <a:close/>
                    <a:moveTo>
                      <a:pt x="31" y="8822"/>
                    </a:moveTo>
                    <a:cubicBezTo>
                      <a:pt x="0" y="8853"/>
                      <a:pt x="0" y="8904"/>
                      <a:pt x="31" y="8936"/>
                    </a:cubicBezTo>
                    <a:cubicBezTo>
                      <a:pt x="63" y="8967"/>
                      <a:pt x="114" y="8967"/>
                      <a:pt x="146" y="8936"/>
                    </a:cubicBezTo>
                    <a:lnTo>
                      <a:pt x="8935" y="148"/>
                    </a:lnTo>
                    <a:cubicBezTo>
                      <a:pt x="8966" y="115"/>
                      <a:pt x="8966" y="65"/>
                      <a:pt x="8935" y="32"/>
                    </a:cubicBezTo>
                    <a:cubicBezTo>
                      <a:pt x="8902" y="1"/>
                      <a:pt x="8852" y="1"/>
                      <a:pt x="8820" y="32"/>
                    </a:cubicBezTo>
                    <a:lnTo>
                      <a:pt x="31" y="8822"/>
                    </a:lnTo>
                    <a:close/>
                    <a:moveTo>
                      <a:pt x="395" y="9185"/>
                    </a:moveTo>
                    <a:cubicBezTo>
                      <a:pt x="364" y="9217"/>
                      <a:pt x="364" y="9268"/>
                      <a:pt x="395" y="9300"/>
                    </a:cubicBezTo>
                    <a:cubicBezTo>
                      <a:pt x="427" y="9331"/>
                      <a:pt x="478" y="9331"/>
                      <a:pt x="509" y="9300"/>
                    </a:cubicBezTo>
                    <a:lnTo>
                      <a:pt x="9298" y="511"/>
                    </a:lnTo>
                    <a:cubicBezTo>
                      <a:pt x="9330" y="479"/>
                      <a:pt x="9330" y="429"/>
                      <a:pt x="9298" y="396"/>
                    </a:cubicBezTo>
                    <a:cubicBezTo>
                      <a:pt x="9266" y="365"/>
                      <a:pt x="9215" y="365"/>
                      <a:pt x="9183" y="396"/>
                    </a:cubicBezTo>
                    <a:lnTo>
                      <a:pt x="395" y="9185"/>
                    </a:lnTo>
                    <a:lnTo>
                      <a:pt x="395" y="9185"/>
                    </a:lnTo>
                    <a:close/>
                    <a:moveTo>
                      <a:pt x="759" y="9548"/>
                    </a:moveTo>
                    <a:cubicBezTo>
                      <a:pt x="728" y="9579"/>
                      <a:pt x="728" y="9631"/>
                      <a:pt x="759" y="9663"/>
                    </a:cubicBezTo>
                    <a:cubicBezTo>
                      <a:pt x="790" y="9695"/>
                      <a:pt x="842" y="9695"/>
                      <a:pt x="873" y="9663"/>
                    </a:cubicBezTo>
                    <a:lnTo>
                      <a:pt x="9661" y="874"/>
                    </a:lnTo>
                    <a:cubicBezTo>
                      <a:pt x="9694" y="843"/>
                      <a:pt x="9694" y="791"/>
                      <a:pt x="9661" y="760"/>
                    </a:cubicBezTo>
                    <a:cubicBezTo>
                      <a:pt x="9630" y="729"/>
                      <a:pt x="9579" y="729"/>
                      <a:pt x="9547" y="760"/>
                    </a:cubicBezTo>
                    <a:lnTo>
                      <a:pt x="759" y="9548"/>
                    </a:lnTo>
                    <a:lnTo>
                      <a:pt x="759" y="9548"/>
                    </a:lnTo>
                    <a:close/>
                    <a:moveTo>
                      <a:pt x="1123" y="9912"/>
                    </a:moveTo>
                    <a:cubicBezTo>
                      <a:pt x="1090" y="9943"/>
                      <a:pt x="1090" y="9995"/>
                      <a:pt x="1123" y="10026"/>
                    </a:cubicBezTo>
                    <a:cubicBezTo>
                      <a:pt x="1154" y="10059"/>
                      <a:pt x="1206" y="10059"/>
                      <a:pt x="1237" y="10026"/>
                    </a:cubicBezTo>
                    <a:lnTo>
                      <a:pt x="10025" y="1238"/>
                    </a:lnTo>
                    <a:cubicBezTo>
                      <a:pt x="10057" y="1207"/>
                      <a:pt x="10057" y="1155"/>
                      <a:pt x="10025" y="1124"/>
                    </a:cubicBezTo>
                    <a:cubicBezTo>
                      <a:pt x="9994" y="1091"/>
                      <a:pt x="9942" y="1091"/>
                      <a:pt x="9911" y="1124"/>
                    </a:cubicBezTo>
                    <a:close/>
                    <a:moveTo>
                      <a:pt x="1486" y="10390"/>
                    </a:moveTo>
                    <a:cubicBezTo>
                      <a:pt x="1518" y="10421"/>
                      <a:pt x="1568" y="10421"/>
                      <a:pt x="1601" y="10390"/>
                    </a:cubicBezTo>
                    <a:lnTo>
                      <a:pt x="10389" y="1602"/>
                    </a:lnTo>
                    <a:cubicBezTo>
                      <a:pt x="10420" y="1570"/>
                      <a:pt x="10420" y="1519"/>
                      <a:pt x="10389" y="1488"/>
                    </a:cubicBezTo>
                    <a:cubicBezTo>
                      <a:pt x="10358" y="1455"/>
                      <a:pt x="10306" y="1455"/>
                      <a:pt x="10275" y="1488"/>
                    </a:cubicBezTo>
                    <a:lnTo>
                      <a:pt x="1486" y="10276"/>
                    </a:lnTo>
                    <a:cubicBezTo>
                      <a:pt x="1454" y="10307"/>
                      <a:pt x="1454" y="10359"/>
                      <a:pt x="1486" y="103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5">
                <a:extLst>
                  <a:ext uri="{FF2B5EF4-FFF2-40B4-BE49-F238E27FC236}">
                    <a16:creationId xmlns:a16="http://schemas.microsoft.com/office/drawing/2014/main" id="{EAB9FEBE-388A-9865-4BC5-05235597FF02}"/>
                  </a:ext>
                </a:extLst>
              </p:cNvPr>
              <p:cNvSpPr/>
              <p:nvPr/>
            </p:nvSpPr>
            <p:spPr>
              <a:xfrm>
                <a:off x="5563150" y="2488950"/>
                <a:ext cx="359375" cy="408650"/>
              </a:xfrm>
              <a:custGeom>
                <a:avLst/>
                <a:gdLst/>
                <a:ahLst/>
                <a:cxnLst/>
                <a:rect l="l" t="t" r="r" b="b"/>
                <a:pathLst>
                  <a:path w="14375" h="16346" extrusionOk="0">
                    <a:moveTo>
                      <a:pt x="80" y="14010"/>
                    </a:moveTo>
                    <a:cubicBezTo>
                      <a:pt x="0" y="14089"/>
                      <a:pt x="0" y="14218"/>
                      <a:pt x="80" y="14296"/>
                    </a:cubicBezTo>
                    <a:cubicBezTo>
                      <a:pt x="158" y="14375"/>
                      <a:pt x="287" y="14375"/>
                      <a:pt x="366" y="14296"/>
                    </a:cubicBezTo>
                    <a:lnTo>
                      <a:pt x="505" y="14157"/>
                    </a:lnTo>
                    <a:lnTo>
                      <a:pt x="2616" y="16266"/>
                    </a:lnTo>
                    <a:cubicBezTo>
                      <a:pt x="2694" y="16346"/>
                      <a:pt x="2823" y="16346"/>
                      <a:pt x="2901" y="16266"/>
                    </a:cubicBezTo>
                    <a:cubicBezTo>
                      <a:pt x="2980" y="16187"/>
                      <a:pt x="2980" y="16059"/>
                      <a:pt x="2901" y="15980"/>
                    </a:cubicBezTo>
                    <a:lnTo>
                      <a:pt x="792" y="13870"/>
                    </a:lnTo>
                    <a:lnTo>
                      <a:pt x="2263" y="12399"/>
                    </a:lnTo>
                    <a:lnTo>
                      <a:pt x="4373" y="14509"/>
                    </a:lnTo>
                    <a:cubicBezTo>
                      <a:pt x="4452" y="14588"/>
                      <a:pt x="4580" y="14588"/>
                      <a:pt x="4659" y="14509"/>
                    </a:cubicBezTo>
                    <a:cubicBezTo>
                      <a:pt x="4738" y="14429"/>
                      <a:pt x="4738" y="14301"/>
                      <a:pt x="4659" y="14222"/>
                    </a:cubicBezTo>
                    <a:lnTo>
                      <a:pt x="2549" y="12113"/>
                    </a:lnTo>
                    <a:lnTo>
                      <a:pt x="4020" y="10641"/>
                    </a:lnTo>
                    <a:lnTo>
                      <a:pt x="6131" y="12751"/>
                    </a:lnTo>
                    <a:cubicBezTo>
                      <a:pt x="6209" y="12829"/>
                      <a:pt x="6338" y="12829"/>
                      <a:pt x="6416" y="12751"/>
                    </a:cubicBezTo>
                    <a:cubicBezTo>
                      <a:pt x="6496" y="12671"/>
                      <a:pt x="6496" y="12544"/>
                      <a:pt x="6416" y="12464"/>
                    </a:cubicBezTo>
                    <a:lnTo>
                      <a:pt x="4307" y="10355"/>
                    </a:lnTo>
                    <a:lnTo>
                      <a:pt x="5779" y="8883"/>
                    </a:lnTo>
                    <a:lnTo>
                      <a:pt x="7888" y="10993"/>
                    </a:lnTo>
                    <a:cubicBezTo>
                      <a:pt x="7967" y="11072"/>
                      <a:pt x="8096" y="11072"/>
                      <a:pt x="8175" y="10993"/>
                    </a:cubicBezTo>
                    <a:cubicBezTo>
                      <a:pt x="8253" y="10914"/>
                      <a:pt x="8253" y="10786"/>
                      <a:pt x="8175" y="10707"/>
                    </a:cubicBezTo>
                    <a:lnTo>
                      <a:pt x="6065" y="8598"/>
                    </a:lnTo>
                    <a:lnTo>
                      <a:pt x="7537" y="7125"/>
                    </a:lnTo>
                    <a:lnTo>
                      <a:pt x="9646" y="9236"/>
                    </a:lnTo>
                    <a:cubicBezTo>
                      <a:pt x="9724" y="9314"/>
                      <a:pt x="9853" y="9314"/>
                      <a:pt x="9932" y="9236"/>
                    </a:cubicBezTo>
                    <a:cubicBezTo>
                      <a:pt x="10011" y="9156"/>
                      <a:pt x="10011" y="9027"/>
                      <a:pt x="9932" y="8949"/>
                    </a:cubicBezTo>
                    <a:lnTo>
                      <a:pt x="7822" y="6840"/>
                    </a:lnTo>
                    <a:lnTo>
                      <a:pt x="9295" y="5368"/>
                    </a:lnTo>
                    <a:lnTo>
                      <a:pt x="11404" y="7478"/>
                    </a:lnTo>
                    <a:cubicBezTo>
                      <a:pt x="11482" y="7556"/>
                      <a:pt x="11611" y="7556"/>
                      <a:pt x="11690" y="7478"/>
                    </a:cubicBezTo>
                    <a:cubicBezTo>
                      <a:pt x="11769" y="7399"/>
                      <a:pt x="11769" y="7270"/>
                      <a:pt x="11690" y="7191"/>
                    </a:cubicBezTo>
                    <a:lnTo>
                      <a:pt x="9580" y="5082"/>
                    </a:lnTo>
                    <a:lnTo>
                      <a:pt x="14295" y="366"/>
                    </a:lnTo>
                    <a:cubicBezTo>
                      <a:pt x="14375" y="287"/>
                      <a:pt x="14375" y="159"/>
                      <a:pt x="14295" y="80"/>
                    </a:cubicBezTo>
                    <a:cubicBezTo>
                      <a:pt x="14217" y="1"/>
                      <a:pt x="14088" y="1"/>
                      <a:pt x="14010" y="80"/>
                    </a:cubicBezTo>
                    <a:lnTo>
                      <a:pt x="9151" y="4939"/>
                    </a:lnTo>
                    <a:lnTo>
                      <a:pt x="7394" y="6697"/>
                    </a:lnTo>
                    <a:lnTo>
                      <a:pt x="5636" y="8454"/>
                    </a:lnTo>
                    <a:lnTo>
                      <a:pt x="3878" y="10211"/>
                    </a:lnTo>
                    <a:lnTo>
                      <a:pt x="3878" y="10212"/>
                    </a:lnTo>
                    <a:lnTo>
                      <a:pt x="3877" y="10213"/>
                    </a:lnTo>
                    <a:lnTo>
                      <a:pt x="2121" y="11970"/>
                    </a:lnTo>
                    <a:lnTo>
                      <a:pt x="362" y="13727"/>
                    </a:lnTo>
                    <a:lnTo>
                      <a:pt x="80" y="140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5">
                <a:extLst>
                  <a:ext uri="{FF2B5EF4-FFF2-40B4-BE49-F238E27FC236}">
                    <a16:creationId xmlns:a16="http://schemas.microsoft.com/office/drawing/2014/main" id="{3C2C363B-BB9F-0C0C-CB7A-736D6C05984F}"/>
                  </a:ext>
                </a:extLst>
              </p:cNvPr>
              <p:cNvSpPr/>
              <p:nvPr/>
            </p:nvSpPr>
            <p:spPr>
              <a:xfrm>
                <a:off x="6082900" y="2557950"/>
                <a:ext cx="269675" cy="269650"/>
              </a:xfrm>
              <a:custGeom>
                <a:avLst/>
                <a:gdLst/>
                <a:ahLst/>
                <a:cxnLst/>
                <a:rect l="l" t="t" r="r" b="b"/>
                <a:pathLst>
                  <a:path w="10787" h="10786" extrusionOk="0">
                    <a:moveTo>
                      <a:pt x="10640" y="8935"/>
                    </a:moveTo>
                    <a:lnTo>
                      <a:pt x="1851" y="147"/>
                    </a:lnTo>
                    <a:cubicBezTo>
                      <a:pt x="1820" y="116"/>
                      <a:pt x="1820" y="64"/>
                      <a:pt x="1851" y="32"/>
                    </a:cubicBezTo>
                    <a:cubicBezTo>
                      <a:pt x="1883" y="0"/>
                      <a:pt x="1934" y="0"/>
                      <a:pt x="1966" y="32"/>
                    </a:cubicBezTo>
                    <a:lnTo>
                      <a:pt x="10754" y="8821"/>
                    </a:lnTo>
                    <a:cubicBezTo>
                      <a:pt x="10786" y="8852"/>
                      <a:pt x="10786" y="8904"/>
                      <a:pt x="10754" y="8935"/>
                    </a:cubicBezTo>
                    <a:cubicBezTo>
                      <a:pt x="10722" y="8967"/>
                      <a:pt x="10671" y="8967"/>
                      <a:pt x="10640" y="8935"/>
                    </a:cubicBezTo>
                    <a:close/>
                    <a:moveTo>
                      <a:pt x="8821" y="10753"/>
                    </a:moveTo>
                    <a:cubicBezTo>
                      <a:pt x="8853" y="10786"/>
                      <a:pt x="8904" y="10786"/>
                      <a:pt x="8936" y="10753"/>
                    </a:cubicBezTo>
                    <a:cubicBezTo>
                      <a:pt x="8968" y="10722"/>
                      <a:pt x="8968" y="10670"/>
                      <a:pt x="8936" y="10639"/>
                    </a:cubicBezTo>
                    <a:lnTo>
                      <a:pt x="147" y="1851"/>
                    </a:lnTo>
                    <a:cubicBezTo>
                      <a:pt x="116" y="1818"/>
                      <a:pt x="65" y="1818"/>
                      <a:pt x="33" y="1851"/>
                    </a:cubicBezTo>
                    <a:cubicBezTo>
                      <a:pt x="1" y="1882"/>
                      <a:pt x="1" y="1934"/>
                      <a:pt x="33" y="1965"/>
                    </a:cubicBezTo>
                    <a:lnTo>
                      <a:pt x="8821" y="10753"/>
                    </a:lnTo>
                    <a:lnTo>
                      <a:pt x="8821" y="10753"/>
                    </a:lnTo>
                    <a:close/>
                    <a:moveTo>
                      <a:pt x="9185" y="10389"/>
                    </a:moveTo>
                    <a:cubicBezTo>
                      <a:pt x="9217" y="10422"/>
                      <a:pt x="9268" y="10422"/>
                      <a:pt x="9299" y="10389"/>
                    </a:cubicBezTo>
                    <a:cubicBezTo>
                      <a:pt x="9331" y="10358"/>
                      <a:pt x="9331" y="10307"/>
                      <a:pt x="9299" y="10275"/>
                    </a:cubicBezTo>
                    <a:lnTo>
                      <a:pt x="511" y="1487"/>
                    </a:lnTo>
                    <a:cubicBezTo>
                      <a:pt x="479" y="1456"/>
                      <a:pt x="428" y="1456"/>
                      <a:pt x="396" y="1487"/>
                    </a:cubicBezTo>
                    <a:cubicBezTo>
                      <a:pt x="365" y="1518"/>
                      <a:pt x="365" y="1570"/>
                      <a:pt x="396" y="1601"/>
                    </a:cubicBezTo>
                    <a:lnTo>
                      <a:pt x="9185" y="10389"/>
                    </a:lnTo>
                    <a:lnTo>
                      <a:pt x="9185" y="10389"/>
                    </a:lnTo>
                    <a:close/>
                    <a:moveTo>
                      <a:pt x="9549" y="10027"/>
                    </a:moveTo>
                    <a:cubicBezTo>
                      <a:pt x="9580" y="10058"/>
                      <a:pt x="9632" y="10058"/>
                      <a:pt x="9663" y="10027"/>
                    </a:cubicBezTo>
                    <a:cubicBezTo>
                      <a:pt x="9695" y="9995"/>
                      <a:pt x="9695" y="9944"/>
                      <a:pt x="9663" y="9911"/>
                    </a:cubicBezTo>
                    <a:lnTo>
                      <a:pt x="875" y="1123"/>
                    </a:lnTo>
                    <a:cubicBezTo>
                      <a:pt x="843" y="1092"/>
                      <a:pt x="792" y="1092"/>
                      <a:pt x="760" y="1123"/>
                    </a:cubicBezTo>
                    <a:cubicBezTo>
                      <a:pt x="728" y="1155"/>
                      <a:pt x="728" y="1206"/>
                      <a:pt x="760" y="1237"/>
                    </a:cubicBezTo>
                    <a:lnTo>
                      <a:pt x="9549" y="10027"/>
                    </a:lnTo>
                    <a:lnTo>
                      <a:pt x="9549" y="10027"/>
                    </a:lnTo>
                    <a:close/>
                    <a:moveTo>
                      <a:pt x="9912" y="9663"/>
                    </a:moveTo>
                    <a:cubicBezTo>
                      <a:pt x="9944" y="9694"/>
                      <a:pt x="9995" y="9694"/>
                      <a:pt x="10027" y="9663"/>
                    </a:cubicBezTo>
                    <a:cubicBezTo>
                      <a:pt x="10059" y="9632"/>
                      <a:pt x="10059" y="9580"/>
                      <a:pt x="10027" y="9549"/>
                    </a:cubicBezTo>
                    <a:lnTo>
                      <a:pt x="1238" y="759"/>
                    </a:lnTo>
                    <a:cubicBezTo>
                      <a:pt x="1207" y="728"/>
                      <a:pt x="1155" y="728"/>
                      <a:pt x="1124" y="759"/>
                    </a:cubicBezTo>
                    <a:cubicBezTo>
                      <a:pt x="1092" y="791"/>
                      <a:pt x="1092" y="842"/>
                      <a:pt x="1124" y="874"/>
                    </a:cubicBezTo>
                    <a:lnTo>
                      <a:pt x="9912" y="9663"/>
                    </a:lnTo>
                    <a:lnTo>
                      <a:pt x="9912" y="9663"/>
                    </a:lnTo>
                    <a:close/>
                    <a:moveTo>
                      <a:pt x="10390" y="9299"/>
                    </a:moveTo>
                    <a:cubicBezTo>
                      <a:pt x="10422" y="9268"/>
                      <a:pt x="10422" y="9216"/>
                      <a:pt x="10390" y="9185"/>
                    </a:cubicBezTo>
                    <a:lnTo>
                      <a:pt x="1602" y="396"/>
                    </a:lnTo>
                    <a:cubicBezTo>
                      <a:pt x="1570" y="364"/>
                      <a:pt x="1519" y="364"/>
                      <a:pt x="1488" y="396"/>
                    </a:cubicBezTo>
                    <a:cubicBezTo>
                      <a:pt x="1456" y="428"/>
                      <a:pt x="1456" y="478"/>
                      <a:pt x="1488" y="511"/>
                    </a:cubicBezTo>
                    <a:lnTo>
                      <a:pt x="10276" y="9299"/>
                    </a:lnTo>
                    <a:cubicBezTo>
                      <a:pt x="10307" y="9330"/>
                      <a:pt x="10359" y="9330"/>
                      <a:pt x="10390" y="92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5">
                <a:extLst>
                  <a:ext uri="{FF2B5EF4-FFF2-40B4-BE49-F238E27FC236}">
                    <a16:creationId xmlns:a16="http://schemas.microsoft.com/office/drawing/2014/main" id="{BFA17FDD-BDF5-5C9A-44CB-93A870DD8279}"/>
                  </a:ext>
                </a:extLst>
              </p:cNvPr>
              <p:cNvSpPr/>
              <p:nvPr/>
            </p:nvSpPr>
            <p:spPr>
              <a:xfrm>
                <a:off x="5947750" y="2488950"/>
                <a:ext cx="408650" cy="359400"/>
              </a:xfrm>
              <a:custGeom>
                <a:avLst/>
                <a:gdLst/>
                <a:ahLst/>
                <a:cxnLst/>
                <a:rect l="l" t="t" r="r" b="b"/>
                <a:pathLst>
                  <a:path w="16346" h="14376" extrusionOk="0">
                    <a:moveTo>
                      <a:pt x="14010" y="14296"/>
                    </a:moveTo>
                    <a:cubicBezTo>
                      <a:pt x="14090" y="14375"/>
                      <a:pt x="14217" y="14375"/>
                      <a:pt x="14297" y="14296"/>
                    </a:cubicBezTo>
                    <a:cubicBezTo>
                      <a:pt x="14375" y="14218"/>
                      <a:pt x="14375" y="14089"/>
                      <a:pt x="14297" y="14010"/>
                    </a:cubicBezTo>
                    <a:lnTo>
                      <a:pt x="14157" y="13870"/>
                    </a:lnTo>
                    <a:lnTo>
                      <a:pt x="16266" y="11760"/>
                    </a:lnTo>
                    <a:cubicBezTo>
                      <a:pt x="16346" y="11682"/>
                      <a:pt x="16346" y="11553"/>
                      <a:pt x="16266" y="11475"/>
                    </a:cubicBezTo>
                    <a:cubicBezTo>
                      <a:pt x="16188" y="11395"/>
                      <a:pt x="16059" y="11395"/>
                      <a:pt x="15981" y="11475"/>
                    </a:cubicBezTo>
                    <a:lnTo>
                      <a:pt x="13870" y="13584"/>
                    </a:lnTo>
                    <a:lnTo>
                      <a:pt x="12399" y="12113"/>
                    </a:lnTo>
                    <a:lnTo>
                      <a:pt x="14508" y="10003"/>
                    </a:lnTo>
                    <a:cubicBezTo>
                      <a:pt x="14588" y="9924"/>
                      <a:pt x="14588" y="9795"/>
                      <a:pt x="14508" y="9717"/>
                    </a:cubicBezTo>
                    <a:cubicBezTo>
                      <a:pt x="14430" y="9638"/>
                      <a:pt x="14301" y="9638"/>
                      <a:pt x="14222" y="9717"/>
                    </a:cubicBezTo>
                    <a:lnTo>
                      <a:pt x="12113" y="11826"/>
                    </a:lnTo>
                    <a:lnTo>
                      <a:pt x="10642" y="10355"/>
                    </a:lnTo>
                    <a:lnTo>
                      <a:pt x="12751" y="8245"/>
                    </a:lnTo>
                    <a:cubicBezTo>
                      <a:pt x="12830" y="8167"/>
                      <a:pt x="12830" y="8038"/>
                      <a:pt x="12751" y="7959"/>
                    </a:cubicBezTo>
                    <a:cubicBezTo>
                      <a:pt x="12671" y="7880"/>
                      <a:pt x="12544" y="7880"/>
                      <a:pt x="12464" y="7959"/>
                    </a:cubicBezTo>
                    <a:lnTo>
                      <a:pt x="10355" y="10069"/>
                    </a:lnTo>
                    <a:lnTo>
                      <a:pt x="8884" y="8596"/>
                    </a:lnTo>
                    <a:lnTo>
                      <a:pt x="10993" y="6487"/>
                    </a:lnTo>
                    <a:cubicBezTo>
                      <a:pt x="11073" y="6409"/>
                      <a:pt x="11073" y="6280"/>
                      <a:pt x="10993" y="6202"/>
                    </a:cubicBezTo>
                    <a:cubicBezTo>
                      <a:pt x="10914" y="6122"/>
                      <a:pt x="10786" y="6122"/>
                      <a:pt x="10707" y="6202"/>
                    </a:cubicBezTo>
                    <a:lnTo>
                      <a:pt x="8597" y="8311"/>
                    </a:lnTo>
                    <a:lnTo>
                      <a:pt x="7126" y="6839"/>
                    </a:lnTo>
                    <a:lnTo>
                      <a:pt x="9236" y="4730"/>
                    </a:lnTo>
                    <a:cubicBezTo>
                      <a:pt x="9315" y="4651"/>
                      <a:pt x="9315" y="4522"/>
                      <a:pt x="9236" y="4444"/>
                    </a:cubicBezTo>
                    <a:cubicBezTo>
                      <a:pt x="9156" y="4365"/>
                      <a:pt x="9028" y="4365"/>
                      <a:pt x="8949" y="4444"/>
                    </a:cubicBezTo>
                    <a:lnTo>
                      <a:pt x="6840" y="6553"/>
                    </a:lnTo>
                    <a:lnTo>
                      <a:pt x="5369" y="5081"/>
                    </a:lnTo>
                    <a:lnTo>
                      <a:pt x="7478" y="2972"/>
                    </a:lnTo>
                    <a:cubicBezTo>
                      <a:pt x="7557" y="2894"/>
                      <a:pt x="7557" y="2765"/>
                      <a:pt x="7478" y="2686"/>
                    </a:cubicBezTo>
                    <a:cubicBezTo>
                      <a:pt x="7398" y="2607"/>
                      <a:pt x="7271" y="2607"/>
                      <a:pt x="7191" y="2686"/>
                    </a:cubicBezTo>
                    <a:lnTo>
                      <a:pt x="5082" y="4796"/>
                    </a:lnTo>
                    <a:lnTo>
                      <a:pt x="367" y="79"/>
                    </a:lnTo>
                    <a:cubicBezTo>
                      <a:pt x="287" y="1"/>
                      <a:pt x="160" y="1"/>
                      <a:pt x="80" y="79"/>
                    </a:cubicBezTo>
                    <a:cubicBezTo>
                      <a:pt x="1" y="159"/>
                      <a:pt x="1" y="287"/>
                      <a:pt x="80" y="366"/>
                    </a:cubicBezTo>
                    <a:lnTo>
                      <a:pt x="4939" y="5224"/>
                    </a:lnTo>
                    <a:lnTo>
                      <a:pt x="6696" y="6982"/>
                    </a:lnTo>
                    <a:lnTo>
                      <a:pt x="8454" y="8740"/>
                    </a:lnTo>
                    <a:lnTo>
                      <a:pt x="10212" y="10497"/>
                    </a:lnTo>
                    <a:lnTo>
                      <a:pt x="10212" y="10498"/>
                    </a:lnTo>
                    <a:lnTo>
                      <a:pt x="10213" y="10498"/>
                    </a:lnTo>
                    <a:lnTo>
                      <a:pt x="11969" y="12256"/>
                    </a:lnTo>
                    <a:lnTo>
                      <a:pt x="13727" y="14014"/>
                    </a:lnTo>
                    <a:lnTo>
                      <a:pt x="14010" y="142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5">
                <a:extLst>
                  <a:ext uri="{FF2B5EF4-FFF2-40B4-BE49-F238E27FC236}">
                    <a16:creationId xmlns:a16="http://schemas.microsoft.com/office/drawing/2014/main" id="{9BFFBF97-3321-940C-8D67-32230D15B2FC}"/>
                  </a:ext>
                </a:extLst>
              </p:cNvPr>
              <p:cNvSpPr/>
              <p:nvPr/>
            </p:nvSpPr>
            <p:spPr>
              <a:xfrm>
                <a:off x="6016775" y="2058925"/>
                <a:ext cx="269625" cy="269650"/>
              </a:xfrm>
              <a:custGeom>
                <a:avLst/>
                <a:gdLst/>
                <a:ahLst/>
                <a:cxnLst/>
                <a:rect l="l" t="t" r="r" b="b"/>
                <a:pathLst>
                  <a:path w="10785" h="10786" extrusionOk="0">
                    <a:moveTo>
                      <a:pt x="8935" y="147"/>
                    </a:moveTo>
                    <a:lnTo>
                      <a:pt x="146" y="8935"/>
                    </a:lnTo>
                    <a:cubicBezTo>
                      <a:pt x="115" y="8968"/>
                      <a:pt x="63" y="8968"/>
                      <a:pt x="32" y="8935"/>
                    </a:cubicBezTo>
                    <a:cubicBezTo>
                      <a:pt x="0" y="8904"/>
                      <a:pt x="0" y="8852"/>
                      <a:pt x="32" y="8821"/>
                    </a:cubicBezTo>
                    <a:lnTo>
                      <a:pt x="8820" y="33"/>
                    </a:lnTo>
                    <a:cubicBezTo>
                      <a:pt x="8852" y="0"/>
                      <a:pt x="8903" y="0"/>
                      <a:pt x="8935" y="33"/>
                    </a:cubicBezTo>
                    <a:cubicBezTo>
                      <a:pt x="8967" y="64"/>
                      <a:pt x="8967" y="116"/>
                      <a:pt x="8935" y="147"/>
                    </a:cubicBezTo>
                    <a:close/>
                    <a:moveTo>
                      <a:pt x="10753" y="1965"/>
                    </a:moveTo>
                    <a:cubicBezTo>
                      <a:pt x="10785" y="1934"/>
                      <a:pt x="10785" y="1882"/>
                      <a:pt x="10753" y="1851"/>
                    </a:cubicBezTo>
                    <a:cubicBezTo>
                      <a:pt x="10721" y="1820"/>
                      <a:pt x="10670" y="1820"/>
                      <a:pt x="10638" y="1851"/>
                    </a:cubicBezTo>
                    <a:lnTo>
                      <a:pt x="1850" y="10639"/>
                    </a:lnTo>
                    <a:cubicBezTo>
                      <a:pt x="1818" y="10671"/>
                      <a:pt x="1818" y="10722"/>
                      <a:pt x="1850" y="10753"/>
                    </a:cubicBezTo>
                    <a:cubicBezTo>
                      <a:pt x="1881" y="10786"/>
                      <a:pt x="1933" y="10786"/>
                      <a:pt x="1964" y="10753"/>
                    </a:cubicBezTo>
                    <a:lnTo>
                      <a:pt x="10753" y="1965"/>
                    </a:lnTo>
                    <a:lnTo>
                      <a:pt x="10753" y="1965"/>
                    </a:lnTo>
                    <a:close/>
                    <a:moveTo>
                      <a:pt x="10389" y="1601"/>
                    </a:moveTo>
                    <a:cubicBezTo>
                      <a:pt x="10421" y="1570"/>
                      <a:pt x="10421" y="1518"/>
                      <a:pt x="10389" y="1487"/>
                    </a:cubicBezTo>
                    <a:cubicBezTo>
                      <a:pt x="10358" y="1456"/>
                      <a:pt x="10307" y="1456"/>
                      <a:pt x="10275" y="1487"/>
                    </a:cubicBezTo>
                    <a:lnTo>
                      <a:pt x="1486" y="10275"/>
                    </a:lnTo>
                    <a:cubicBezTo>
                      <a:pt x="1455" y="10308"/>
                      <a:pt x="1455" y="10358"/>
                      <a:pt x="1486" y="10391"/>
                    </a:cubicBezTo>
                    <a:cubicBezTo>
                      <a:pt x="1518" y="10422"/>
                      <a:pt x="1569" y="10422"/>
                      <a:pt x="1601" y="10391"/>
                    </a:cubicBezTo>
                    <a:close/>
                    <a:moveTo>
                      <a:pt x="10026" y="1239"/>
                    </a:moveTo>
                    <a:cubicBezTo>
                      <a:pt x="10057" y="1206"/>
                      <a:pt x="10057" y="1156"/>
                      <a:pt x="10026" y="1123"/>
                    </a:cubicBezTo>
                    <a:cubicBezTo>
                      <a:pt x="9994" y="1092"/>
                      <a:pt x="9943" y="1092"/>
                      <a:pt x="9911" y="1123"/>
                    </a:cubicBezTo>
                    <a:lnTo>
                      <a:pt x="1123" y="9913"/>
                    </a:lnTo>
                    <a:cubicBezTo>
                      <a:pt x="1091" y="9944"/>
                      <a:pt x="1091" y="9995"/>
                      <a:pt x="1123" y="10027"/>
                    </a:cubicBezTo>
                    <a:cubicBezTo>
                      <a:pt x="1155" y="10058"/>
                      <a:pt x="1206" y="10058"/>
                      <a:pt x="1237" y="10027"/>
                    </a:cubicBezTo>
                    <a:lnTo>
                      <a:pt x="10026" y="1239"/>
                    </a:lnTo>
                    <a:lnTo>
                      <a:pt x="10026" y="1239"/>
                    </a:lnTo>
                    <a:close/>
                    <a:moveTo>
                      <a:pt x="9662" y="875"/>
                    </a:moveTo>
                    <a:cubicBezTo>
                      <a:pt x="9694" y="843"/>
                      <a:pt x="9694" y="792"/>
                      <a:pt x="9662" y="761"/>
                    </a:cubicBezTo>
                    <a:cubicBezTo>
                      <a:pt x="9630" y="728"/>
                      <a:pt x="9579" y="728"/>
                      <a:pt x="9548" y="761"/>
                    </a:cubicBezTo>
                    <a:lnTo>
                      <a:pt x="759" y="9549"/>
                    </a:lnTo>
                    <a:cubicBezTo>
                      <a:pt x="728" y="9580"/>
                      <a:pt x="728" y="9632"/>
                      <a:pt x="759" y="9663"/>
                    </a:cubicBezTo>
                    <a:cubicBezTo>
                      <a:pt x="791" y="9694"/>
                      <a:pt x="842" y="9694"/>
                      <a:pt x="874" y="9663"/>
                    </a:cubicBezTo>
                    <a:lnTo>
                      <a:pt x="9662" y="875"/>
                    </a:lnTo>
                    <a:lnTo>
                      <a:pt x="9662" y="875"/>
                    </a:lnTo>
                    <a:close/>
                    <a:moveTo>
                      <a:pt x="9298" y="397"/>
                    </a:moveTo>
                    <a:cubicBezTo>
                      <a:pt x="9267" y="364"/>
                      <a:pt x="9215" y="364"/>
                      <a:pt x="9184" y="397"/>
                    </a:cubicBezTo>
                    <a:lnTo>
                      <a:pt x="396" y="9185"/>
                    </a:lnTo>
                    <a:cubicBezTo>
                      <a:pt x="364" y="9216"/>
                      <a:pt x="364" y="9268"/>
                      <a:pt x="396" y="9299"/>
                    </a:cubicBezTo>
                    <a:cubicBezTo>
                      <a:pt x="427" y="9330"/>
                      <a:pt x="478" y="9330"/>
                      <a:pt x="510" y="9299"/>
                    </a:cubicBezTo>
                    <a:lnTo>
                      <a:pt x="9298" y="511"/>
                    </a:lnTo>
                    <a:cubicBezTo>
                      <a:pt x="9330" y="480"/>
                      <a:pt x="9330" y="428"/>
                      <a:pt x="9298" y="3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5">
                <a:extLst>
                  <a:ext uri="{FF2B5EF4-FFF2-40B4-BE49-F238E27FC236}">
                    <a16:creationId xmlns:a16="http://schemas.microsoft.com/office/drawing/2014/main" id="{B7A2ACE7-EB9A-CDEA-A523-EFCCC869B7F7}"/>
                  </a:ext>
                </a:extLst>
              </p:cNvPr>
              <p:cNvSpPr/>
              <p:nvPr/>
            </p:nvSpPr>
            <p:spPr>
              <a:xfrm>
                <a:off x="5947775" y="2055100"/>
                <a:ext cx="359400" cy="408625"/>
              </a:xfrm>
              <a:custGeom>
                <a:avLst/>
                <a:gdLst/>
                <a:ahLst/>
                <a:cxnLst/>
                <a:rect l="l" t="t" r="r" b="b"/>
                <a:pathLst>
                  <a:path w="14376" h="16345" extrusionOk="0">
                    <a:moveTo>
                      <a:pt x="14296" y="2335"/>
                    </a:moveTo>
                    <a:cubicBezTo>
                      <a:pt x="14375" y="2257"/>
                      <a:pt x="14375" y="2128"/>
                      <a:pt x="14296" y="2049"/>
                    </a:cubicBezTo>
                    <a:cubicBezTo>
                      <a:pt x="14216" y="1970"/>
                      <a:pt x="14089" y="1970"/>
                      <a:pt x="14009" y="2049"/>
                    </a:cubicBezTo>
                    <a:lnTo>
                      <a:pt x="13869" y="2189"/>
                    </a:lnTo>
                    <a:lnTo>
                      <a:pt x="11760" y="80"/>
                    </a:lnTo>
                    <a:cubicBezTo>
                      <a:pt x="11682" y="0"/>
                      <a:pt x="11553" y="0"/>
                      <a:pt x="11475" y="80"/>
                    </a:cubicBezTo>
                    <a:cubicBezTo>
                      <a:pt x="11395" y="158"/>
                      <a:pt x="11395" y="287"/>
                      <a:pt x="11475" y="366"/>
                    </a:cubicBezTo>
                    <a:lnTo>
                      <a:pt x="13584" y="2475"/>
                    </a:lnTo>
                    <a:lnTo>
                      <a:pt x="12112" y="3946"/>
                    </a:lnTo>
                    <a:lnTo>
                      <a:pt x="10003" y="1837"/>
                    </a:lnTo>
                    <a:cubicBezTo>
                      <a:pt x="9924" y="1758"/>
                      <a:pt x="9795" y="1758"/>
                      <a:pt x="9716" y="1837"/>
                    </a:cubicBezTo>
                    <a:cubicBezTo>
                      <a:pt x="9638" y="1916"/>
                      <a:pt x="9638" y="2044"/>
                      <a:pt x="9716" y="2124"/>
                    </a:cubicBezTo>
                    <a:lnTo>
                      <a:pt x="11826" y="4233"/>
                    </a:lnTo>
                    <a:lnTo>
                      <a:pt x="10354" y="5704"/>
                    </a:lnTo>
                    <a:lnTo>
                      <a:pt x="8245" y="3595"/>
                    </a:lnTo>
                    <a:cubicBezTo>
                      <a:pt x="8165" y="3515"/>
                      <a:pt x="8038" y="3515"/>
                      <a:pt x="7958" y="3595"/>
                    </a:cubicBezTo>
                    <a:cubicBezTo>
                      <a:pt x="7880" y="3674"/>
                      <a:pt x="7880" y="3802"/>
                      <a:pt x="7958" y="3881"/>
                    </a:cubicBezTo>
                    <a:lnTo>
                      <a:pt x="10067" y="5991"/>
                    </a:lnTo>
                    <a:lnTo>
                      <a:pt x="8596" y="7462"/>
                    </a:lnTo>
                    <a:lnTo>
                      <a:pt x="6487" y="5352"/>
                    </a:lnTo>
                    <a:cubicBezTo>
                      <a:pt x="6408" y="5274"/>
                      <a:pt x="6280" y="5274"/>
                      <a:pt x="6201" y="5352"/>
                    </a:cubicBezTo>
                    <a:cubicBezTo>
                      <a:pt x="6122" y="5432"/>
                      <a:pt x="6122" y="5560"/>
                      <a:pt x="6201" y="5639"/>
                    </a:cubicBezTo>
                    <a:lnTo>
                      <a:pt x="8310" y="7748"/>
                    </a:lnTo>
                    <a:lnTo>
                      <a:pt x="6839" y="9219"/>
                    </a:lnTo>
                    <a:lnTo>
                      <a:pt x="4730" y="7110"/>
                    </a:lnTo>
                    <a:cubicBezTo>
                      <a:pt x="4650" y="7032"/>
                      <a:pt x="4523" y="7032"/>
                      <a:pt x="4443" y="7110"/>
                    </a:cubicBezTo>
                    <a:cubicBezTo>
                      <a:pt x="4365" y="7190"/>
                      <a:pt x="4365" y="7317"/>
                      <a:pt x="4443" y="7397"/>
                    </a:cubicBezTo>
                    <a:lnTo>
                      <a:pt x="6552" y="9506"/>
                    </a:lnTo>
                    <a:lnTo>
                      <a:pt x="5081" y="10977"/>
                    </a:lnTo>
                    <a:lnTo>
                      <a:pt x="2972" y="8868"/>
                    </a:lnTo>
                    <a:cubicBezTo>
                      <a:pt x="2893" y="8789"/>
                      <a:pt x="2765" y="8789"/>
                      <a:pt x="2685" y="8868"/>
                    </a:cubicBezTo>
                    <a:cubicBezTo>
                      <a:pt x="2607" y="8947"/>
                      <a:pt x="2607" y="9075"/>
                      <a:pt x="2685" y="9154"/>
                    </a:cubicBezTo>
                    <a:lnTo>
                      <a:pt x="4795" y="11263"/>
                    </a:lnTo>
                    <a:lnTo>
                      <a:pt x="79" y="15979"/>
                    </a:lnTo>
                    <a:cubicBezTo>
                      <a:pt x="1" y="16058"/>
                      <a:pt x="1" y="16187"/>
                      <a:pt x="79" y="16265"/>
                    </a:cubicBezTo>
                    <a:cubicBezTo>
                      <a:pt x="159" y="16345"/>
                      <a:pt x="286" y="16345"/>
                      <a:pt x="366" y="16265"/>
                    </a:cubicBezTo>
                    <a:lnTo>
                      <a:pt x="5224" y="11407"/>
                    </a:lnTo>
                    <a:lnTo>
                      <a:pt x="6982" y="9649"/>
                    </a:lnTo>
                    <a:lnTo>
                      <a:pt x="8740" y="7891"/>
                    </a:lnTo>
                    <a:lnTo>
                      <a:pt x="10497" y="6134"/>
                    </a:lnTo>
                    <a:lnTo>
                      <a:pt x="10497" y="6134"/>
                    </a:lnTo>
                    <a:lnTo>
                      <a:pt x="10498" y="6133"/>
                    </a:lnTo>
                    <a:lnTo>
                      <a:pt x="12255" y="4376"/>
                    </a:lnTo>
                    <a:lnTo>
                      <a:pt x="14013" y="2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5">
                <a:extLst>
                  <a:ext uri="{FF2B5EF4-FFF2-40B4-BE49-F238E27FC236}">
                    <a16:creationId xmlns:a16="http://schemas.microsoft.com/office/drawing/2014/main" id="{8217A706-200C-6234-E15F-17298DB2B370}"/>
                  </a:ext>
                </a:extLst>
              </p:cNvPr>
              <p:cNvSpPr/>
              <p:nvPr/>
            </p:nvSpPr>
            <p:spPr>
              <a:xfrm>
                <a:off x="5904375" y="2445550"/>
                <a:ext cx="61575" cy="6160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464" extrusionOk="0">
                    <a:moveTo>
                      <a:pt x="361" y="361"/>
                    </a:moveTo>
                    <a:cubicBezTo>
                      <a:pt x="602" y="121"/>
                      <a:pt x="916" y="0"/>
                      <a:pt x="1231" y="0"/>
                    </a:cubicBezTo>
                    <a:cubicBezTo>
                      <a:pt x="1546" y="0"/>
                      <a:pt x="1861" y="121"/>
                      <a:pt x="2102" y="361"/>
                    </a:cubicBezTo>
                    <a:cubicBezTo>
                      <a:pt x="2342" y="602"/>
                      <a:pt x="2462" y="917"/>
                      <a:pt x="2462" y="1232"/>
                    </a:cubicBezTo>
                    <a:cubicBezTo>
                      <a:pt x="2462" y="1546"/>
                      <a:pt x="2342" y="1862"/>
                      <a:pt x="2102" y="2102"/>
                    </a:cubicBezTo>
                    <a:cubicBezTo>
                      <a:pt x="1861" y="2342"/>
                      <a:pt x="1546" y="2463"/>
                      <a:pt x="1231" y="2463"/>
                    </a:cubicBezTo>
                    <a:cubicBezTo>
                      <a:pt x="916" y="2463"/>
                      <a:pt x="602" y="2342"/>
                      <a:pt x="361" y="2102"/>
                    </a:cubicBezTo>
                    <a:cubicBezTo>
                      <a:pt x="120" y="1862"/>
                      <a:pt x="0" y="1546"/>
                      <a:pt x="0" y="1232"/>
                    </a:cubicBezTo>
                    <a:cubicBezTo>
                      <a:pt x="0" y="917"/>
                      <a:pt x="120" y="602"/>
                      <a:pt x="361" y="361"/>
                    </a:cubicBezTo>
                    <a:close/>
                    <a:moveTo>
                      <a:pt x="648" y="1816"/>
                    </a:moveTo>
                    <a:cubicBezTo>
                      <a:pt x="809" y="1977"/>
                      <a:pt x="1019" y="2058"/>
                      <a:pt x="1231" y="2058"/>
                    </a:cubicBezTo>
                    <a:cubicBezTo>
                      <a:pt x="1442" y="2058"/>
                      <a:pt x="1654" y="1977"/>
                      <a:pt x="1815" y="1816"/>
                    </a:cubicBezTo>
                    <a:cubicBezTo>
                      <a:pt x="1976" y="1655"/>
                      <a:pt x="2057" y="1443"/>
                      <a:pt x="2057" y="1232"/>
                    </a:cubicBezTo>
                    <a:cubicBezTo>
                      <a:pt x="2057" y="1020"/>
                      <a:pt x="1976" y="809"/>
                      <a:pt x="1815" y="647"/>
                    </a:cubicBezTo>
                    <a:cubicBezTo>
                      <a:pt x="1654" y="486"/>
                      <a:pt x="1442" y="406"/>
                      <a:pt x="1231" y="406"/>
                    </a:cubicBezTo>
                    <a:cubicBezTo>
                      <a:pt x="1019" y="406"/>
                      <a:pt x="809" y="486"/>
                      <a:pt x="648" y="647"/>
                    </a:cubicBezTo>
                    <a:cubicBezTo>
                      <a:pt x="486" y="809"/>
                      <a:pt x="405" y="1020"/>
                      <a:pt x="405" y="1232"/>
                    </a:cubicBezTo>
                    <a:cubicBezTo>
                      <a:pt x="405" y="1443"/>
                      <a:pt x="485" y="1655"/>
                      <a:pt x="648" y="18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5">
                <a:extLst>
                  <a:ext uri="{FF2B5EF4-FFF2-40B4-BE49-F238E27FC236}">
                    <a16:creationId xmlns:a16="http://schemas.microsoft.com/office/drawing/2014/main" id="{DE9C996E-04A5-69DC-AE47-0751188A6D4F}"/>
                  </a:ext>
                </a:extLst>
              </p:cNvPr>
              <p:cNvSpPr/>
              <p:nvPr/>
            </p:nvSpPr>
            <p:spPr>
              <a:xfrm>
                <a:off x="5873400" y="2747275"/>
                <a:ext cx="1715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745" extrusionOk="0">
                    <a:moveTo>
                      <a:pt x="6488" y="1"/>
                    </a:moveTo>
                    <a:lnTo>
                      <a:pt x="372" y="1"/>
                    </a:lnTo>
                    <a:cubicBezTo>
                      <a:pt x="167" y="1"/>
                      <a:pt x="0" y="169"/>
                      <a:pt x="0" y="373"/>
                    </a:cubicBezTo>
                    <a:lnTo>
                      <a:pt x="0" y="373"/>
                    </a:lnTo>
                    <a:cubicBezTo>
                      <a:pt x="0" y="577"/>
                      <a:pt x="167" y="744"/>
                      <a:pt x="372" y="744"/>
                    </a:cubicBezTo>
                    <a:lnTo>
                      <a:pt x="6488" y="744"/>
                    </a:lnTo>
                    <a:cubicBezTo>
                      <a:pt x="6693" y="744"/>
                      <a:pt x="6859" y="577"/>
                      <a:pt x="6859" y="373"/>
                    </a:cubicBezTo>
                    <a:lnTo>
                      <a:pt x="6859" y="373"/>
                    </a:lnTo>
                    <a:cubicBezTo>
                      <a:pt x="6859" y="169"/>
                      <a:pt x="6693" y="2"/>
                      <a:pt x="6488" y="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5">
                <a:extLst>
                  <a:ext uri="{FF2B5EF4-FFF2-40B4-BE49-F238E27FC236}">
                    <a16:creationId xmlns:a16="http://schemas.microsoft.com/office/drawing/2014/main" id="{E26CFA64-079D-E41A-A94F-D41BA1BAA344}"/>
                  </a:ext>
                </a:extLst>
              </p:cNvPr>
              <p:cNvSpPr/>
              <p:nvPr/>
            </p:nvSpPr>
            <p:spPr>
              <a:xfrm>
                <a:off x="5873400" y="2801775"/>
                <a:ext cx="1715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743" extrusionOk="0">
                    <a:moveTo>
                      <a:pt x="6488" y="1"/>
                    </a:moveTo>
                    <a:lnTo>
                      <a:pt x="372" y="1"/>
                    </a:lnTo>
                    <a:cubicBezTo>
                      <a:pt x="167" y="1"/>
                      <a:pt x="0" y="167"/>
                      <a:pt x="0" y="372"/>
                    </a:cubicBezTo>
                    <a:lnTo>
                      <a:pt x="0" y="372"/>
                    </a:lnTo>
                    <a:cubicBezTo>
                      <a:pt x="0" y="576"/>
                      <a:pt x="167" y="743"/>
                      <a:pt x="372" y="743"/>
                    </a:cubicBezTo>
                    <a:lnTo>
                      <a:pt x="6488" y="743"/>
                    </a:lnTo>
                    <a:cubicBezTo>
                      <a:pt x="6693" y="743"/>
                      <a:pt x="6859" y="576"/>
                      <a:pt x="6859" y="372"/>
                    </a:cubicBezTo>
                    <a:lnTo>
                      <a:pt x="6859" y="372"/>
                    </a:lnTo>
                    <a:cubicBezTo>
                      <a:pt x="6859" y="167"/>
                      <a:pt x="6693" y="1"/>
                      <a:pt x="64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5">
                <a:extLst>
                  <a:ext uri="{FF2B5EF4-FFF2-40B4-BE49-F238E27FC236}">
                    <a16:creationId xmlns:a16="http://schemas.microsoft.com/office/drawing/2014/main" id="{82270D1D-1489-0059-F4BF-9E3CF3A63A1B}"/>
                  </a:ext>
                </a:extLst>
              </p:cNvPr>
              <p:cNvSpPr/>
              <p:nvPr/>
            </p:nvSpPr>
            <p:spPr>
              <a:xfrm>
                <a:off x="5873400" y="2856250"/>
                <a:ext cx="1715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744" extrusionOk="0">
                    <a:moveTo>
                      <a:pt x="6488" y="0"/>
                    </a:moveTo>
                    <a:lnTo>
                      <a:pt x="372" y="0"/>
                    </a:lnTo>
                    <a:cubicBezTo>
                      <a:pt x="167" y="0"/>
                      <a:pt x="0" y="167"/>
                      <a:pt x="0" y="372"/>
                    </a:cubicBezTo>
                    <a:lnTo>
                      <a:pt x="0" y="372"/>
                    </a:lnTo>
                    <a:cubicBezTo>
                      <a:pt x="0" y="576"/>
                      <a:pt x="167" y="744"/>
                      <a:pt x="372" y="744"/>
                    </a:cubicBezTo>
                    <a:lnTo>
                      <a:pt x="6488" y="744"/>
                    </a:lnTo>
                    <a:cubicBezTo>
                      <a:pt x="6693" y="744"/>
                      <a:pt x="6859" y="576"/>
                      <a:pt x="6859" y="372"/>
                    </a:cubicBezTo>
                    <a:lnTo>
                      <a:pt x="6859" y="372"/>
                    </a:lnTo>
                    <a:cubicBezTo>
                      <a:pt x="6859" y="168"/>
                      <a:pt x="6693" y="0"/>
                      <a:pt x="64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5">
                <a:extLst>
                  <a:ext uri="{FF2B5EF4-FFF2-40B4-BE49-F238E27FC236}">
                    <a16:creationId xmlns:a16="http://schemas.microsoft.com/office/drawing/2014/main" id="{4B56AD17-20CB-65EE-0108-EA5D703FC26C}"/>
                  </a:ext>
                </a:extLst>
              </p:cNvPr>
              <p:cNvSpPr/>
              <p:nvPr/>
            </p:nvSpPr>
            <p:spPr>
              <a:xfrm>
                <a:off x="5873400" y="2910725"/>
                <a:ext cx="1715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744" extrusionOk="0">
                    <a:moveTo>
                      <a:pt x="6488" y="1"/>
                    </a:moveTo>
                    <a:lnTo>
                      <a:pt x="372" y="1"/>
                    </a:lnTo>
                    <a:cubicBezTo>
                      <a:pt x="167" y="1"/>
                      <a:pt x="0" y="168"/>
                      <a:pt x="0" y="371"/>
                    </a:cubicBezTo>
                    <a:lnTo>
                      <a:pt x="0" y="371"/>
                    </a:lnTo>
                    <a:cubicBezTo>
                      <a:pt x="0" y="576"/>
                      <a:pt x="167" y="743"/>
                      <a:pt x="372" y="743"/>
                    </a:cubicBezTo>
                    <a:lnTo>
                      <a:pt x="6488" y="743"/>
                    </a:lnTo>
                    <a:cubicBezTo>
                      <a:pt x="6693" y="743"/>
                      <a:pt x="6859" y="576"/>
                      <a:pt x="6859" y="371"/>
                    </a:cubicBezTo>
                    <a:lnTo>
                      <a:pt x="6859" y="371"/>
                    </a:lnTo>
                    <a:cubicBezTo>
                      <a:pt x="6859" y="168"/>
                      <a:pt x="6693" y="1"/>
                      <a:pt x="64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5">
                <a:extLst>
                  <a:ext uri="{FF2B5EF4-FFF2-40B4-BE49-F238E27FC236}">
                    <a16:creationId xmlns:a16="http://schemas.microsoft.com/office/drawing/2014/main" id="{A5015899-4475-79A6-3187-D69C9ACA3EB9}"/>
                  </a:ext>
                </a:extLst>
              </p:cNvPr>
              <p:cNvSpPr/>
              <p:nvPr/>
            </p:nvSpPr>
            <p:spPr>
              <a:xfrm>
                <a:off x="5873400" y="2965200"/>
                <a:ext cx="1715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744" extrusionOk="0">
                    <a:moveTo>
                      <a:pt x="6488" y="0"/>
                    </a:moveTo>
                    <a:lnTo>
                      <a:pt x="372" y="0"/>
                    </a:lnTo>
                    <a:cubicBezTo>
                      <a:pt x="167" y="0"/>
                      <a:pt x="0" y="167"/>
                      <a:pt x="0" y="372"/>
                    </a:cubicBezTo>
                    <a:lnTo>
                      <a:pt x="0" y="372"/>
                    </a:lnTo>
                    <a:cubicBezTo>
                      <a:pt x="0" y="576"/>
                      <a:pt x="167" y="744"/>
                      <a:pt x="372" y="744"/>
                    </a:cubicBezTo>
                    <a:lnTo>
                      <a:pt x="6488" y="744"/>
                    </a:lnTo>
                    <a:cubicBezTo>
                      <a:pt x="6693" y="744"/>
                      <a:pt x="6859" y="576"/>
                      <a:pt x="6859" y="372"/>
                    </a:cubicBezTo>
                    <a:lnTo>
                      <a:pt x="6859" y="372"/>
                    </a:lnTo>
                    <a:cubicBezTo>
                      <a:pt x="6859" y="167"/>
                      <a:pt x="6693" y="0"/>
                      <a:pt x="64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5">
                <a:extLst>
                  <a:ext uri="{FF2B5EF4-FFF2-40B4-BE49-F238E27FC236}">
                    <a16:creationId xmlns:a16="http://schemas.microsoft.com/office/drawing/2014/main" id="{9DFF12ED-5F98-6000-7C30-22DEC5441723}"/>
                  </a:ext>
                </a:extLst>
              </p:cNvPr>
              <p:cNvSpPr/>
              <p:nvPr/>
            </p:nvSpPr>
            <p:spPr>
              <a:xfrm>
                <a:off x="5873400" y="3019675"/>
                <a:ext cx="919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677" h="744" extrusionOk="0">
                    <a:moveTo>
                      <a:pt x="3305" y="0"/>
                    </a:moveTo>
                    <a:lnTo>
                      <a:pt x="372" y="0"/>
                    </a:lnTo>
                    <a:cubicBezTo>
                      <a:pt x="167" y="0"/>
                      <a:pt x="0" y="168"/>
                      <a:pt x="0" y="372"/>
                    </a:cubicBezTo>
                    <a:lnTo>
                      <a:pt x="0" y="372"/>
                    </a:lnTo>
                    <a:cubicBezTo>
                      <a:pt x="0" y="577"/>
                      <a:pt x="167" y="743"/>
                      <a:pt x="372" y="743"/>
                    </a:cubicBezTo>
                    <a:lnTo>
                      <a:pt x="3305" y="743"/>
                    </a:lnTo>
                    <a:cubicBezTo>
                      <a:pt x="3509" y="743"/>
                      <a:pt x="3677" y="577"/>
                      <a:pt x="3677" y="372"/>
                    </a:cubicBezTo>
                    <a:lnTo>
                      <a:pt x="3677" y="372"/>
                    </a:lnTo>
                    <a:cubicBezTo>
                      <a:pt x="3677" y="168"/>
                      <a:pt x="3509" y="0"/>
                      <a:pt x="33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5">
                <a:extLst>
                  <a:ext uri="{FF2B5EF4-FFF2-40B4-BE49-F238E27FC236}">
                    <a16:creationId xmlns:a16="http://schemas.microsoft.com/office/drawing/2014/main" id="{74A62334-68A2-FF5F-D78C-8ABB3BCAD8F9}"/>
                  </a:ext>
                </a:extLst>
              </p:cNvPr>
              <p:cNvSpPr/>
              <p:nvPr/>
            </p:nvSpPr>
            <p:spPr>
              <a:xfrm>
                <a:off x="5873400" y="3074150"/>
                <a:ext cx="548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743" extrusionOk="0">
                    <a:moveTo>
                      <a:pt x="1819" y="1"/>
                    </a:moveTo>
                    <a:lnTo>
                      <a:pt x="372" y="1"/>
                    </a:lnTo>
                    <a:cubicBezTo>
                      <a:pt x="167" y="1"/>
                      <a:pt x="0" y="168"/>
                      <a:pt x="0" y="372"/>
                    </a:cubicBezTo>
                    <a:lnTo>
                      <a:pt x="0" y="372"/>
                    </a:lnTo>
                    <a:cubicBezTo>
                      <a:pt x="0" y="576"/>
                      <a:pt x="167" y="743"/>
                      <a:pt x="372" y="743"/>
                    </a:cubicBezTo>
                    <a:lnTo>
                      <a:pt x="1819" y="743"/>
                    </a:lnTo>
                    <a:cubicBezTo>
                      <a:pt x="2024" y="743"/>
                      <a:pt x="2191" y="576"/>
                      <a:pt x="2191" y="372"/>
                    </a:cubicBezTo>
                    <a:lnTo>
                      <a:pt x="2191" y="372"/>
                    </a:lnTo>
                    <a:cubicBezTo>
                      <a:pt x="2191" y="168"/>
                      <a:pt x="2024" y="1"/>
                      <a:pt x="18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9" name="Google Shape;929;p35">
            <a:extLst>
              <a:ext uri="{FF2B5EF4-FFF2-40B4-BE49-F238E27FC236}">
                <a16:creationId xmlns:a16="http://schemas.microsoft.com/office/drawing/2014/main" id="{D7257F09-B582-4B4D-2F16-F875D442682A}"/>
              </a:ext>
            </a:extLst>
          </p:cNvPr>
          <p:cNvGrpSpPr/>
          <p:nvPr/>
        </p:nvGrpSpPr>
        <p:grpSpPr>
          <a:xfrm>
            <a:off x="5708927" y="2211309"/>
            <a:ext cx="2444746" cy="3131851"/>
            <a:chOff x="7551926" y="2065964"/>
            <a:chExt cx="2444746" cy="3131851"/>
          </a:xfrm>
        </p:grpSpPr>
        <p:grpSp>
          <p:nvGrpSpPr>
            <p:cNvPr id="930" name="Google Shape;930;p35">
              <a:extLst>
                <a:ext uri="{FF2B5EF4-FFF2-40B4-BE49-F238E27FC236}">
                  <a16:creationId xmlns:a16="http://schemas.microsoft.com/office/drawing/2014/main" id="{7A124ED1-1AB5-A136-7850-D343087E20BB}"/>
                </a:ext>
              </a:extLst>
            </p:cNvPr>
            <p:cNvGrpSpPr/>
            <p:nvPr/>
          </p:nvGrpSpPr>
          <p:grpSpPr>
            <a:xfrm flipH="1">
              <a:off x="7551926" y="3904154"/>
              <a:ext cx="1509156" cy="1239345"/>
              <a:chOff x="4873050" y="2113550"/>
              <a:chExt cx="410275" cy="336925"/>
            </a:xfrm>
          </p:grpSpPr>
          <p:sp>
            <p:nvSpPr>
              <p:cNvPr id="931" name="Google Shape;931;p35">
                <a:extLst>
                  <a:ext uri="{FF2B5EF4-FFF2-40B4-BE49-F238E27FC236}">
                    <a16:creationId xmlns:a16="http://schemas.microsoft.com/office/drawing/2014/main" id="{A22CF3A3-A778-5DE4-B226-795F2402D290}"/>
                  </a:ext>
                </a:extLst>
              </p:cNvPr>
              <p:cNvSpPr/>
              <p:nvPr/>
            </p:nvSpPr>
            <p:spPr>
              <a:xfrm>
                <a:off x="4951275" y="2113550"/>
                <a:ext cx="198450" cy="283100"/>
              </a:xfrm>
              <a:custGeom>
                <a:avLst/>
                <a:gdLst/>
                <a:ahLst/>
                <a:cxnLst/>
                <a:rect l="l" t="t" r="r" b="b"/>
                <a:pathLst>
                  <a:path w="7938" h="11324" extrusionOk="0">
                    <a:moveTo>
                      <a:pt x="1" y="8594"/>
                    </a:moveTo>
                    <a:lnTo>
                      <a:pt x="6" y="8553"/>
                    </a:lnTo>
                    <a:cubicBezTo>
                      <a:pt x="203" y="6926"/>
                      <a:pt x="1412" y="7180"/>
                      <a:pt x="1617" y="6435"/>
                    </a:cubicBezTo>
                    <a:cubicBezTo>
                      <a:pt x="1822" y="5689"/>
                      <a:pt x="1547" y="4241"/>
                      <a:pt x="2168" y="3866"/>
                    </a:cubicBezTo>
                    <a:cubicBezTo>
                      <a:pt x="2788" y="3490"/>
                      <a:pt x="3400" y="3881"/>
                      <a:pt x="3823" y="2960"/>
                    </a:cubicBezTo>
                    <a:cubicBezTo>
                      <a:pt x="4245" y="2038"/>
                      <a:pt x="4444" y="256"/>
                      <a:pt x="5537" y="128"/>
                    </a:cubicBezTo>
                    <a:cubicBezTo>
                      <a:pt x="6628" y="1"/>
                      <a:pt x="7938" y="1187"/>
                      <a:pt x="6896" y="2754"/>
                    </a:cubicBezTo>
                    <a:cubicBezTo>
                      <a:pt x="5853" y="4320"/>
                      <a:pt x="5983" y="4845"/>
                      <a:pt x="6252" y="5398"/>
                    </a:cubicBezTo>
                    <a:cubicBezTo>
                      <a:pt x="6521" y="5951"/>
                      <a:pt x="6354" y="6742"/>
                      <a:pt x="5642" y="7037"/>
                    </a:cubicBezTo>
                    <a:cubicBezTo>
                      <a:pt x="4930" y="7332"/>
                      <a:pt x="4748" y="8123"/>
                      <a:pt x="4872" y="8575"/>
                    </a:cubicBezTo>
                    <a:cubicBezTo>
                      <a:pt x="4995" y="9027"/>
                      <a:pt x="5410" y="10632"/>
                      <a:pt x="4371" y="11064"/>
                    </a:cubicBezTo>
                    <a:cubicBezTo>
                      <a:pt x="4166" y="11149"/>
                      <a:pt x="3990" y="11236"/>
                      <a:pt x="3837" y="11323"/>
                    </a:cubicBezTo>
                    <a:cubicBezTo>
                      <a:pt x="3770" y="11304"/>
                      <a:pt x="3703" y="11287"/>
                      <a:pt x="3634" y="11271"/>
                    </a:cubicBezTo>
                    <a:lnTo>
                      <a:pt x="2701" y="11057"/>
                    </a:lnTo>
                    <a:cubicBezTo>
                      <a:pt x="1390" y="10758"/>
                      <a:pt x="398" y="9789"/>
                      <a:pt x="1" y="8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5">
                <a:extLst>
                  <a:ext uri="{FF2B5EF4-FFF2-40B4-BE49-F238E27FC236}">
                    <a16:creationId xmlns:a16="http://schemas.microsoft.com/office/drawing/2014/main" id="{19E90EB8-3ADE-6494-1F81-1BD3E12A0794}"/>
                  </a:ext>
                </a:extLst>
              </p:cNvPr>
              <p:cNvSpPr/>
              <p:nvPr/>
            </p:nvSpPr>
            <p:spPr>
              <a:xfrm>
                <a:off x="4976875" y="2141850"/>
                <a:ext cx="131025" cy="2329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9318" extrusionOk="0">
                    <a:moveTo>
                      <a:pt x="4910" y="33"/>
                    </a:moveTo>
                    <a:cubicBezTo>
                      <a:pt x="4926" y="8"/>
                      <a:pt x="4958" y="1"/>
                      <a:pt x="4984" y="16"/>
                    </a:cubicBezTo>
                    <a:cubicBezTo>
                      <a:pt x="5008" y="32"/>
                      <a:pt x="5016" y="64"/>
                      <a:pt x="5001" y="90"/>
                    </a:cubicBezTo>
                    <a:cubicBezTo>
                      <a:pt x="4997" y="95"/>
                      <a:pt x="4693" y="579"/>
                      <a:pt x="4226" y="1378"/>
                    </a:cubicBezTo>
                    <a:cubicBezTo>
                      <a:pt x="4224" y="1381"/>
                      <a:pt x="4221" y="1385"/>
                      <a:pt x="4219" y="1388"/>
                    </a:cubicBezTo>
                    <a:cubicBezTo>
                      <a:pt x="4169" y="1476"/>
                      <a:pt x="4115" y="1567"/>
                      <a:pt x="4060" y="1662"/>
                    </a:cubicBezTo>
                    <a:lnTo>
                      <a:pt x="5169" y="1382"/>
                    </a:lnTo>
                    <a:cubicBezTo>
                      <a:pt x="5198" y="1374"/>
                      <a:pt x="5226" y="1392"/>
                      <a:pt x="5233" y="1420"/>
                    </a:cubicBezTo>
                    <a:cubicBezTo>
                      <a:pt x="5240" y="1449"/>
                      <a:pt x="5223" y="1477"/>
                      <a:pt x="5195" y="1485"/>
                    </a:cubicBezTo>
                    <a:lnTo>
                      <a:pt x="3986" y="1791"/>
                    </a:lnTo>
                    <a:cubicBezTo>
                      <a:pt x="3747" y="2207"/>
                      <a:pt x="3477" y="2685"/>
                      <a:pt x="3193" y="3208"/>
                    </a:cubicBezTo>
                    <a:cubicBezTo>
                      <a:pt x="3190" y="3214"/>
                      <a:pt x="3188" y="3218"/>
                      <a:pt x="3185" y="3222"/>
                    </a:cubicBezTo>
                    <a:cubicBezTo>
                      <a:pt x="2946" y="3659"/>
                      <a:pt x="2698" y="4127"/>
                      <a:pt x="2446" y="4616"/>
                    </a:cubicBezTo>
                    <a:lnTo>
                      <a:pt x="4398" y="4168"/>
                    </a:lnTo>
                    <a:cubicBezTo>
                      <a:pt x="4426" y="4162"/>
                      <a:pt x="4455" y="4180"/>
                      <a:pt x="4462" y="4208"/>
                    </a:cubicBezTo>
                    <a:cubicBezTo>
                      <a:pt x="4468" y="4237"/>
                      <a:pt x="4450" y="4266"/>
                      <a:pt x="4422" y="4271"/>
                    </a:cubicBezTo>
                    <a:lnTo>
                      <a:pt x="2383" y="4739"/>
                    </a:lnTo>
                    <a:cubicBezTo>
                      <a:pt x="2184" y="5128"/>
                      <a:pt x="1985" y="5530"/>
                      <a:pt x="1788" y="5938"/>
                    </a:cubicBezTo>
                    <a:cubicBezTo>
                      <a:pt x="1785" y="5944"/>
                      <a:pt x="1783" y="5949"/>
                      <a:pt x="1781" y="5953"/>
                    </a:cubicBezTo>
                    <a:cubicBezTo>
                      <a:pt x="1729" y="6059"/>
                      <a:pt x="1679" y="6166"/>
                      <a:pt x="1629" y="6272"/>
                    </a:cubicBezTo>
                    <a:lnTo>
                      <a:pt x="2871" y="6038"/>
                    </a:lnTo>
                    <a:cubicBezTo>
                      <a:pt x="2900" y="6032"/>
                      <a:pt x="2928" y="6052"/>
                      <a:pt x="2934" y="6081"/>
                    </a:cubicBezTo>
                    <a:cubicBezTo>
                      <a:pt x="2940" y="6110"/>
                      <a:pt x="2921" y="6138"/>
                      <a:pt x="2891" y="6143"/>
                    </a:cubicBezTo>
                    <a:lnTo>
                      <a:pt x="1573" y="6391"/>
                    </a:lnTo>
                    <a:cubicBezTo>
                      <a:pt x="1323" y="6921"/>
                      <a:pt x="1080" y="7463"/>
                      <a:pt x="853" y="8005"/>
                    </a:cubicBezTo>
                    <a:cubicBezTo>
                      <a:pt x="852" y="8010"/>
                      <a:pt x="851" y="8013"/>
                      <a:pt x="848" y="8017"/>
                    </a:cubicBezTo>
                    <a:cubicBezTo>
                      <a:pt x="760" y="8229"/>
                      <a:pt x="674" y="8441"/>
                      <a:pt x="590" y="8652"/>
                    </a:cubicBezTo>
                    <a:lnTo>
                      <a:pt x="2823" y="8120"/>
                    </a:lnTo>
                    <a:cubicBezTo>
                      <a:pt x="2852" y="8114"/>
                      <a:pt x="2880" y="8132"/>
                      <a:pt x="2887" y="8160"/>
                    </a:cubicBezTo>
                    <a:cubicBezTo>
                      <a:pt x="2894" y="8189"/>
                      <a:pt x="2876" y="8217"/>
                      <a:pt x="2848" y="8223"/>
                    </a:cubicBezTo>
                    <a:lnTo>
                      <a:pt x="542" y="8773"/>
                    </a:lnTo>
                    <a:cubicBezTo>
                      <a:pt x="471" y="8954"/>
                      <a:pt x="402" y="9137"/>
                      <a:pt x="336" y="9317"/>
                    </a:cubicBezTo>
                    <a:cubicBezTo>
                      <a:pt x="305" y="9296"/>
                      <a:pt x="275" y="9275"/>
                      <a:pt x="246" y="9251"/>
                    </a:cubicBezTo>
                    <a:cubicBezTo>
                      <a:pt x="313" y="9072"/>
                      <a:pt x="382" y="8893"/>
                      <a:pt x="452" y="8713"/>
                    </a:cubicBezTo>
                    <a:cubicBezTo>
                      <a:pt x="453" y="8709"/>
                      <a:pt x="454" y="8707"/>
                      <a:pt x="455" y="8704"/>
                    </a:cubicBezTo>
                    <a:cubicBezTo>
                      <a:pt x="547" y="8471"/>
                      <a:pt x="642" y="8236"/>
                      <a:pt x="740" y="8002"/>
                    </a:cubicBezTo>
                    <a:lnTo>
                      <a:pt x="20" y="7196"/>
                    </a:lnTo>
                    <a:cubicBezTo>
                      <a:pt x="1" y="7173"/>
                      <a:pt x="2" y="7140"/>
                      <a:pt x="24" y="7121"/>
                    </a:cubicBezTo>
                    <a:cubicBezTo>
                      <a:pt x="46" y="7100"/>
                      <a:pt x="79" y="7103"/>
                      <a:pt x="99" y="7125"/>
                    </a:cubicBezTo>
                    <a:lnTo>
                      <a:pt x="786" y="7893"/>
                    </a:lnTo>
                    <a:cubicBezTo>
                      <a:pt x="1067" y="7227"/>
                      <a:pt x="1370" y="6563"/>
                      <a:pt x="1679" y="5919"/>
                    </a:cubicBezTo>
                    <a:lnTo>
                      <a:pt x="1231" y="4421"/>
                    </a:lnTo>
                    <a:cubicBezTo>
                      <a:pt x="1223" y="4394"/>
                      <a:pt x="1239" y="4363"/>
                      <a:pt x="1267" y="4354"/>
                    </a:cubicBezTo>
                    <a:cubicBezTo>
                      <a:pt x="1295" y="4346"/>
                      <a:pt x="1325" y="4362"/>
                      <a:pt x="1333" y="4390"/>
                    </a:cubicBezTo>
                    <a:lnTo>
                      <a:pt x="1748" y="5777"/>
                    </a:lnTo>
                    <a:cubicBezTo>
                      <a:pt x="2198" y="4847"/>
                      <a:pt x="2661" y="3964"/>
                      <a:pt x="3087" y="3179"/>
                    </a:cubicBezTo>
                    <a:lnTo>
                      <a:pt x="2999" y="2339"/>
                    </a:lnTo>
                    <a:cubicBezTo>
                      <a:pt x="2996" y="2309"/>
                      <a:pt x="3017" y="2283"/>
                      <a:pt x="3046" y="2280"/>
                    </a:cubicBezTo>
                    <a:cubicBezTo>
                      <a:pt x="3075" y="2277"/>
                      <a:pt x="3102" y="2298"/>
                      <a:pt x="3105" y="2328"/>
                    </a:cubicBezTo>
                    <a:lnTo>
                      <a:pt x="3177" y="3014"/>
                    </a:lnTo>
                    <a:cubicBezTo>
                      <a:pt x="3527" y="2375"/>
                      <a:pt x="3852" y="1807"/>
                      <a:pt x="4123" y="1344"/>
                    </a:cubicBezTo>
                    <a:lnTo>
                      <a:pt x="4051" y="474"/>
                    </a:lnTo>
                    <a:cubicBezTo>
                      <a:pt x="4049" y="445"/>
                      <a:pt x="4070" y="419"/>
                      <a:pt x="4099" y="417"/>
                    </a:cubicBezTo>
                    <a:cubicBezTo>
                      <a:pt x="4129" y="415"/>
                      <a:pt x="4154" y="436"/>
                      <a:pt x="4157" y="465"/>
                    </a:cubicBezTo>
                    <a:lnTo>
                      <a:pt x="4216" y="1184"/>
                    </a:lnTo>
                    <a:cubicBezTo>
                      <a:pt x="4638" y="467"/>
                      <a:pt x="4908" y="37"/>
                      <a:pt x="4910" y="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5">
                <a:extLst>
                  <a:ext uri="{FF2B5EF4-FFF2-40B4-BE49-F238E27FC236}">
                    <a16:creationId xmlns:a16="http://schemas.microsoft.com/office/drawing/2014/main" id="{C37CD025-FBAF-6E16-C616-680D5DD07393}"/>
                  </a:ext>
                </a:extLst>
              </p:cNvPr>
              <p:cNvSpPr/>
              <p:nvPr/>
            </p:nvSpPr>
            <p:spPr>
              <a:xfrm>
                <a:off x="4977100" y="2161750"/>
                <a:ext cx="306225" cy="288725"/>
              </a:xfrm>
              <a:custGeom>
                <a:avLst/>
                <a:gdLst/>
                <a:ahLst/>
                <a:cxnLst/>
                <a:rect l="l" t="t" r="r" b="b"/>
                <a:pathLst>
                  <a:path w="12249" h="11549" extrusionOk="0">
                    <a:moveTo>
                      <a:pt x="12165" y="495"/>
                    </a:moveTo>
                    <a:cubicBezTo>
                      <a:pt x="12165" y="495"/>
                      <a:pt x="12248" y="1"/>
                      <a:pt x="11694" y="65"/>
                    </a:cubicBezTo>
                    <a:cubicBezTo>
                      <a:pt x="6541" y="670"/>
                      <a:pt x="1709" y="6853"/>
                      <a:pt x="1" y="10570"/>
                    </a:cubicBezTo>
                    <a:lnTo>
                      <a:pt x="4276" y="11548"/>
                    </a:lnTo>
                    <a:cubicBezTo>
                      <a:pt x="7841" y="8935"/>
                      <a:pt x="12026" y="4207"/>
                      <a:pt x="12165" y="4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5">
                <a:extLst>
                  <a:ext uri="{FF2B5EF4-FFF2-40B4-BE49-F238E27FC236}">
                    <a16:creationId xmlns:a16="http://schemas.microsoft.com/office/drawing/2014/main" id="{880D6A2E-F9F8-28A9-4F61-2AE62C0D4ADC}"/>
                  </a:ext>
                </a:extLst>
              </p:cNvPr>
              <p:cNvSpPr/>
              <p:nvPr/>
            </p:nvSpPr>
            <p:spPr>
              <a:xfrm>
                <a:off x="4999050" y="2166825"/>
                <a:ext cx="282150" cy="268075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0723" extrusionOk="0">
                    <a:moveTo>
                      <a:pt x="11231" y="0"/>
                    </a:moveTo>
                    <a:cubicBezTo>
                      <a:pt x="10928" y="181"/>
                      <a:pt x="10390" y="513"/>
                      <a:pt x="9685" y="999"/>
                    </a:cubicBezTo>
                    <a:lnTo>
                      <a:pt x="9830" y="429"/>
                    </a:lnTo>
                    <a:cubicBezTo>
                      <a:pt x="9840" y="389"/>
                      <a:pt x="9816" y="348"/>
                      <a:pt x="9776" y="338"/>
                    </a:cubicBezTo>
                    <a:cubicBezTo>
                      <a:pt x="9736" y="328"/>
                      <a:pt x="9696" y="352"/>
                      <a:pt x="9685" y="392"/>
                    </a:cubicBezTo>
                    <a:lnTo>
                      <a:pt x="9497" y="1129"/>
                    </a:lnTo>
                    <a:cubicBezTo>
                      <a:pt x="9054" y="1440"/>
                      <a:pt x="8551" y="1807"/>
                      <a:pt x="8005" y="2231"/>
                    </a:cubicBezTo>
                    <a:lnTo>
                      <a:pt x="8220" y="1239"/>
                    </a:lnTo>
                    <a:cubicBezTo>
                      <a:pt x="8229" y="1199"/>
                      <a:pt x="8203" y="1160"/>
                      <a:pt x="8163" y="1151"/>
                    </a:cubicBezTo>
                    <a:cubicBezTo>
                      <a:pt x="8123" y="1142"/>
                      <a:pt x="8082" y="1168"/>
                      <a:pt x="8073" y="1208"/>
                    </a:cubicBezTo>
                    <a:lnTo>
                      <a:pt x="7820" y="2376"/>
                    </a:lnTo>
                    <a:cubicBezTo>
                      <a:pt x="7583" y="2563"/>
                      <a:pt x="7337" y="2761"/>
                      <a:pt x="7085" y="2969"/>
                    </a:cubicBezTo>
                    <a:lnTo>
                      <a:pt x="7137" y="2066"/>
                    </a:lnTo>
                    <a:cubicBezTo>
                      <a:pt x="7141" y="2025"/>
                      <a:pt x="7109" y="1990"/>
                      <a:pt x="7068" y="1986"/>
                    </a:cubicBezTo>
                    <a:cubicBezTo>
                      <a:pt x="7027" y="1984"/>
                      <a:pt x="6992" y="2015"/>
                      <a:pt x="6989" y="2057"/>
                    </a:cubicBezTo>
                    <a:lnTo>
                      <a:pt x="6927" y="3100"/>
                    </a:lnTo>
                    <a:cubicBezTo>
                      <a:pt x="6495" y="3461"/>
                      <a:pt x="6046" y="3851"/>
                      <a:pt x="5584" y="4272"/>
                    </a:cubicBezTo>
                    <a:lnTo>
                      <a:pt x="5410" y="3131"/>
                    </a:lnTo>
                    <a:cubicBezTo>
                      <a:pt x="5403" y="3090"/>
                      <a:pt x="5365" y="3062"/>
                      <a:pt x="5325" y="3069"/>
                    </a:cubicBezTo>
                    <a:cubicBezTo>
                      <a:pt x="5284" y="3074"/>
                      <a:pt x="5256" y="3112"/>
                      <a:pt x="5262" y="3154"/>
                    </a:cubicBezTo>
                    <a:lnTo>
                      <a:pt x="5451" y="4394"/>
                    </a:lnTo>
                    <a:cubicBezTo>
                      <a:pt x="4828" y="4969"/>
                      <a:pt x="4183" y="5598"/>
                      <a:pt x="3531" y="6283"/>
                    </a:cubicBezTo>
                    <a:lnTo>
                      <a:pt x="3473" y="5007"/>
                    </a:lnTo>
                    <a:cubicBezTo>
                      <a:pt x="3471" y="4965"/>
                      <a:pt x="3436" y="4934"/>
                      <a:pt x="3395" y="4935"/>
                    </a:cubicBezTo>
                    <a:cubicBezTo>
                      <a:pt x="3353" y="4937"/>
                      <a:pt x="3321" y="4972"/>
                      <a:pt x="3323" y="5013"/>
                    </a:cubicBezTo>
                    <a:lnTo>
                      <a:pt x="3388" y="6434"/>
                    </a:lnTo>
                    <a:cubicBezTo>
                      <a:pt x="2927" y="6924"/>
                      <a:pt x="2462" y="7443"/>
                      <a:pt x="2000" y="7989"/>
                    </a:cubicBezTo>
                    <a:lnTo>
                      <a:pt x="1916" y="6605"/>
                    </a:lnTo>
                    <a:cubicBezTo>
                      <a:pt x="1914" y="6564"/>
                      <a:pt x="1879" y="6533"/>
                      <a:pt x="1838" y="6535"/>
                    </a:cubicBezTo>
                    <a:cubicBezTo>
                      <a:pt x="1796" y="6537"/>
                      <a:pt x="1765" y="6573"/>
                      <a:pt x="1767" y="6614"/>
                    </a:cubicBezTo>
                    <a:lnTo>
                      <a:pt x="1860" y="8155"/>
                    </a:lnTo>
                    <a:cubicBezTo>
                      <a:pt x="1434" y="8665"/>
                      <a:pt x="1009" y="9199"/>
                      <a:pt x="591" y="9758"/>
                    </a:cubicBezTo>
                    <a:lnTo>
                      <a:pt x="427" y="8896"/>
                    </a:lnTo>
                    <a:cubicBezTo>
                      <a:pt x="420" y="8856"/>
                      <a:pt x="380" y="8829"/>
                      <a:pt x="340" y="8836"/>
                    </a:cubicBezTo>
                    <a:cubicBezTo>
                      <a:pt x="299" y="8844"/>
                      <a:pt x="273" y="8883"/>
                      <a:pt x="280" y="8924"/>
                    </a:cubicBezTo>
                    <a:lnTo>
                      <a:pt x="470" y="9920"/>
                    </a:lnTo>
                    <a:cubicBezTo>
                      <a:pt x="312" y="10133"/>
                      <a:pt x="155" y="10349"/>
                      <a:pt x="1" y="10567"/>
                    </a:cubicBezTo>
                    <a:lnTo>
                      <a:pt x="157" y="10604"/>
                    </a:lnTo>
                    <a:lnTo>
                      <a:pt x="189" y="10559"/>
                    </a:lnTo>
                    <a:lnTo>
                      <a:pt x="1876" y="10718"/>
                    </a:lnTo>
                    <a:cubicBezTo>
                      <a:pt x="1917" y="10723"/>
                      <a:pt x="1954" y="10693"/>
                      <a:pt x="1957" y="10651"/>
                    </a:cubicBezTo>
                    <a:cubicBezTo>
                      <a:pt x="1961" y="10610"/>
                      <a:pt x="1932" y="10574"/>
                      <a:pt x="1890" y="10569"/>
                    </a:cubicBezTo>
                    <a:lnTo>
                      <a:pt x="289" y="10419"/>
                    </a:lnTo>
                    <a:cubicBezTo>
                      <a:pt x="393" y="10275"/>
                      <a:pt x="498" y="10133"/>
                      <a:pt x="602" y="9993"/>
                    </a:cubicBezTo>
                    <a:cubicBezTo>
                      <a:pt x="607" y="9987"/>
                      <a:pt x="612" y="9982"/>
                      <a:pt x="615" y="9974"/>
                    </a:cubicBezTo>
                    <a:cubicBezTo>
                      <a:pt x="997" y="9461"/>
                      <a:pt x="1383" y="8969"/>
                      <a:pt x="1772" y="8495"/>
                    </a:cubicBezTo>
                    <a:lnTo>
                      <a:pt x="3899" y="8850"/>
                    </a:lnTo>
                    <a:cubicBezTo>
                      <a:pt x="3939" y="8857"/>
                      <a:pt x="3978" y="8829"/>
                      <a:pt x="3985" y="8788"/>
                    </a:cubicBezTo>
                    <a:cubicBezTo>
                      <a:pt x="3992" y="8747"/>
                      <a:pt x="3964" y="8709"/>
                      <a:pt x="3923" y="8702"/>
                    </a:cubicBezTo>
                    <a:lnTo>
                      <a:pt x="1882" y="8362"/>
                    </a:lnTo>
                    <a:cubicBezTo>
                      <a:pt x="1916" y="8321"/>
                      <a:pt x="1951" y="8280"/>
                      <a:pt x="1984" y="8240"/>
                    </a:cubicBezTo>
                    <a:cubicBezTo>
                      <a:pt x="1991" y="8234"/>
                      <a:pt x="1998" y="8226"/>
                      <a:pt x="2002" y="8219"/>
                    </a:cubicBezTo>
                    <a:cubicBezTo>
                      <a:pt x="2433" y="7705"/>
                      <a:pt x="2865" y="7217"/>
                      <a:pt x="3296" y="6752"/>
                    </a:cubicBezTo>
                    <a:lnTo>
                      <a:pt x="6437" y="7273"/>
                    </a:lnTo>
                    <a:cubicBezTo>
                      <a:pt x="6477" y="7279"/>
                      <a:pt x="6515" y="7251"/>
                      <a:pt x="6522" y="7211"/>
                    </a:cubicBezTo>
                    <a:cubicBezTo>
                      <a:pt x="6528" y="7170"/>
                      <a:pt x="6500" y="7131"/>
                      <a:pt x="6460" y="7125"/>
                    </a:cubicBezTo>
                    <a:lnTo>
                      <a:pt x="3418" y="6620"/>
                    </a:lnTo>
                    <a:cubicBezTo>
                      <a:pt x="3448" y="6588"/>
                      <a:pt x="3477" y="6557"/>
                      <a:pt x="3507" y="6527"/>
                    </a:cubicBezTo>
                    <a:cubicBezTo>
                      <a:pt x="3516" y="6520"/>
                      <a:pt x="3524" y="6512"/>
                      <a:pt x="3529" y="6502"/>
                    </a:cubicBezTo>
                    <a:cubicBezTo>
                      <a:pt x="4167" y="5826"/>
                      <a:pt x="4799" y="5204"/>
                      <a:pt x="5412" y="4634"/>
                    </a:cubicBezTo>
                    <a:lnTo>
                      <a:pt x="8256" y="5094"/>
                    </a:lnTo>
                    <a:cubicBezTo>
                      <a:pt x="8297" y="5101"/>
                      <a:pt x="8335" y="5073"/>
                      <a:pt x="8342" y="5031"/>
                    </a:cubicBezTo>
                    <a:cubicBezTo>
                      <a:pt x="8349" y="4991"/>
                      <a:pt x="8321" y="4953"/>
                      <a:pt x="8279" y="4946"/>
                    </a:cubicBezTo>
                    <a:lnTo>
                      <a:pt x="5552" y="4505"/>
                    </a:lnTo>
                    <a:lnTo>
                      <a:pt x="5569" y="4489"/>
                    </a:lnTo>
                    <a:cubicBezTo>
                      <a:pt x="5579" y="4484"/>
                      <a:pt x="5587" y="4476"/>
                      <a:pt x="5594" y="4467"/>
                    </a:cubicBezTo>
                    <a:cubicBezTo>
                      <a:pt x="6090" y="4011"/>
                      <a:pt x="6572" y="3592"/>
                      <a:pt x="7033" y="3206"/>
                    </a:cubicBezTo>
                    <a:cubicBezTo>
                      <a:pt x="7043" y="3201"/>
                      <a:pt x="7052" y="3194"/>
                      <a:pt x="7059" y="3185"/>
                    </a:cubicBezTo>
                    <a:cubicBezTo>
                      <a:pt x="7098" y="3153"/>
                      <a:pt x="7137" y="3119"/>
                      <a:pt x="7177" y="3088"/>
                    </a:cubicBezTo>
                    <a:lnTo>
                      <a:pt x="9652" y="3381"/>
                    </a:lnTo>
                    <a:cubicBezTo>
                      <a:pt x="9693" y="3386"/>
                      <a:pt x="9730" y="3356"/>
                      <a:pt x="9736" y="3315"/>
                    </a:cubicBezTo>
                    <a:cubicBezTo>
                      <a:pt x="9740" y="3275"/>
                      <a:pt x="9711" y="3237"/>
                      <a:pt x="9670" y="3232"/>
                    </a:cubicBezTo>
                    <a:lnTo>
                      <a:pt x="7337" y="2956"/>
                    </a:lnTo>
                    <a:cubicBezTo>
                      <a:pt x="7536" y="2793"/>
                      <a:pt x="7731" y="2637"/>
                      <a:pt x="7921" y="2488"/>
                    </a:cubicBezTo>
                    <a:cubicBezTo>
                      <a:pt x="7931" y="2483"/>
                      <a:pt x="7939" y="2477"/>
                      <a:pt x="7947" y="2468"/>
                    </a:cubicBezTo>
                    <a:cubicBezTo>
                      <a:pt x="8222" y="2251"/>
                      <a:pt x="8488" y="2049"/>
                      <a:pt x="8741" y="1861"/>
                    </a:cubicBezTo>
                    <a:lnTo>
                      <a:pt x="10590" y="1969"/>
                    </a:lnTo>
                    <a:cubicBezTo>
                      <a:pt x="10631" y="1972"/>
                      <a:pt x="10666" y="1940"/>
                      <a:pt x="10669" y="1899"/>
                    </a:cubicBezTo>
                    <a:cubicBezTo>
                      <a:pt x="10672" y="1857"/>
                      <a:pt x="10640" y="1822"/>
                      <a:pt x="10599" y="1819"/>
                    </a:cubicBezTo>
                    <a:lnTo>
                      <a:pt x="8929" y="1722"/>
                    </a:lnTo>
                    <a:cubicBezTo>
                      <a:pt x="9163" y="1550"/>
                      <a:pt x="9385" y="1391"/>
                      <a:pt x="9595" y="1245"/>
                    </a:cubicBezTo>
                    <a:cubicBezTo>
                      <a:pt x="9603" y="1241"/>
                      <a:pt x="9610" y="1236"/>
                      <a:pt x="9616" y="1229"/>
                    </a:cubicBezTo>
                    <a:cubicBezTo>
                      <a:pt x="10375" y="700"/>
                      <a:pt x="10957" y="339"/>
                      <a:pt x="11285" y="145"/>
                    </a:cubicBezTo>
                    <a:cubicBezTo>
                      <a:pt x="11277" y="98"/>
                      <a:pt x="11263" y="47"/>
                      <a:pt x="1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5">
                <a:extLst>
                  <a:ext uri="{FF2B5EF4-FFF2-40B4-BE49-F238E27FC236}">
                    <a16:creationId xmlns:a16="http://schemas.microsoft.com/office/drawing/2014/main" id="{CABF03BC-B227-F50F-E4D2-9F23B8074BB4}"/>
                  </a:ext>
                </a:extLst>
              </p:cNvPr>
              <p:cNvSpPr/>
              <p:nvPr/>
            </p:nvSpPr>
            <p:spPr>
              <a:xfrm>
                <a:off x="4889775" y="2213300"/>
                <a:ext cx="202075" cy="232700"/>
              </a:xfrm>
              <a:custGeom>
                <a:avLst/>
                <a:gdLst/>
                <a:ahLst/>
                <a:cxnLst/>
                <a:rect l="l" t="t" r="r" b="b"/>
                <a:pathLst>
                  <a:path w="8083" h="9308" extrusionOk="0">
                    <a:moveTo>
                      <a:pt x="1894" y="9307"/>
                    </a:moveTo>
                    <a:cubicBezTo>
                      <a:pt x="2240" y="8718"/>
                      <a:pt x="2789" y="8071"/>
                      <a:pt x="3646" y="7406"/>
                    </a:cubicBezTo>
                    <a:cubicBezTo>
                      <a:pt x="6699" y="5043"/>
                      <a:pt x="8083" y="3991"/>
                      <a:pt x="7006" y="2617"/>
                    </a:cubicBezTo>
                    <a:cubicBezTo>
                      <a:pt x="5929" y="1242"/>
                      <a:pt x="3977" y="1"/>
                      <a:pt x="2224" y="2413"/>
                    </a:cubicBezTo>
                    <a:cubicBezTo>
                      <a:pt x="927" y="4199"/>
                      <a:pt x="1" y="6769"/>
                      <a:pt x="443" y="9307"/>
                    </a:cubicBezTo>
                    <a:lnTo>
                      <a:pt x="1894" y="930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5">
                <a:extLst>
                  <a:ext uri="{FF2B5EF4-FFF2-40B4-BE49-F238E27FC236}">
                    <a16:creationId xmlns:a16="http://schemas.microsoft.com/office/drawing/2014/main" id="{FC0ACD6D-54C2-4A52-AE50-ED23A1D470C9}"/>
                  </a:ext>
                </a:extLst>
              </p:cNvPr>
              <p:cNvSpPr/>
              <p:nvPr/>
            </p:nvSpPr>
            <p:spPr>
              <a:xfrm>
                <a:off x="4912200" y="2249275"/>
                <a:ext cx="139900" cy="19672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7869" extrusionOk="0">
                    <a:moveTo>
                      <a:pt x="189" y="7868"/>
                    </a:moveTo>
                    <a:cubicBezTo>
                      <a:pt x="193" y="7589"/>
                      <a:pt x="215" y="7270"/>
                      <a:pt x="262" y="6923"/>
                    </a:cubicBezTo>
                    <a:cubicBezTo>
                      <a:pt x="305" y="6855"/>
                      <a:pt x="984" y="5804"/>
                      <a:pt x="2284" y="5600"/>
                    </a:cubicBezTo>
                    <a:cubicBezTo>
                      <a:pt x="2329" y="5592"/>
                      <a:pt x="2343" y="5551"/>
                      <a:pt x="2316" y="5506"/>
                    </a:cubicBezTo>
                    <a:cubicBezTo>
                      <a:pt x="2289" y="5461"/>
                      <a:pt x="2232" y="5431"/>
                      <a:pt x="2187" y="5439"/>
                    </a:cubicBezTo>
                    <a:cubicBezTo>
                      <a:pt x="1267" y="5583"/>
                      <a:pt x="648" y="6133"/>
                      <a:pt x="332" y="6491"/>
                    </a:cubicBezTo>
                    <a:cubicBezTo>
                      <a:pt x="407" y="6103"/>
                      <a:pt x="516" y="5687"/>
                      <a:pt x="672" y="5255"/>
                    </a:cubicBezTo>
                    <a:cubicBezTo>
                      <a:pt x="680" y="5247"/>
                      <a:pt x="684" y="5236"/>
                      <a:pt x="685" y="5224"/>
                    </a:cubicBezTo>
                    <a:cubicBezTo>
                      <a:pt x="759" y="5022"/>
                      <a:pt x="843" y="4818"/>
                      <a:pt x="940" y="4610"/>
                    </a:cubicBezTo>
                    <a:cubicBezTo>
                      <a:pt x="1016" y="4550"/>
                      <a:pt x="2554" y="3353"/>
                      <a:pt x="4213" y="3865"/>
                    </a:cubicBezTo>
                    <a:cubicBezTo>
                      <a:pt x="4266" y="3880"/>
                      <a:pt x="4306" y="3859"/>
                      <a:pt x="4305" y="3818"/>
                    </a:cubicBezTo>
                    <a:cubicBezTo>
                      <a:pt x="4304" y="3775"/>
                      <a:pt x="4260" y="3728"/>
                      <a:pt x="4209" y="3713"/>
                    </a:cubicBezTo>
                    <a:cubicBezTo>
                      <a:pt x="2906" y="3311"/>
                      <a:pt x="1691" y="3893"/>
                      <a:pt x="1122" y="4242"/>
                    </a:cubicBezTo>
                    <a:cubicBezTo>
                      <a:pt x="1287" y="3930"/>
                      <a:pt x="1481" y="3614"/>
                      <a:pt x="1706" y="3298"/>
                    </a:cubicBezTo>
                    <a:cubicBezTo>
                      <a:pt x="1712" y="3293"/>
                      <a:pt x="1718" y="3286"/>
                      <a:pt x="1720" y="3278"/>
                    </a:cubicBezTo>
                    <a:cubicBezTo>
                      <a:pt x="2011" y="2874"/>
                      <a:pt x="2355" y="2471"/>
                      <a:pt x="2761" y="2078"/>
                    </a:cubicBezTo>
                    <a:cubicBezTo>
                      <a:pt x="2880" y="2037"/>
                      <a:pt x="4140" y="1624"/>
                      <a:pt x="5487" y="2184"/>
                    </a:cubicBezTo>
                    <a:cubicBezTo>
                      <a:pt x="5539" y="2206"/>
                      <a:pt x="5585" y="2191"/>
                      <a:pt x="5590" y="2151"/>
                    </a:cubicBezTo>
                    <a:cubicBezTo>
                      <a:pt x="5596" y="2112"/>
                      <a:pt x="5559" y="2062"/>
                      <a:pt x="5508" y="2041"/>
                    </a:cubicBezTo>
                    <a:cubicBezTo>
                      <a:pt x="4508" y="1625"/>
                      <a:pt x="3561" y="1713"/>
                      <a:pt x="3041" y="1818"/>
                    </a:cubicBezTo>
                    <a:cubicBezTo>
                      <a:pt x="3171" y="1701"/>
                      <a:pt x="3308" y="1585"/>
                      <a:pt x="3451" y="1470"/>
                    </a:cubicBezTo>
                    <a:cubicBezTo>
                      <a:pt x="3452" y="1470"/>
                      <a:pt x="3453" y="1469"/>
                      <a:pt x="3454" y="1468"/>
                    </a:cubicBezTo>
                    <a:cubicBezTo>
                      <a:pt x="3828" y="1167"/>
                      <a:pt x="4246" y="875"/>
                      <a:pt x="4708" y="595"/>
                    </a:cubicBezTo>
                    <a:cubicBezTo>
                      <a:pt x="4743" y="575"/>
                      <a:pt x="4738" y="525"/>
                      <a:pt x="4699" y="485"/>
                    </a:cubicBezTo>
                    <a:cubicBezTo>
                      <a:pt x="4660" y="445"/>
                      <a:pt x="4601" y="429"/>
                      <a:pt x="4566" y="449"/>
                    </a:cubicBezTo>
                    <a:cubicBezTo>
                      <a:pt x="4159" y="695"/>
                      <a:pt x="3788" y="952"/>
                      <a:pt x="3449" y="1215"/>
                    </a:cubicBezTo>
                    <a:cubicBezTo>
                      <a:pt x="3429" y="922"/>
                      <a:pt x="3426" y="398"/>
                      <a:pt x="3637" y="156"/>
                    </a:cubicBezTo>
                    <a:cubicBezTo>
                      <a:pt x="3661" y="127"/>
                      <a:pt x="3645" y="76"/>
                      <a:pt x="3599" y="41"/>
                    </a:cubicBezTo>
                    <a:cubicBezTo>
                      <a:pt x="3554" y="6"/>
                      <a:pt x="3497" y="0"/>
                      <a:pt x="3471" y="29"/>
                    </a:cubicBezTo>
                    <a:cubicBezTo>
                      <a:pt x="3177" y="367"/>
                      <a:pt x="3258" y="1182"/>
                      <a:pt x="3279" y="1349"/>
                    </a:cubicBezTo>
                    <a:cubicBezTo>
                      <a:pt x="2646" y="1861"/>
                      <a:pt x="2132" y="2396"/>
                      <a:pt x="1717" y="2938"/>
                    </a:cubicBezTo>
                    <a:cubicBezTo>
                      <a:pt x="1717" y="2433"/>
                      <a:pt x="1771" y="1453"/>
                      <a:pt x="2140" y="935"/>
                    </a:cubicBezTo>
                    <a:cubicBezTo>
                      <a:pt x="2161" y="905"/>
                      <a:pt x="2141" y="853"/>
                      <a:pt x="2094" y="820"/>
                    </a:cubicBezTo>
                    <a:cubicBezTo>
                      <a:pt x="2047" y="786"/>
                      <a:pt x="1991" y="785"/>
                      <a:pt x="1970" y="815"/>
                    </a:cubicBezTo>
                    <a:cubicBezTo>
                      <a:pt x="1471" y="1516"/>
                      <a:pt x="1527" y="3003"/>
                      <a:pt x="1534" y="3183"/>
                    </a:cubicBezTo>
                    <a:cubicBezTo>
                      <a:pt x="1137" y="3741"/>
                      <a:pt x="839" y="4300"/>
                      <a:pt x="616" y="4841"/>
                    </a:cubicBezTo>
                    <a:cubicBezTo>
                      <a:pt x="535" y="4341"/>
                      <a:pt x="427" y="3480"/>
                      <a:pt x="600" y="3237"/>
                    </a:cubicBezTo>
                    <a:cubicBezTo>
                      <a:pt x="622" y="3207"/>
                      <a:pt x="601" y="3155"/>
                      <a:pt x="555" y="3121"/>
                    </a:cubicBezTo>
                    <a:cubicBezTo>
                      <a:pt x="508" y="3089"/>
                      <a:pt x="452" y="3087"/>
                      <a:pt x="429" y="3117"/>
                    </a:cubicBezTo>
                    <a:cubicBezTo>
                      <a:pt x="173" y="3477"/>
                      <a:pt x="459" y="4978"/>
                      <a:pt x="494" y="5157"/>
                    </a:cubicBezTo>
                    <a:cubicBezTo>
                      <a:pt x="112" y="6208"/>
                      <a:pt x="9" y="7167"/>
                      <a:pt x="1" y="7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5">
                <a:extLst>
                  <a:ext uri="{FF2B5EF4-FFF2-40B4-BE49-F238E27FC236}">
                    <a16:creationId xmlns:a16="http://schemas.microsoft.com/office/drawing/2014/main" id="{ED84266C-D641-5AA1-925A-1B443E8899CA}"/>
                  </a:ext>
                </a:extLst>
              </p:cNvPr>
              <p:cNvSpPr/>
              <p:nvPr/>
            </p:nvSpPr>
            <p:spPr>
              <a:xfrm>
                <a:off x="4873050" y="2321450"/>
                <a:ext cx="278650" cy="124550"/>
              </a:xfrm>
              <a:custGeom>
                <a:avLst/>
                <a:gdLst/>
                <a:ahLst/>
                <a:cxnLst/>
                <a:rect l="l" t="t" r="r" b="b"/>
                <a:pathLst>
                  <a:path w="11146" h="4982" extrusionOk="0">
                    <a:moveTo>
                      <a:pt x="10753" y="4981"/>
                    </a:moveTo>
                    <a:cubicBezTo>
                      <a:pt x="10812" y="4832"/>
                      <a:pt x="10853" y="4664"/>
                      <a:pt x="10879" y="4476"/>
                    </a:cubicBezTo>
                    <a:cubicBezTo>
                      <a:pt x="11145" y="2538"/>
                      <a:pt x="10625" y="0"/>
                      <a:pt x="7318" y="470"/>
                    </a:cubicBezTo>
                    <a:cubicBezTo>
                      <a:pt x="4676" y="845"/>
                      <a:pt x="1635" y="2279"/>
                      <a:pt x="0" y="49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5">
                <a:extLst>
                  <a:ext uri="{FF2B5EF4-FFF2-40B4-BE49-F238E27FC236}">
                    <a16:creationId xmlns:a16="http://schemas.microsoft.com/office/drawing/2014/main" id="{A002B7D1-ED0B-8E7E-300C-DA392B56243A}"/>
                  </a:ext>
                </a:extLst>
              </p:cNvPr>
              <p:cNvSpPr/>
              <p:nvPr/>
            </p:nvSpPr>
            <p:spPr>
              <a:xfrm>
                <a:off x="4886175" y="2342850"/>
                <a:ext cx="245375" cy="103150"/>
              </a:xfrm>
              <a:custGeom>
                <a:avLst/>
                <a:gdLst/>
                <a:ahLst/>
                <a:cxnLst/>
                <a:rect l="l" t="t" r="r" b="b"/>
                <a:pathLst>
                  <a:path w="9815" h="4126" extrusionOk="0">
                    <a:moveTo>
                      <a:pt x="298" y="4125"/>
                    </a:moveTo>
                    <a:cubicBezTo>
                      <a:pt x="538" y="3896"/>
                      <a:pt x="830" y="3645"/>
                      <a:pt x="1174" y="3392"/>
                    </a:cubicBezTo>
                    <a:cubicBezTo>
                      <a:pt x="1262" y="3373"/>
                      <a:pt x="2637" y="3101"/>
                      <a:pt x="3816" y="3989"/>
                    </a:cubicBezTo>
                    <a:cubicBezTo>
                      <a:pt x="3856" y="4018"/>
                      <a:pt x="3900" y="3996"/>
                      <a:pt x="3915" y="3940"/>
                    </a:cubicBezTo>
                    <a:cubicBezTo>
                      <a:pt x="3930" y="3884"/>
                      <a:pt x="3910" y="3814"/>
                      <a:pt x="3870" y="3784"/>
                    </a:cubicBezTo>
                    <a:cubicBezTo>
                      <a:pt x="3036" y="3157"/>
                      <a:pt x="2112" y="3086"/>
                      <a:pt x="1577" y="3112"/>
                    </a:cubicBezTo>
                    <a:cubicBezTo>
                      <a:pt x="1947" y="2869"/>
                      <a:pt x="2367" y="2633"/>
                      <a:pt x="2837" y="2422"/>
                    </a:cubicBezTo>
                    <a:cubicBezTo>
                      <a:pt x="2849" y="2422"/>
                      <a:pt x="2861" y="2417"/>
                      <a:pt x="2871" y="2408"/>
                    </a:cubicBezTo>
                    <a:cubicBezTo>
                      <a:pt x="3090" y="2310"/>
                      <a:pt x="3321" y="2219"/>
                      <a:pt x="3564" y="2135"/>
                    </a:cubicBezTo>
                    <a:cubicBezTo>
                      <a:pt x="3670" y="2149"/>
                      <a:pt x="5779" y="2447"/>
                      <a:pt x="6681" y="4124"/>
                    </a:cubicBezTo>
                    <a:lnTo>
                      <a:pt x="6851" y="4124"/>
                    </a:lnTo>
                    <a:cubicBezTo>
                      <a:pt x="6849" y="4105"/>
                      <a:pt x="6843" y="4084"/>
                      <a:pt x="6834" y="4066"/>
                    </a:cubicBezTo>
                    <a:cubicBezTo>
                      <a:pt x="6141" y="2705"/>
                      <a:pt x="4727" y="2181"/>
                      <a:pt x="4002" y="1995"/>
                    </a:cubicBezTo>
                    <a:cubicBezTo>
                      <a:pt x="4382" y="1885"/>
                      <a:pt x="4788" y="1793"/>
                      <a:pt x="5216" y="1729"/>
                    </a:cubicBezTo>
                    <a:cubicBezTo>
                      <a:pt x="5226" y="1731"/>
                      <a:pt x="5235" y="1729"/>
                      <a:pt x="5244" y="1725"/>
                    </a:cubicBezTo>
                    <a:cubicBezTo>
                      <a:pt x="5796" y="1644"/>
                      <a:pt x="6387" y="1607"/>
                      <a:pt x="7021" y="1628"/>
                    </a:cubicBezTo>
                    <a:cubicBezTo>
                      <a:pt x="7146" y="1691"/>
                      <a:pt x="8462" y="2382"/>
                      <a:pt x="9060" y="3905"/>
                    </a:cubicBezTo>
                    <a:cubicBezTo>
                      <a:pt x="9082" y="3962"/>
                      <a:pt x="9130" y="3987"/>
                      <a:pt x="9166" y="3962"/>
                    </a:cubicBezTo>
                    <a:cubicBezTo>
                      <a:pt x="9203" y="3936"/>
                      <a:pt x="9213" y="3867"/>
                      <a:pt x="9191" y="3809"/>
                    </a:cubicBezTo>
                    <a:cubicBezTo>
                      <a:pt x="8746" y="2680"/>
                      <a:pt x="7937" y="1987"/>
                      <a:pt x="7448" y="1650"/>
                    </a:cubicBezTo>
                    <a:cubicBezTo>
                      <a:pt x="7643" y="1664"/>
                      <a:pt x="7843" y="1684"/>
                      <a:pt x="8046" y="1709"/>
                    </a:cubicBezTo>
                    <a:cubicBezTo>
                      <a:pt x="8048" y="1709"/>
                      <a:pt x="8050" y="1709"/>
                      <a:pt x="8051" y="1710"/>
                    </a:cubicBezTo>
                    <a:cubicBezTo>
                      <a:pt x="8585" y="1776"/>
                      <a:pt x="9145" y="1885"/>
                      <a:pt x="9731" y="2040"/>
                    </a:cubicBezTo>
                    <a:cubicBezTo>
                      <a:pt x="9774" y="2051"/>
                      <a:pt x="9811" y="2009"/>
                      <a:pt x="9812" y="1945"/>
                    </a:cubicBezTo>
                    <a:cubicBezTo>
                      <a:pt x="9814" y="1883"/>
                      <a:pt x="9781" y="1822"/>
                      <a:pt x="9738" y="1811"/>
                    </a:cubicBezTo>
                    <a:cubicBezTo>
                      <a:pt x="9222" y="1676"/>
                      <a:pt x="8727" y="1576"/>
                      <a:pt x="8250" y="1508"/>
                    </a:cubicBezTo>
                    <a:cubicBezTo>
                      <a:pt x="8471" y="1264"/>
                      <a:pt x="8892" y="853"/>
                      <a:pt x="9250" y="835"/>
                    </a:cubicBezTo>
                    <a:cubicBezTo>
                      <a:pt x="9292" y="833"/>
                      <a:pt x="9320" y="779"/>
                      <a:pt x="9313" y="715"/>
                    </a:cubicBezTo>
                    <a:cubicBezTo>
                      <a:pt x="9306" y="651"/>
                      <a:pt x="9266" y="601"/>
                      <a:pt x="9223" y="603"/>
                    </a:cubicBezTo>
                    <a:cubicBezTo>
                      <a:pt x="8720" y="629"/>
                      <a:pt x="8128" y="1330"/>
                      <a:pt x="8011" y="1476"/>
                    </a:cubicBezTo>
                    <a:cubicBezTo>
                      <a:pt x="7106" y="1366"/>
                      <a:pt x="6274" y="1370"/>
                      <a:pt x="5515" y="1457"/>
                    </a:cubicBezTo>
                    <a:cubicBezTo>
                      <a:pt x="5922" y="1064"/>
                      <a:pt x="6751" y="343"/>
                      <a:pt x="7456" y="237"/>
                    </a:cubicBezTo>
                    <a:cubicBezTo>
                      <a:pt x="7498" y="232"/>
                      <a:pt x="7524" y="174"/>
                      <a:pt x="7514" y="111"/>
                    </a:cubicBezTo>
                    <a:cubicBezTo>
                      <a:pt x="7504" y="47"/>
                      <a:pt x="7462" y="1"/>
                      <a:pt x="7420" y="6"/>
                    </a:cubicBezTo>
                    <a:cubicBezTo>
                      <a:pt x="6468" y="151"/>
                      <a:pt x="5314" y="1354"/>
                      <a:pt x="5176" y="1502"/>
                    </a:cubicBezTo>
                    <a:cubicBezTo>
                      <a:pt x="4417" y="1616"/>
                      <a:pt x="3734" y="1813"/>
                      <a:pt x="3126" y="2055"/>
                    </a:cubicBezTo>
                    <a:cubicBezTo>
                      <a:pt x="3465" y="1600"/>
                      <a:pt x="4074" y="842"/>
                      <a:pt x="4404" y="791"/>
                    </a:cubicBezTo>
                    <a:cubicBezTo>
                      <a:pt x="4446" y="786"/>
                      <a:pt x="4471" y="729"/>
                      <a:pt x="4462" y="665"/>
                    </a:cubicBezTo>
                    <a:cubicBezTo>
                      <a:pt x="4452" y="601"/>
                      <a:pt x="4409" y="555"/>
                      <a:pt x="4368" y="561"/>
                    </a:cubicBezTo>
                    <a:cubicBezTo>
                      <a:pt x="3877" y="636"/>
                      <a:pt x="2893" y="2034"/>
                      <a:pt x="2777" y="2203"/>
                    </a:cubicBezTo>
                    <a:cubicBezTo>
                      <a:pt x="1483" y="2782"/>
                      <a:pt x="561" y="3555"/>
                      <a:pt x="1" y="4124"/>
                    </a:cubicBezTo>
                    <a:lnTo>
                      <a:pt x="298" y="412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9" name="Google Shape;939;p35">
              <a:extLst>
                <a:ext uri="{FF2B5EF4-FFF2-40B4-BE49-F238E27FC236}">
                  <a16:creationId xmlns:a16="http://schemas.microsoft.com/office/drawing/2014/main" id="{62D839CF-3E9B-6C43-7D37-64CCD19C8567}"/>
                </a:ext>
              </a:extLst>
            </p:cNvPr>
            <p:cNvGrpSpPr/>
            <p:nvPr/>
          </p:nvGrpSpPr>
          <p:grpSpPr>
            <a:xfrm flipH="1">
              <a:off x="8126882" y="2065964"/>
              <a:ext cx="1869789" cy="3131851"/>
              <a:chOff x="5513925" y="2055100"/>
              <a:chExt cx="842475" cy="1411125"/>
            </a:xfrm>
          </p:grpSpPr>
          <p:sp>
            <p:nvSpPr>
              <p:cNvPr id="940" name="Google Shape;940;p35">
                <a:extLst>
                  <a:ext uri="{FF2B5EF4-FFF2-40B4-BE49-F238E27FC236}">
                    <a16:creationId xmlns:a16="http://schemas.microsoft.com/office/drawing/2014/main" id="{92479488-657D-100D-8023-881334CF165A}"/>
                  </a:ext>
                </a:extLst>
              </p:cNvPr>
              <p:cNvSpPr/>
              <p:nvPr/>
            </p:nvSpPr>
            <p:spPr>
              <a:xfrm>
                <a:off x="5839200" y="2533675"/>
                <a:ext cx="301875" cy="932550"/>
              </a:xfrm>
              <a:custGeom>
                <a:avLst/>
                <a:gdLst/>
                <a:ahLst/>
                <a:cxnLst/>
                <a:rect l="l" t="t" r="r" b="b"/>
                <a:pathLst>
                  <a:path w="12075" h="37302" extrusionOk="0">
                    <a:moveTo>
                      <a:pt x="0" y="1"/>
                    </a:moveTo>
                    <a:lnTo>
                      <a:pt x="0" y="37302"/>
                    </a:lnTo>
                    <a:lnTo>
                      <a:pt x="12074" y="37302"/>
                    </a:lnTo>
                    <a:lnTo>
                      <a:pt x="120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5">
                <a:extLst>
                  <a:ext uri="{FF2B5EF4-FFF2-40B4-BE49-F238E27FC236}">
                    <a16:creationId xmlns:a16="http://schemas.microsoft.com/office/drawing/2014/main" id="{FC83A80C-F574-2E42-74B7-0251B43F539C}"/>
                  </a:ext>
                </a:extLst>
              </p:cNvPr>
              <p:cNvSpPr/>
              <p:nvPr/>
            </p:nvSpPr>
            <p:spPr>
              <a:xfrm>
                <a:off x="5839200" y="2617925"/>
                <a:ext cx="250425" cy="848300"/>
              </a:xfrm>
              <a:custGeom>
                <a:avLst/>
                <a:gdLst/>
                <a:ahLst/>
                <a:cxnLst/>
                <a:rect l="l" t="t" r="r" b="b"/>
                <a:pathLst>
                  <a:path w="10017" h="33932" extrusionOk="0">
                    <a:moveTo>
                      <a:pt x="0" y="1"/>
                    </a:moveTo>
                    <a:lnTo>
                      <a:pt x="0" y="33932"/>
                    </a:lnTo>
                    <a:lnTo>
                      <a:pt x="10016" y="33932"/>
                    </a:lnTo>
                    <a:lnTo>
                      <a:pt x="10016" y="1904"/>
                    </a:lnTo>
                    <a:cubicBezTo>
                      <a:pt x="10016" y="857"/>
                      <a:pt x="9160" y="1"/>
                      <a:pt x="8114" y="1"/>
                    </a:cubicBezTo>
                    <a:close/>
                  </a:path>
                </a:pathLst>
              </a:custGeom>
              <a:solidFill>
                <a:srgbClr val="5A332F">
                  <a:alpha val="44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2" name="Google Shape;942;p35">
                <a:extLst>
                  <a:ext uri="{FF2B5EF4-FFF2-40B4-BE49-F238E27FC236}">
                    <a16:creationId xmlns:a16="http://schemas.microsoft.com/office/drawing/2014/main" id="{8AE6E023-33A5-1937-56B8-407617BD0490}"/>
                  </a:ext>
                </a:extLst>
              </p:cNvPr>
              <p:cNvSpPr/>
              <p:nvPr/>
            </p:nvSpPr>
            <p:spPr>
              <a:xfrm>
                <a:off x="5791200" y="2310075"/>
                <a:ext cx="397850" cy="260000"/>
              </a:xfrm>
              <a:custGeom>
                <a:avLst/>
                <a:gdLst/>
                <a:ahLst/>
                <a:cxnLst/>
                <a:rect l="l" t="t" r="r" b="b"/>
                <a:pathLst>
                  <a:path w="15914" h="10400" extrusionOk="0">
                    <a:moveTo>
                      <a:pt x="572" y="10399"/>
                    </a:moveTo>
                    <a:lnTo>
                      <a:pt x="15341" y="10399"/>
                    </a:lnTo>
                    <a:cubicBezTo>
                      <a:pt x="15551" y="10399"/>
                      <a:pt x="15732" y="10286"/>
                      <a:pt x="15822" y="10097"/>
                    </a:cubicBezTo>
                    <a:cubicBezTo>
                      <a:pt x="15914" y="9908"/>
                      <a:pt x="15890" y="9697"/>
                      <a:pt x="15761" y="9533"/>
                    </a:cubicBezTo>
                    <a:lnTo>
                      <a:pt x="8376" y="204"/>
                    </a:lnTo>
                    <a:cubicBezTo>
                      <a:pt x="8271" y="71"/>
                      <a:pt x="8126" y="1"/>
                      <a:pt x="7957" y="1"/>
                    </a:cubicBezTo>
                    <a:cubicBezTo>
                      <a:pt x="7789" y="1"/>
                      <a:pt x="7643" y="71"/>
                      <a:pt x="7538" y="204"/>
                    </a:cubicBezTo>
                    <a:lnTo>
                      <a:pt x="153" y="9533"/>
                    </a:lnTo>
                    <a:cubicBezTo>
                      <a:pt x="23" y="9697"/>
                      <a:pt x="0" y="9908"/>
                      <a:pt x="91" y="10097"/>
                    </a:cubicBezTo>
                    <a:cubicBezTo>
                      <a:pt x="183" y="10286"/>
                      <a:pt x="363" y="10399"/>
                      <a:pt x="572" y="1039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5">
                <a:extLst>
                  <a:ext uri="{FF2B5EF4-FFF2-40B4-BE49-F238E27FC236}">
                    <a16:creationId xmlns:a16="http://schemas.microsoft.com/office/drawing/2014/main" id="{F6D90C43-2E50-B920-FA9A-5E0CFB1915C9}"/>
                  </a:ext>
                </a:extLst>
              </p:cNvPr>
              <p:cNvSpPr/>
              <p:nvPr/>
            </p:nvSpPr>
            <p:spPr>
              <a:xfrm>
                <a:off x="5791175" y="2324475"/>
                <a:ext cx="362175" cy="245600"/>
              </a:xfrm>
              <a:custGeom>
                <a:avLst/>
                <a:gdLst/>
                <a:ahLst/>
                <a:cxnLst/>
                <a:rect l="l" t="t" r="r" b="b"/>
                <a:pathLst>
                  <a:path w="14487" h="9824" extrusionOk="0">
                    <a:moveTo>
                      <a:pt x="573" y="9823"/>
                    </a:moveTo>
                    <a:lnTo>
                      <a:pt x="13913" y="9823"/>
                    </a:lnTo>
                    <a:cubicBezTo>
                      <a:pt x="14124" y="9823"/>
                      <a:pt x="14304" y="9710"/>
                      <a:pt x="14395" y="9521"/>
                    </a:cubicBezTo>
                    <a:cubicBezTo>
                      <a:pt x="14487" y="9332"/>
                      <a:pt x="14463" y="9121"/>
                      <a:pt x="14333" y="8957"/>
                    </a:cubicBezTo>
                    <a:lnTo>
                      <a:pt x="7243" y="0"/>
                    </a:lnTo>
                    <a:lnTo>
                      <a:pt x="154" y="8957"/>
                    </a:lnTo>
                    <a:cubicBezTo>
                      <a:pt x="24" y="9121"/>
                      <a:pt x="0" y="9332"/>
                      <a:pt x="92" y="9521"/>
                    </a:cubicBezTo>
                    <a:cubicBezTo>
                      <a:pt x="184" y="9710"/>
                      <a:pt x="364" y="9823"/>
                      <a:pt x="573" y="98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5">
                <a:extLst>
                  <a:ext uri="{FF2B5EF4-FFF2-40B4-BE49-F238E27FC236}">
                    <a16:creationId xmlns:a16="http://schemas.microsoft.com/office/drawing/2014/main" id="{3AB42615-A8A0-32BB-DC73-8CC82AC067B3}"/>
                  </a:ext>
                </a:extLst>
              </p:cNvPr>
              <p:cNvSpPr/>
              <p:nvPr/>
            </p:nvSpPr>
            <p:spPr>
              <a:xfrm>
                <a:off x="5517750" y="2125075"/>
                <a:ext cx="269625" cy="269675"/>
              </a:xfrm>
              <a:custGeom>
                <a:avLst/>
                <a:gdLst/>
                <a:ahLst/>
                <a:cxnLst/>
                <a:rect l="l" t="t" r="r" b="b"/>
                <a:pathLst>
                  <a:path w="10785" h="10787" extrusionOk="0">
                    <a:moveTo>
                      <a:pt x="147" y="1851"/>
                    </a:moveTo>
                    <a:lnTo>
                      <a:pt x="8935" y="10640"/>
                    </a:lnTo>
                    <a:cubicBezTo>
                      <a:pt x="8967" y="10671"/>
                      <a:pt x="8967" y="10723"/>
                      <a:pt x="8935" y="10754"/>
                    </a:cubicBezTo>
                    <a:cubicBezTo>
                      <a:pt x="8904" y="10786"/>
                      <a:pt x="8852" y="10786"/>
                      <a:pt x="8820" y="10754"/>
                    </a:cubicBezTo>
                    <a:lnTo>
                      <a:pt x="32" y="1966"/>
                    </a:lnTo>
                    <a:cubicBezTo>
                      <a:pt x="0" y="1934"/>
                      <a:pt x="0" y="1883"/>
                      <a:pt x="32" y="1851"/>
                    </a:cubicBezTo>
                    <a:cubicBezTo>
                      <a:pt x="64" y="1820"/>
                      <a:pt x="115" y="1820"/>
                      <a:pt x="147" y="1851"/>
                    </a:cubicBezTo>
                    <a:close/>
                    <a:moveTo>
                      <a:pt x="1965" y="33"/>
                    </a:moveTo>
                    <a:cubicBezTo>
                      <a:pt x="1934" y="1"/>
                      <a:pt x="1882" y="1"/>
                      <a:pt x="1850" y="33"/>
                    </a:cubicBezTo>
                    <a:cubicBezTo>
                      <a:pt x="1819" y="65"/>
                      <a:pt x="1819" y="116"/>
                      <a:pt x="1850" y="148"/>
                    </a:cubicBezTo>
                    <a:lnTo>
                      <a:pt x="10639" y="8936"/>
                    </a:lnTo>
                    <a:cubicBezTo>
                      <a:pt x="10671" y="8967"/>
                      <a:pt x="10722" y="8967"/>
                      <a:pt x="10753" y="8936"/>
                    </a:cubicBezTo>
                    <a:cubicBezTo>
                      <a:pt x="10785" y="8904"/>
                      <a:pt x="10785" y="8853"/>
                      <a:pt x="10753" y="8822"/>
                    </a:cubicBezTo>
                    <a:lnTo>
                      <a:pt x="1965" y="32"/>
                    </a:lnTo>
                    <a:close/>
                    <a:moveTo>
                      <a:pt x="1601" y="396"/>
                    </a:moveTo>
                    <a:cubicBezTo>
                      <a:pt x="1570" y="365"/>
                      <a:pt x="1519" y="365"/>
                      <a:pt x="1487" y="396"/>
                    </a:cubicBezTo>
                    <a:cubicBezTo>
                      <a:pt x="1455" y="429"/>
                      <a:pt x="1455" y="479"/>
                      <a:pt x="1487" y="511"/>
                    </a:cubicBezTo>
                    <a:lnTo>
                      <a:pt x="10275" y="9300"/>
                    </a:lnTo>
                    <a:cubicBezTo>
                      <a:pt x="10307" y="9331"/>
                      <a:pt x="10358" y="9331"/>
                      <a:pt x="10390" y="9300"/>
                    </a:cubicBezTo>
                    <a:cubicBezTo>
                      <a:pt x="10421" y="9268"/>
                      <a:pt x="10421" y="9217"/>
                      <a:pt x="10390" y="9185"/>
                    </a:cubicBezTo>
                    <a:lnTo>
                      <a:pt x="1601" y="396"/>
                    </a:lnTo>
                    <a:lnTo>
                      <a:pt x="1601" y="396"/>
                    </a:lnTo>
                    <a:close/>
                    <a:moveTo>
                      <a:pt x="1238" y="760"/>
                    </a:moveTo>
                    <a:cubicBezTo>
                      <a:pt x="1206" y="729"/>
                      <a:pt x="1155" y="729"/>
                      <a:pt x="1123" y="760"/>
                    </a:cubicBezTo>
                    <a:cubicBezTo>
                      <a:pt x="1092" y="791"/>
                      <a:pt x="1092" y="843"/>
                      <a:pt x="1123" y="874"/>
                    </a:cubicBezTo>
                    <a:lnTo>
                      <a:pt x="9912" y="9663"/>
                    </a:lnTo>
                    <a:cubicBezTo>
                      <a:pt x="9943" y="9695"/>
                      <a:pt x="9994" y="9695"/>
                      <a:pt x="10026" y="9663"/>
                    </a:cubicBezTo>
                    <a:cubicBezTo>
                      <a:pt x="10058" y="9631"/>
                      <a:pt x="10058" y="9581"/>
                      <a:pt x="10026" y="9548"/>
                    </a:cubicBezTo>
                    <a:lnTo>
                      <a:pt x="1238" y="760"/>
                    </a:lnTo>
                    <a:close/>
                    <a:moveTo>
                      <a:pt x="874" y="1124"/>
                    </a:moveTo>
                    <a:cubicBezTo>
                      <a:pt x="842" y="1092"/>
                      <a:pt x="791" y="1092"/>
                      <a:pt x="760" y="1124"/>
                    </a:cubicBezTo>
                    <a:cubicBezTo>
                      <a:pt x="728" y="1155"/>
                      <a:pt x="728" y="1207"/>
                      <a:pt x="760" y="1238"/>
                    </a:cubicBezTo>
                    <a:lnTo>
                      <a:pt x="9548" y="10026"/>
                    </a:lnTo>
                    <a:cubicBezTo>
                      <a:pt x="9580" y="10059"/>
                      <a:pt x="9631" y="10059"/>
                      <a:pt x="9663" y="10026"/>
                    </a:cubicBezTo>
                    <a:cubicBezTo>
                      <a:pt x="9694" y="9995"/>
                      <a:pt x="9694" y="9943"/>
                      <a:pt x="9663" y="9912"/>
                    </a:cubicBezTo>
                    <a:lnTo>
                      <a:pt x="874" y="1124"/>
                    </a:lnTo>
                    <a:close/>
                    <a:moveTo>
                      <a:pt x="396" y="1488"/>
                    </a:moveTo>
                    <a:cubicBezTo>
                      <a:pt x="364" y="1519"/>
                      <a:pt x="364" y="1570"/>
                      <a:pt x="396" y="1602"/>
                    </a:cubicBezTo>
                    <a:lnTo>
                      <a:pt x="9185" y="10390"/>
                    </a:lnTo>
                    <a:cubicBezTo>
                      <a:pt x="9216" y="10421"/>
                      <a:pt x="9268" y="10421"/>
                      <a:pt x="9299" y="10390"/>
                    </a:cubicBezTo>
                    <a:cubicBezTo>
                      <a:pt x="9330" y="10359"/>
                      <a:pt x="9330" y="10307"/>
                      <a:pt x="9299" y="10276"/>
                    </a:cubicBezTo>
                    <a:lnTo>
                      <a:pt x="511" y="1488"/>
                    </a:lnTo>
                    <a:cubicBezTo>
                      <a:pt x="479" y="1455"/>
                      <a:pt x="428" y="1455"/>
                      <a:pt x="396" y="1488"/>
                    </a:cubicBezTo>
                    <a:close/>
                  </a:path>
                </a:pathLst>
              </a:custGeom>
              <a:solidFill>
                <a:srgbClr val="3229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5">
                <a:extLst>
                  <a:ext uri="{FF2B5EF4-FFF2-40B4-BE49-F238E27FC236}">
                    <a16:creationId xmlns:a16="http://schemas.microsoft.com/office/drawing/2014/main" id="{E70B4EAE-41AF-2507-D3F8-791FD15AA656}"/>
                  </a:ext>
                </a:extLst>
              </p:cNvPr>
              <p:cNvSpPr/>
              <p:nvPr/>
            </p:nvSpPr>
            <p:spPr>
              <a:xfrm>
                <a:off x="5513925" y="2104350"/>
                <a:ext cx="408600" cy="359375"/>
              </a:xfrm>
              <a:custGeom>
                <a:avLst/>
                <a:gdLst/>
                <a:ahLst/>
                <a:cxnLst/>
                <a:rect l="l" t="t" r="r" b="b"/>
                <a:pathLst>
                  <a:path w="16344" h="14375" extrusionOk="0">
                    <a:moveTo>
                      <a:pt x="2335" y="79"/>
                    </a:moveTo>
                    <a:cubicBezTo>
                      <a:pt x="2256" y="0"/>
                      <a:pt x="2127" y="0"/>
                      <a:pt x="2049" y="79"/>
                    </a:cubicBezTo>
                    <a:cubicBezTo>
                      <a:pt x="1969" y="158"/>
                      <a:pt x="1969" y="287"/>
                      <a:pt x="2049" y="365"/>
                    </a:cubicBezTo>
                    <a:lnTo>
                      <a:pt x="2189" y="505"/>
                    </a:lnTo>
                    <a:lnTo>
                      <a:pt x="78" y="2614"/>
                    </a:lnTo>
                    <a:cubicBezTo>
                      <a:pt x="0" y="2694"/>
                      <a:pt x="0" y="2822"/>
                      <a:pt x="78" y="2901"/>
                    </a:cubicBezTo>
                    <a:cubicBezTo>
                      <a:pt x="158" y="2979"/>
                      <a:pt x="287" y="2979"/>
                      <a:pt x="365" y="2901"/>
                    </a:cubicBezTo>
                    <a:lnTo>
                      <a:pt x="2474" y="792"/>
                    </a:lnTo>
                    <a:lnTo>
                      <a:pt x="3946" y="2263"/>
                    </a:lnTo>
                    <a:lnTo>
                      <a:pt x="1836" y="4372"/>
                    </a:lnTo>
                    <a:cubicBezTo>
                      <a:pt x="1758" y="4452"/>
                      <a:pt x="1758" y="4579"/>
                      <a:pt x="1836" y="4659"/>
                    </a:cubicBezTo>
                    <a:cubicBezTo>
                      <a:pt x="1916" y="4738"/>
                      <a:pt x="2044" y="4738"/>
                      <a:pt x="2123" y="4659"/>
                    </a:cubicBezTo>
                    <a:lnTo>
                      <a:pt x="4232" y="2550"/>
                    </a:lnTo>
                    <a:lnTo>
                      <a:pt x="5704" y="4021"/>
                    </a:lnTo>
                    <a:lnTo>
                      <a:pt x="3594" y="6130"/>
                    </a:lnTo>
                    <a:cubicBezTo>
                      <a:pt x="3515" y="6209"/>
                      <a:pt x="3515" y="6337"/>
                      <a:pt x="3594" y="6416"/>
                    </a:cubicBezTo>
                    <a:cubicBezTo>
                      <a:pt x="3673" y="6496"/>
                      <a:pt x="3801" y="6496"/>
                      <a:pt x="3880" y="6416"/>
                    </a:cubicBezTo>
                    <a:lnTo>
                      <a:pt x="5989" y="4307"/>
                    </a:lnTo>
                    <a:lnTo>
                      <a:pt x="7462" y="5778"/>
                    </a:lnTo>
                    <a:lnTo>
                      <a:pt x="5351" y="7887"/>
                    </a:lnTo>
                    <a:cubicBezTo>
                      <a:pt x="5273" y="7967"/>
                      <a:pt x="5273" y="8096"/>
                      <a:pt x="5351" y="8174"/>
                    </a:cubicBezTo>
                    <a:cubicBezTo>
                      <a:pt x="5431" y="8253"/>
                      <a:pt x="5560" y="8253"/>
                      <a:pt x="5638" y="8174"/>
                    </a:cubicBezTo>
                    <a:lnTo>
                      <a:pt x="7747" y="6065"/>
                    </a:lnTo>
                    <a:lnTo>
                      <a:pt x="9219" y="7536"/>
                    </a:lnTo>
                    <a:lnTo>
                      <a:pt x="7110" y="9646"/>
                    </a:lnTo>
                    <a:cubicBezTo>
                      <a:pt x="7031" y="9724"/>
                      <a:pt x="7031" y="9853"/>
                      <a:pt x="7110" y="9932"/>
                    </a:cubicBezTo>
                    <a:cubicBezTo>
                      <a:pt x="7188" y="10011"/>
                      <a:pt x="7317" y="10011"/>
                      <a:pt x="7396" y="9932"/>
                    </a:cubicBezTo>
                    <a:lnTo>
                      <a:pt x="9505" y="7822"/>
                    </a:lnTo>
                    <a:lnTo>
                      <a:pt x="10977" y="9293"/>
                    </a:lnTo>
                    <a:lnTo>
                      <a:pt x="8868" y="11404"/>
                    </a:lnTo>
                    <a:cubicBezTo>
                      <a:pt x="8788" y="11482"/>
                      <a:pt x="8788" y="11611"/>
                      <a:pt x="8868" y="11689"/>
                    </a:cubicBezTo>
                    <a:cubicBezTo>
                      <a:pt x="8946" y="11769"/>
                      <a:pt x="9075" y="11769"/>
                      <a:pt x="9153" y="11689"/>
                    </a:cubicBezTo>
                    <a:lnTo>
                      <a:pt x="11264" y="9580"/>
                    </a:lnTo>
                    <a:lnTo>
                      <a:pt x="15979" y="14295"/>
                    </a:lnTo>
                    <a:cubicBezTo>
                      <a:pt x="16057" y="14375"/>
                      <a:pt x="16186" y="14375"/>
                      <a:pt x="16264" y="14295"/>
                    </a:cubicBezTo>
                    <a:cubicBezTo>
                      <a:pt x="16344" y="14217"/>
                      <a:pt x="16344" y="14088"/>
                      <a:pt x="16264" y="14010"/>
                    </a:cubicBezTo>
                    <a:lnTo>
                      <a:pt x="11406" y="9151"/>
                    </a:lnTo>
                    <a:lnTo>
                      <a:pt x="9648" y="7393"/>
                    </a:lnTo>
                    <a:lnTo>
                      <a:pt x="7890" y="5635"/>
                    </a:lnTo>
                    <a:lnTo>
                      <a:pt x="6134" y="3878"/>
                    </a:lnTo>
                    <a:lnTo>
                      <a:pt x="6133" y="3877"/>
                    </a:lnTo>
                    <a:lnTo>
                      <a:pt x="6133" y="3877"/>
                    </a:lnTo>
                    <a:lnTo>
                      <a:pt x="4375" y="2120"/>
                    </a:lnTo>
                    <a:lnTo>
                      <a:pt x="2618" y="362"/>
                    </a:lnTo>
                    <a:lnTo>
                      <a:pt x="2335" y="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5">
                <a:extLst>
                  <a:ext uri="{FF2B5EF4-FFF2-40B4-BE49-F238E27FC236}">
                    <a16:creationId xmlns:a16="http://schemas.microsoft.com/office/drawing/2014/main" id="{8FAFB44F-FDBA-234E-71CD-274A604CA9C4}"/>
                  </a:ext>
                </a:extLst>
              </p:cNvPr>
              <p:cNvSpPr/>
              <p:nvPr/>
            </p:nvSpPr>
            <p:spPr>
              <a:xfrm>
                <a:off x="5583925" y="2624100"/>
                <a:ext cx="269625" cy="269650"/>
              </a:xfrm>
              <a:custGeom>
                <a:avLst/>
                <a:gdLst/>
                <a:ahLst/>
                <a:cxnLst/>
                <a:rect l="l" t="t" r="r" b="b"/>
                <a:pathLst>
                  <a:path w="10785" h="10786" extrusionOk="0">
                    <a:moveTo>
                      <a:pt x="1849" y="10640"/>
                    </a:moveTo>
                    <a:lnTo>
                      <a:pt x="10639" y="1850"/>
                    </a:lnTo>
                    <a:cubicBezTo>
                      <a:pt x="10670" y="1819"/>
                      <a:pt x="10722" y="1819"/>
                      <a:pt x="10753" y="1850"/>
                    </a:cubicBezTo>
                    <a:cubicBezTo>
                      <a:pt x="10784" y="1883"/>
                      <a:pt x="10784" y="1934"/>
                      <a:pt x="10753" y="1966"/>
                    </a:cubicBezTo>
                    <a:lnTo>
                      <a:pt x="1965" y="10754"/>
                    </a:lnTo>
                    <a:cubicBezTo>
                      <a:pt x="1932" y="10785"/>
                      <a:pt x="1882" y="10785"/>
                      <a:pt x="1849" y="10754"/>
                    </a:cubicBezTo>
                    <a:cubicBezTo>
                      <a:pt x="1818" y="10723"/>
                      <a:pt x="1818" y="10671"/>
                      <a:pt x="1849" y="10640"/>
                    </a:cubicBezTo>
                    <a:lnTo>
                      <a:pt x="1849" y="10640"/>
                    </a:lnTo>
                    <a:close/>
                    <a:moveTo>
                      <a:pt x="31" y="8822"/>
                    </a:moveTo>
                    <a:cubicBezTo>
                      <a:pt x="0" y="8853"/>
                      <a:pt x="0" y="8904"/>
                      <a:pt x="31" y="8936"/>
                    </a:cubicBezTo>
                    <a:cubicBezTo>
                      <a:pt x="63" y="8967"/>
                      <a:pt x="114" y="8967"/>
                      <a:pt x="146" y="8936"/>
                    </a:cubicBezTo>
                    <a:lnTo>
                      <a:pt x="8935" y="148"/>
                    </a:lnTo>
                    <a:cubicBezTo>
                      <a:pt x="8966" y="115"/>
                      <a:pt x="8966" y="65"/>
                      <a:pt x="8935" y="32"/>
                    </a:cubicBezTo>
                    <a:cubicBezTo>
                      <a:pt x="8902" y="1"/>
                      <a:pt x="8852" y="1"/>
                      <a:pt x="8820" y="32"/>
                    </a:cubicBezTo>
                    <a:lnTo>
                      <a:pt x="31" y="8822"/>
                    </a:lnTo>
                    <a:close/>
                    <a:moveTo>
                      <a:pt x="395" y="9185"/>
                    </a:moveTo>
                    <a:cubicBezTo>
                      <a:pt x="364" y="9217"/>
                      <a:pt x="364" y="9268"/>
                      <a:pt x="395" y="9300"/>
                    </a:cubicBezTo>
                    <a:cubicBezTo>
                      <a:pt x="427" y="9331"/>
                      <a:pt x="478" y="9331"/>
                      <a:pt x="509" y="9300"/>
                    </a:cubicBezTo>
                    <a:lnTo>
                      <a:pt x="9298" y="511"/>
                    </a:lnTo>
                    <a:cubicBezTo>
                      <a:pt x="9330" y="479"/>
                      <a:pt x="9330" y="429"/>
                      <a:pt x="9298" y="396"/>
                    </a:cubicBezTo>
                    <a:cubicBezTo>
                      <a:pt x="9266" y="365"/>
                      <a:pt x="9215" y="365"/>
                      <a:pt x="9183" y="396"/>
                    </a:cubicBezTo>
                    <a:lnTo>
                      <a:pt x="395" y="9185"/>
                    </a:lnTo>
                    <a:lnTo>
                      <a:pt x="395" y="9185"/>
                    </a:lnTo>
                    <a:close/>
                    <a:moveTo>
                      <a:pt x="759" y="9548"/>
                    </a:moveTo>
                    <a:cubicBezTo>
                      <a:pt x="728" y="9579"/>
                      <a:pt x="728" y="9631"/>
                      <a:pt x="759" y="9663"/>
                    </a:cubicBezTo>
                    <a:cubicBezTo>
                      <a:pt x="790" y="9695"/>
                      <a:pt x="842" y="9695"/>
                      <a:pt x="873" y="9663"/>
                    </a:cubicBezTo>
                    <a:lnTo>
                      <a:pt x="9661" y="874"/>
                    </a:lnTo>
                    <a:cubicBezTo>
                      <a:pt x="9694" y="843"/>
                      <a:pt x="9694" y="791"/>
                      <a:pt x="9661" y="760"/>
                    </a:cubicBezTo>
                    <a:cubicBezTo>
                      <a:pt x="9630" y="729"/>
                      <a:pt x="9579" y="729"/>
                      <a:pt x="9547" y="760"/>
                    </a:cubicBezTo>
                    <a:lnTo>
                      <a:pt x="759" y="9548"/>
                    </a:lnTo>
                    <a:lnTo>
                      <a:pt x="759" y="9548"/>
                    </a:lnTo>
                    <a:close/>
                    <a:moveTo>
                      <a:pt x="1123" y="9912"/>
                    </a:moveTo>
                    <a:cubicBezTo>
                      <a:pt x="1090" y="9943"/>
                      <a:pt x="1090" y="9995"/>
                      <a:pt x="1123" y="10026"/>
                    </a:cubicBezTo>
                    <a:cubicBezTo>
                      <a:pt x="1154" y="10059"/>
                      <a:pt x="1206" y="10059"/>
                      <a:pt x="1237" y="10026"/>
                    </a:cubicBezTo>
                    <a:lnTo>
                      <a:pt x="10025" y="1238"/>
                    </a:lnTo>
                    <a:cubicBezTo>
                      <a:pt x="10057" y="1207"/>
                      <a:pt x="10057" y="1155"/>
                      <a:pt x="10025" y="1124"/>
                    </a:cubicBezTo>
                    <a:cubicBezTo>
                      <a:pt x="9994" y="1091"/>
                      <a:pt x="9942" y="1091"/>
                      <a:pt x="9911" y="1124"/>
                    </a:cubicBezTo>
                    <a:close/>
                    <a:moveTo>
                      <a:pt x="1486" y="10390"/>
                    </a:moveTo>
                    <a:cubicBezTo>
                      <a:pt x="1518" y="10421"/>
                      <a:pt x="1568" y="10421"/>
                      <a:pt x="1601" y="10390"/>
                    </a:cubicBezTo>
                    <a:lnTo>
                      <a:pt x="10389" y="1602"/>
                    </a:lnTo>
                    <a:cubicBezTo>
                      <a:pt x="10420" y="1570"/>
                      <a:pt x="10420" y="1519"/>
                      <a:pt x="10389" y="1488"/>
                    </a:cubicBezTo>
                    <a:cubicBezTo>
                      <a:pt x="10358" y="1455"/>
                      <a:pt x="10306" y="1455"/>
                      <a:pt x="10275" y="1488"/>
                    </a:cubicBezTo>
                    <a:lnTo>
                      <a:pt x="1486" y="10276"/>
                    </a:lnTo>
                    <a:cubicBezTo>
                      <a:pt x="1454" y="10307"/>
                      <a:pt x="1454" y="10359"/>
                      <a:pt x="1486" y="103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5">
                <a:extLst>
                  <a:ext uri="{FF2B5EF4-FFF2-40B4-BE49-F238E27FC236}">
                    <a16:creationId xmlns:a16="http://schemas.microsoft.com/office/drawing/2014/main" id="{655C0D90-1960-C9F3-570A-049B30AEEE18}"/>
                  </a:ext>
                </a:extLst>
              </p:cNvPr>
              <p:cNvSpPr/>
              <p:nvPr/>
            </p:nvSpPr>
            <p:spPr>
              <a:xfrm>
                <a:off x="5563150" y="2488950"/>
                <a:ext cx="359375" cy="408650"/>
              </a:xfrm>
              <a:custGeom>
                <a:avLst/>
                <a:gdLst/>
                <a:ahLst/>
                <a:cxnLst/>
                <a:rect l="l" t="t" r="r" b="b"/>
                <a:pathLst>
                  <a:path w="14375" h="16346" extrusionOk="0">
                    <a:moveTo>
                      <a:pt x="80" y="14010"/>
                    </a:moveTo>
                    <a:cubicBezTo>
                      <a:pt x="0" y="14089"/>
                      <a:pt x="0" y="14218"/>
                      <a:pt x="80" y="14296"/>
                    </a:cubicBezTo>
                    <a:cubicBezTo>
                      <a:pt x="158" y="14375"/>
                      <a:pt x="287" y="14375"/>
                      <a:pt x="366" y="14296"/>
                    </a:cubicBezTo>
                    <a:lnTo>
                      <a:pt x="505" y="14157"/>
                    </a:lnTo>
                    <a:lnTo>
                      <a:pt x="2616" y="16266"/>
                    </a:lnTo>
                    <a:cubicBezTo>
                      <a:pt x="2694" y="16346"/>
                      <a:pt x="2823" y="16346"/>
                      <a:pt x="2901" y="16266"/>
                    </a:cubicBezTo>
                    <a:cubicBezTo>
                      <a:pt x="2980" y="16187"/>
                      <a:pt x="2980" y="16059"/>
                      <a:pt x="2901" y="15980"/>
                    </a:cubicBezTo>
                    <a:lnTo>
                      <a:pt x="792" y="13870"/>
                    </a:lnTo>
                    <a:lnTo>
                      <a:pt x="2263" y="12399"/>
                    </a:lnTo>
                    <a:lnTo>
                      <a:pt x="4373" y="14509"/>
                    </a:lnTo>
                    <a:cubicBezTo>
                      <a:pt x="4452" y="14588"/>
                      <a:pt x="4580" y="14588"/>
                      <a:pt x="4659" y="14509"/>
                    </a:cubicBezTo>
                    <a:cubicBezTo>
                      <a:pt x="4738" y="14429"/>
                      <a:pt x="4738" y="14301"/>
                      <a:pt x="4659" y="14222"/>
                    </a:cubicBezTo>
                    <a:lnTo>
                      <a:pt x="2549" y="12113"/>
                    </a:lnTo>
                    <a:lnTo>
                      <a:pt x="4020" y="10641"/>
                    </a:lnTo>
                    <a:lnTo>
                      <a:pt x="6131" y="12751"/>
                    </a:lnTo>
                    <a:cubicBezTo>
                      <a:pt x="6209" y="12829"/>
                      <a:pt x="6338" y="12829"/>
                      <a:pt x="6416" y="12751"/>
                    </a:cubicBezTo>
                    <a:cubicBezTo>
                      <a:pt x="6496" y="12671"/>
                      <a:pt x="6496" y="12544"/>
                      <a:pt x="6416" y="12464"/>
                    </a:cubicBezTo>
                    <a:lnTo>
                      <a:pt x="4307" y="10355"/>
                    </a:lnTo>
                    <a:lnTo>
                      <a:pt x="5779" y="8883"/>
                    </a:lnTo>
                    <a:lnTo>
                      <a:pt x="7888" y="10993"/>
                    </a:lnTo>
                    <a:cubicBezTo>
                      <a:pt x="7967" y="11072"/>
                      <a:pt x="8096" y="11072"/>
                      <a:pt x="8175" y="10993"/>
                    </a:cubicBezTo>
                    <a:cubicBezTo>
                      <a:pt x="8253" y="10914"/>
                      <a:pt x="8253" y="10786"/>
                      <a:pt x="8175" y="10707"/>
                    </a:cubicBezTo>
                    <a:lnTo>
                      <a:pt x="6065" y="8598"/>
                    </a:lnTo>
                    <a:lnTo>
                      <a:pt x="7537" y="7125"/>
                    </a:lnTo>
                    <a:lnTo>
                      <a:pt x="9646" y="9236"/>
                    </a:lnTo>
                    <a:cubicBezTo>
                      <a:pt x="9724" y="9314"/>
                      <a:pt x="9853" y="9314"/>
                      <a:pt x="9932" y="9236"/>
                    </a:cubicBezTo>
                    <a:cubicBezTo>
                      <a:pt x="10011" y="9156"/>
                      <a:pt x="10011" y="9027"/>
                      <a:pt x="9932" y="8949"/>
                    </a:cubicBezTo>
                    <a:lnTo>
                      <a:pt x="7822" y="6840"/>
                    </a:lnTo>
                    <a:lnTo>
                      <a:pt x="9295" y="5368"/>
                    </a:lnTo>
                    <a:lnTo>
                      <a:pt x="11404" y="7478"/>
                    </a:lnTo>
                    <a:cubicBezTo>
                      <a:pt x="11482" y="7556"/>
                      <a:pt x="11611" y="7556"/>
                      <a:pt x="11690" y="7478"/>
                    </a:cubicBezTo>
                    <a:cubicBezTo>
                      <a:pt x="11769" y="7399"/>
                      <a:pt x="11769" y="7270"/>
                      <a:pt x="11690" y="7191"/>
                    </a:cubicBezTo>
                    <a:lnTo>
                      <a:pt x="9580" y="5082"/>
                    </a:lnTo>
                    <a:lnTo>
                      <a:pt x="14295" y="366"/>
                    </a:lnTo>
                    <a:cubicBezTo>
                      <a:pt x="14375" y="287"/>
                      <a:pt x="14375" y="159"/>
                      <a:pt x="14295" y="80"/>
                    </a:cubicBezTo>
                    <a:cubicBezTo>
                      <a:pt x="14217" y="1"/>
                      <a:pt x="14088" y="1"/>
                      <a:pt x="14010" y="80"/>
                    </a:cubicBezTo>
                    <a:lnTo>
                      <a:pt x="9151" y="4939"/>
                    </a:lnTo>
                    <a:lnTo>
                      <a:pt x="7394" y="6697"/>
                    </a:lnTo>
                    <a:lnTo>
                      <a:pt x="5636" y="8454"/>
                    </a:lnTo>
                    <a:lnTo>
                      <a:pt x="3878" y="10211"/>
                    </a:lnTo>
                    <a:lnTo>
                      <a:pt x="3878" y="10212"/>
                    </a:lnTo>
                    <a:lnTo>
                      <a:pt x="3877" y="10213"/>
                    </a:lnTo>
                    <a:lnTo>
                      <a:pt x="2121" y="11970"/>
                    </a:lnTo>
                    <a:lnTo>
                      <a:pt x="362" y="13727"/>
                    </a:lnTo>
                    <a:lnTo>
                      <a:pt x="80" y="140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5">
                <a:extLst>
                  <a:ext uri="{FF2B5EF4-FFF2-40B4-BE49-F238E27FC236}">
                    <a16:creationId xmlns:a16="http://schemas.microsoft.com/office/drawing/2014/main" id="{934A4139-377A-B959-530B-75D06539CCCA}"/>
                  </a:ext>
                </a:extLst>
              </p:cNvPr>
              <p:cNvSpPr/>
              <p:nvPr/>
            </p:nvSpPr>
            <p:spPr>
              <a:xfrm>
                <a:off x="6082900" y="2557950"/>
                <a:ext cx="269675" cy="269650"/>
              </a:xfrm>
              <a:custGeom>
                <a:avLst/>
                <a:gdLst/>
                <a:ahLst/>
                <a:cxnLst/>
                <a:rect l="l" t="t" r="r" b="b"/>
                <a:pathLst>
                  <a:path w="10787" h="10786" extrusionOk="0">
                    <a:moveTo>
                      <a:pt x="10640" y="8935"/>
                    </a:moveTo>
                    <a:lnTo>
                      <a:pt x="1851" y="147"/>
                    </a:lnTo>
                    <a:cubicBezTo>
                      <a:pt x="1820" y="116"/>
                      <a:pt x="1820" y="64"/>
                      <a:pt x="1851" y="32"/>
                    </a:cubicBezTo>
                    <a:cubicBezTo>
                      <a:pt x="1883" y="0"/>
                      <a:pt x="1934" y="0"/>
                      <a:pt x="1966" y="32"/>
                    </a:cubicBezTo>
                    <a:lnTo>
                      <a:pt x="10754" y="8821"/>
                    </a:lnTo>
                    <a:cubicBezTo>
                      <a:pt x="10786" y="8852"/>
                      <a:pt x="10786" y="8904"/>
                      <a:pt x="10754" y="8935"/>
                    </a:cubicBezTo>
                    <a:cubicBezTo>
                      <a:pt x="10722" y="8967"/>
                      <a:pt x="10671" y="8967"/>
                      <a:pt x="10640" y="8935"/>
                    </a:cubicBezTo>
                    <a:close/>
                    <a:moveTo>
                      <a:pt x="8821" y="10753"/>
                    </a:moveTo>
                    <a:cubicBezTo>
                      <a:pt x="8853" y="10786"/>
                      <a:pt x="8904" y="10786"/>
                      <a:pt x="8936" y="10753"/>
                    </a:cubicBezTo>
                    <a:cubicBezTo>
                      <a:pt x="8968" y="10722"/>
                      <a:pt x="8968" y="10670"/>
                      <a:pt x="8936" y="10639"/>
                    </a:cubicBezTo>
                    <a:lnTo>
                      <a:pt x="147" y="1851"/>
                    </a:lnTo>
                    <a:cubicBezTo>
                      <a:pt x="116" y="1818"/>
                      <a:pt x="65" y="1818"/>
                      <a:pt x="33" y="1851"/>
                    </a:cubicBezTo>
                    <a:cubicBezTo>
                      <a:pt x="1" y="1882"/>
                      <a:pt x="1" y="1934"/>
                      <a:pt x="33" y="1965"/>
                    </a:cubicBezTo>
                    <a:lnTo>
                      <a:pt x="8821" y="10753"/>
                    </a:lnTo>
                    <a:lnTo>
                      <a:pt x="8821" y="10753"/>
                    </a:lnTo>
                    <a:close/>
                    <a:moveTo>
                      <a:pt x="9185" y="10389"/>
                    </a:moveTo>
                    <a:cubicBezTo>
                      <a:pt x="9217" y="10422"/>
                      <a:pt x="9268" y="10422"/>
                      <a:pt x="9299" y="10389"/>
                    </a:cubicBezTo>
                    <a:cubicBezTo>
                      <a:pt x="9331" y="10358"/>
                      <a:pt x="9331" y="10307"/>
                      <a:pt x="9299" y="10275"/>
                    </a:cubicBezTo>
                    <a:lnTo>
                      <a:pt x="511" y="1487"/>
                    </a:lnTo>
                    <a:cubicBezTo>
                      <a:pt x="479" y="1456"/>
                      <a:pt x="428" y="1456"/>
                      <a:pt x="396" y="1487"/>
                    </a:cubicBezTo>
                    <a:cubicBezTo>
                      <a:pt x="365" y="1518"/>
                      <a:pt x="365" y="1570"/>
                      <a:pt x="396" y="1601"/>
                    </a:cubicBezTo>
                    <a:lnTo>
                      <a:pt x="9185" y="10389"/>
                    </a:lnTo>
                    <a:lnTo>
                      <a:pt x="9185" y="10389"/>
                    </a:lnTo>
                    <a:close/>
                    <a:moveTo>
                      <a:pt x="9549" y="10027"/>
                    </a:moveTo>
                    <a:cubicBezTo>
                      <a:pt x="9580" y="10058"/>
                      <a:pt x="9632" y="10058"/>
                      <a:pt x="9663" y="10027"/>
                    </a:cubicBezTo>
                    <a:cubicBezTo>
                      <a:pt x="9695" y="9995"/>
                      <a:pt x="9695" y="9944"/>
                      <a:pt x="9663" y="9911"/>
                    </a:cubicBezTo>
                    <a:lnTo>
                      <a:pt x="875" y="1123"/>
                    </a:lnTo>
                    <a:cubicBezTo>
                      <a:pt x="843" y="1092"/>
                      <a:pt x="792" y="1092"/>
                      <a:pt x="760" y="1123"/>
                    </a:cubicBezTo>
                    <a:cubicBezTo>
                      <a:pt x="728" y="1155"/>
                      <a:pt x="728" y="1206"/>
                      <a:pt x="760" y="1237"/>
                    </a:cubicBezTo>
                    <a:lnTo>
                      <a:pt x="9549" y="10027"/>
                    </a:lnTo>
                    <a:lnTo>
                      <a:pt x="9549" y="10027"/>
                    </a:lnTo>
                    <a:close/>
                    <a:moveTo>
                      <a:pt x="9912" y="9663"/>
                    </a:moveTo>
                    <a:cubicBezTo>
                      <a:pt x="9944" y="9694"/>
                      <a:pt x="9995" y="9694"/>
                      <a:pt x="10027" y="9663"/>
                    </a:cubicBezTo>
                    <a:cubicBezTo>
                      <a:pt x="10059" y="9632"/>
                      <a:pt x="10059" y="9580"/>
                      <a:pt x="10027" y="9549"/>
                    </a:cubicBezTo>
                    <a:lnTo>
                      <a:pt x="1238" y="759"/>
                    </a:lnTo>
                    <a:cubicBezTo>
                      <a:pt x="1207" y="728"/>
                      <a:pt x="1155" y="728"/>
                      <a:pt x="1124" y="759"/>
                    </a:cubicBezTo>
                    <a:cubicBezTo>
                      <a:pt x="1092" y="791"/>
                      <a:pt x="1092" y="842"/>
                      <a:pt x="1124" y="874"/>
                    </a:cubicBezTo>
                    <a:lnTo>
                      <a:pt x="9912" y="9663"/>
                    </a:lnTo>
                    <a:lnTo>
                      <a:pt x="9912" y="9663"/>
                    </a:lnTo>
                    <a:close/>
                    <a:moveTo>
                      <a:pt x="10390" y="9299"/>
                    </a:moveTo>
                    <a:cubicBezTo>
                      <a:pt x="10422" y="9268"/>
                      <a:pt x="10422" y="9216"/>
                      <a:pt x="10390" y="9185"/>
                    </a:cubicBezTo>
                    <a:lnTo>
                      <a:pt x="1602" y="396"/>
                    </a:lnTo>
                    <a:cubicBezTo>
                      <a:pt x="1570" y="364"/>
                      <a:pt x="1519" y="364"/>
                      <a:pt x="1488" y="396"/>
                    </a:cubicBezTo>
                    <a:cubicBezTo>
                      <a:pt x="1456" y="428"/>
                      <a:pt x="1456" y="478"/>
                      <a:pt x="1488" y="511"/>
                    </a:cubicBezTo>
                    <a:lnTo>
                      <a:pt x="10276" y="9299"/>
                    </a:lnTo>
                    <a:cubicBezTo>
                      <a:pt x="10307" y="9330"/>
                      <a:pt x="10359" y="9330"/>
                      <a:pt x="10390" y="92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5">
                <a:extLst>
                  <a:ext uri="{FF2B5EF4-FFF2-40B4-BE49-F238E27FC236}">
                    <a16:creationId xmlns:a16="http://schemas.microsoft.com/office/drawing/2014/main" id="{7541F478-1BE9-1073-B30B-5CED03CCB3A8}"/>
                  </a:ext>
                </a:extLst>
              </p:cNvPr>
              <p:cNvSpPr/>
              <p:nvPr/>
            </p:nvSpPr>
            <p:spPr>
              <a:xfrm>
                <a:off x="5947750" y="2488950"/>
                <a:ext cx="408650" cy="359400"/>
              </a:xfrm>
              <a:custGeom>
                <a:avLst/>
                <a:gdLst/>
                <a:ahLst/>
                <a:cxnLst/>
                <a:rect l="l" t="t" r="r" b="b"/>
                <a:pathLst>
                  <a:path w="16346" h="14376" extrusionOk="0">
                    <a:moveTo>
                      <a:pt x="14010" y="14296"/>
                    </a:moveTo>
                    <a:cubicBezTo>
                      <a:pt x="14090" y="14375"/>
                      <a:pt x="14217" y="14375"/>
                      <a:pt x="14297" y="14296"/>
                    </a:cubicBezTo>
                    <a:cubicBezTo>
                      <a:pt x="14375" y="14218"/>
                      <a:pt x="14375" y="14089"/>
                      <a:pt x="14297" y="14010"/>
                    </a:cubicBezTo>
                    <a:lnTo>
                      <a:pt x="14157" y="13870"/>
                    </a:lnTo>
                    <a:lnTo>
                      <a:pt x="16266" y="11760"/>
                    </a:lnTo>
                    <a:cubicBezTo>
                      <a:pt x="16346" y="11682"/>
                      <a:pt x="16346" y="11553"/>
                      <a:pt x="16266" y="11475"/>
                    </a:cubicBezTo>
                    <a:cubicBezTo>
                      <a:pt x="16188" y="11395"/>
                      <a:pt x="16059" y="11395"/>
                      <a:pt x="15981" y="11475"/>
                    </a:cubicBezTo>
                    <a:lnTo>
                      <a:pt x="13870" y="13584"/>
                    </a:lnTo>
                    <a:lnTo>
                      <a:pt x="12399" y="12113"/>
                    </a:lnTo>
                    <a:lnTo>
                      <a:pt x="14508" y="10003"/>
                    </a:lnTo>
                    <a:cubicBezTo>
                      <a:pt x="14588" y="9924"/>
                      <a:pt x="14588" y="9795"/>
                      <a:pt x="14508" y="9717"/>
                    </a:cubicBezTo>
                    <a:cubicBezTo>
                      <a:pt x="14430" y="9638"/>
                      <a:pt x="14301" y="9638"/>
                      <a:pt x="14222" y="9717"/>
                    </a:cubicBezTo>
                    <a:lnTo>
                      <a:pt x="12113" y="11826"/>
                    </a:lnTo>
                    <a:lnTo>
                      <a:pt x="10642" y="10355"/>
                    </a:lnTo>
                    <a:lnTo>
                      <a:pt x="12751" y="8245"/>
                    </a:lnTo>
                    <a:cubicBezTo>
                      <a:pt x="12830" y="8167"/>
                      <a:pt x="12830" y="8038"/>
                      <a:pt x="12751" y="7959"/>
                    </a:cubicBezTo>
                    <a:cubicBezTo>
                      <a:pt x="12671" y="7880"/>
                      <a:pt x="12544" y="7880"/>
                      <a:pt x="12464" y="7959"/>
                    </a:cubicBezTo>
                    <a:lnTo>
                      <a:pt x="10355" y="10069"/>
                    </a:lnTo>
                    <a:lnTo>
                      <a:pt x="8884" y="8596"/>
                    </a:lnTo>
                    <a:lnTo>
                      <a:pt x="10993" y="6487"/>
                    </a:lnTo>
                    <a:cubicBezTo>
                      <a:pt x="11073" y="6409"/>
                      <a:pt x="11073" y="6280"/>
                      <a:pt x="10993" y="6202"/>
                    </a:cubicBezTo>
                    <a:cubicBezTo>
                      <a:pt x="10914" y="6122"/>
                      <a:pt x="10786" y="6122"/>
                      <a:pt x="10707" y="6202"/>
                    </a:cubicBezTo>
                    <a:lnTo>
                      <a:pt x="8597" y="8311"/>
                    </a:lnTo>
                    <a:lnTo>
                      <a:pt x="7126" y="6839"/>
                    </a:lnTo>
                    <a:lnTo>
                      <a:pt x="9236" y="4730"/>
                    </a:lnTo>
                    <a:cubicBezTo>
                      <a:pt x="9315" y="4651"/>
                      <a:pt x="9315" y="4522"/>
                      <a:pt x="9236" y="4444"/>
                    </a:cubicBezTo>
                    <a:cubicBezTo>
                      <a:pt x="9156" y="4365"/>
                      <a:pt x="9028" y="4365"/>
                      <a:pt x="8949" y="4444"/>
                    </a:cubicBezTo>
                    <a:lnTo>
                      <a:pt x="6840" y="6553"/>
                    </a:lnTo>
                    <a:lnTo>
                      <a:pt x="5369" y="5081"/>
                    </a:lnTo>
                    <a:lnTo>
                      <a:pt x="7478" y="2972"/>
                    </a:lnTo>
                    <a:cubicBezTo>
                      <a:pt x="7557" y="2894"/>
                      <a:pt x="7557" y="2765"/>
                      <a:pt x="7478" y="2686"/>
                    </a:cubicBezTo>
                    <a:cubicBezTo>
                      <a:pt x="7398" y="2607"/>
                      <a:pt x="7271" y="2607"/>
                      <a:pt x="7191" y="2686"/>
                    </a:cubicBezTo>
                    <a:lnTo>
                      <a:pt x="5082" y="4796"/>
                    </a:lnTo>
                    <a:lnTo>
                      <a:pt x="367" y="79"/>
                    </a:lnTo>
                    <a:cubicBezTo>
                      <a:pt x="287" y="1"/>
                      <a:pt x="160" y="1"/>
                      <a:pt x="80" y="79"/>
                    </a:cubicBezTo>
                    <a:cubicBezTo>
                      <a:pt x="1" y="159"/>
                      <a:pt x="1" y="287"/>
                      <a:pt x="80" y="366"/>
                    </a:cubicBezTo>
                    <a:lnTo>
                      <a:pt x="4939" y="5224"/>
                    </a:lnTo>
                    <a:lnTo>
                      <a:pt x="6696" y="6982"/>
                    </a:lnTo>
                    <a:lnTo>
                      <a:pt x="8454" y="8740"/>
                    </a:lnTo>
                    <a:lnTo>
                      <a:pt x="10212" y="10497"/>
                    </a:lnTo>
                    <a:lnTo>
                      <a:pt x="10212" y="10498"/>
                    </a:lnTo>
                    <a:lnTo>
                      <a:pt x="10213" y="10498"/>
                    </a:lnTo>
                    <a:lnTo>
                      <a:pt x="11969" y="12256"/>
                    </a:lnTo>
                    <a:lnTo>
                      <a:pt x="13727" y="14014"/>
                    </a:lnTo>
                    <a:lnTo>
                      <a:pt x="14010" y="142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5">
                <a:extLst>
                  <a:ext uri="{FF2B5EF4-FFF2-40B4-BE49-F238E27FC236}">
                    <a16:creationId xmlns:a16="http://schemas.microsoft.com/office/drawing/2014/main" id="{B7D6199A-7720-E602-A2A2-D063555EA68F}"/>
                  </a:ext>
                </a:extLst>
              </p:cNvPr>
              <p:cNvSpPr/>
              <p:nvPr/>
            </p:nvSpPr>
            <p:spPr>
              <a:xfrm>
                <a:off x="6016775" y="2058925"/>
                <a:ext cx="269625" cy="269650"/>
              </a:xfrm>
              <a:custGeom>
                <a:avLst/>
                <a:gdLst/>
                <a:ahLst/>
                <a:cxnLst/>
                <a:rect l="l" t="t" r="r" b="b"/>
                <a:pathLst>
                  <a:path w="10785" h="10786" extrusionOk="0">
                    <a:moveTo>
                      <a:pt x="8935" y="147"/>
                    </a:moveTo>
                    <a:lnTo>
                      <a:pt x="146" y="8935"/>
                    </a:lnTo>
                    <a:cubicBezTo>
                      <a:pt x="115" y="8968"/>
                      <a:pt x="63" y="8968"/>
                      <a:pt x="32" y="8935"/>
                    </a:cubicBezTo>
                    <a:cubicBezTo>
                      <a:pt x="0" y="8904"/>
                      <a:pt x="0" y="8852"/>
                      <a:pt x="32" y="8821"/>
                    </a:cubicBezTo>
                    <a:lnTo>
                      <a:pt x="8820" y="33"/>
                    </a:lnTo>
                    <a:cubicBezTo>
                      <a:pt x="8852" y="0"/>
                      <a:pt x="8903" y="0"/>
                      <a:pt x="8935" y="33"/>
                    </a:cubicBezTo>
                    <a:cubicBezTo>
                      <a:pt x="8967" y="64"/>
                      <a:pt x="8967" y="116"/>
                      <a:pt x="8935" y="147"/>
                    </a:cubicBezTo>
                    <a:close/>
                    <a:moveTo>
                      <a:pt x="10753" y="1965"/>
                    </a:moveTo>
                    <a:cubicBezTo>
                      <a:pt x="10785" y="1934"/>
                      <a:pt x="10785" y="1882"/>
                      <a:pt x="10753" y="1851"/>
                    </a:cubicBezTo>
                    <a:cubicBezTo>
                      <a:pt x="10721" y="1820"/>
                      <a:pt x="10670" y="1820"/>
                      <a:pt x="10638" y="1851"/>
                    </a:cubicBezTo>
                    <a:lnTo>
                      <a:pt x="1850" y="10639"/>
                    </a:lnTo>
                    <a:cubicBezTo>
                      <a:pt x="1818" y="10671"/>
                      <a:pt x="1818" y="10722"/>
                      <a:pt x="1850" y="10753"/>
                    </a:cubicBezTo>
                    <a:cubicBezTo>
                      <a:pt x="1881" y="10786"/>
                      <a:pt x="1933" y="10786"/>
                      <a:pt x="1964" y="10753"/>
                    </a:cubicBezTo>
                    <a:lnTo>
                      <a:pt x="10753" y="1965"/>
                    </a:lnTo>
                    <a:lnTo>
                      <a:pt x="10753" y="1965"/>
                    </a:lnTo>
                    <a:close/>
                    <a:moveTo>
                      <a:pt x="10389" y="1601"/>
                    </a:moveTo>
                    <a:cubicBezTo>
                      <a:pt x="10421" y="1570"/>
                      <a:pt x="10421" y="1518"/>
                      <a:pt x="10389" y="1487"/>
                    </a:cubicBezTo>
                    <a:cubicBezTo>
                      <a:pt x="10358" y="1456"/>
                      <a:pt x="10307" y="1456"/>
                      <a:pt x="10275" y="1487"/>
                    </a:cubicBezTo>
                    <a:lnTo>
                      <a:pt x="1486" y="10275"/>
                    </a:lnTo>
                    <a:cubicBezTo>
                      <a:pt x="1455" y="10308"/>
                      <a:pt x="1455" y="10358"/>
                      <a:pt x="1486" y="10391"/>
                    </a:cubicBezTo>
                    <a:cubicBezTo>
                      <a:pt x="1518" y="10422"/>
                      <a:pt x="1569" y="10422"/>
                      <a:pt x="1601" y="10391"/>
                    </a:cubicBezTo>
                    <a:close/>
                    <a:moveTo>
                      <a:pt x="10026" y="1239"/>
                    </a:moveTo>
                    <a:cubicBezTo>
                      <a:pt x="10057" y="1206"/>
                      <a:pt x="10057" y="1156"/>
                      <a:pt x="10026" y="1123"/>
                    </a:cubicBezTo>
                    <a:cubicBezTo>
                      <a:pt x="9994" y="1092"/>
                      <a:pt x="9943" y="1092"/>
                      <a:pt x="9911" y="1123"/>
                    </a:cubicBezTo>
                    <a:lnTo>
                      <a:pt x="1123" y="9913"/>
                    </a:lnTo>
                    <a:cubicBezTo>
                      <a:pt x="1091" y="9944"/>
                      <a:pt x="1091" y="9995"/>
                      <a:pt x="1123" y="10027"/>
                    </a:cubicBezTo>
                    <a:cubicBezTo>
                      <a:pt x="1155" y="10058"/>
                      <a:pt x="1206" y="10058"/>
                      <a:pt x="1237" y="10027"/>
                    </a:cubicBezTo>
                    <a:lnTo>
                      <a:pt x="10026" y="1239"/>
                    </a:lnTo>
                    <a:lnTo>
                      <a:pt x="10026" y="1239"/>
                    </a:lnTo>
                    <a:close/>
                    <a:moveTo>
                      <a:pt x="9662" y="875"/>
                    </a:moveTo>
                    <a:cubicBezTo>
                      <a:pt x="9694" y="843"/>
                      <a:pt x="9694" y="792"/>
                      <a:pt x="9662" y="761"/>
                    </a:cubicBezTo>
                    <a:cubicBezTo>
                      <a:pt x="9630" y="728"/>
                      <a:pt x="9579" y="728"/>
                      <a:pt x="9548" y="761"/>
                    </a:cubicBezTo>
                    <a:lnTo>
                      <a:pt x="759" y="9549"/>
                    </a:lnTo>
                    <a:cubicBezTo>
                      <a:pt x="728" y="9580"/>
                      <a:pt x="728" y="9632"/>
                      <a:pt x="759" y="9663"/>
                    </a:cubicBezTo>
                    <a:cubicBezTo>
                      <a:pt x="791" y="9694"/>
                      <a:pt x="842" y="9694"/>
                      <a:pt x="874" y="9663"/>
                    </a:cubicBezTo>
                    <a:lnTo>
                      <a:pt x="9662" y="875"/>
                    </a:lnTo>
                    <a:lnTo>
                      <a:pt x="9662" y="875"/>
                    </a:lnTo>
                    <a:close/>
                    <a:moveTo>
                      <a:pt x="9298" y="397"/>
                    </a:moveTo>
                    <a:cubicBezTo>
                      <a:pt x="9267" y="364"/>
                      <a:pt x="9215" y="364"/>
                      <a:pt x="9184" y="397"/>
                    </a:cubicBezTo>
                    <a:lnTo>
                      <a:pt x="396" y="9185"/>
                    </a:lnTo>
                    <a:cubicBezTo>
                      <a:pt x="364" y="9216"/>
                      <a:pt x="364" y="9268"/>
                      <a:pt x="396" y="9299"/>
                    </a:cubicBezTo>
                    <a:cubicBezTo>
                      <a:pt x="427" y="9330"/>
                      <a:pt x="478" y="9330"/>
                      <a:pt x="510" y="9299"/>
                    </a:cubicBezTo>
                    <a:lnTo>
                      <a:pt x="9298" y="511"/>
                    </a:lnTo>
                    <a:cubicBezTo>
                      <a:pt x="9330" y="480"/>
                      <a:pt x="9330" y="428"/>
                      <a:pt x="9298" y="3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5">
                <a:extLst>
                  <a:ext uri="{FF2B5EF4-FFF2-40B4-BE49-F238E27FC236}">
                    <a16:creationId xmlns:a16="http://schemas.microsoft.com/office/drawing/2014/main" id="{B742FCD3-E617-4671-CC7F-51C97CEFD8B8}"/>
                  </a:ext>
                </a:extLst>
              </p:cNvPr>
              <p:cNvSpPr/>
              <p:nvPr/>
            </p:nvSpPr>
            <p:spPr>
              <a:xfrm>
                <a:off x="5947775" y="2055100"/>
                <a:ext cx="359400" cy="408625"/>
              </a:xfrm>
              <a:custGeom>
                <a:avLst/>
                <a:gdLst/>
                <a:ahLst/>
                <a:cxnLst/>
                <a:rect l="l" t="t" r="r" b="b"/>
                <a:pathLst>
                  <a:path w="14376" h="16345" extrusionOk="0">
                    <a:moveTo>
                      <a:pt x="14296" y="2335"/>
                    </a:moveTo>
                    <a:cubicBezTo>
                      <a:pt x="14375" y="2257"/>
                      <a:pt x="14375" y="2128"/>
                      <a:pt x="14296" y="2049"/>
                    </a:cubicBezTo>
                    <a:cubicBezTo>
                      <a:pt x="14216" y="1970"/>
                      <a:pt x="14089" y="1970"/>
                      <a:pt x="14009" y="2049"/>
                    </a:cubicBezTo>
                    <a:lnTo>
                      <a:pt x="13869" y="2189"/>
                    </a:lnTo>
                    <a:lnTo>
                      <a:pt x="11760" y="80"/>
                    </a:lnTo>
                    <a:cubicBezTo>
                      <a:pt x="11682" y="0"/>
                      <a:pt x="11553" y="0"/>
                      <a:pt x="11475" y="80"/>
                    </a:cubicBezTo>
                    <a:cubicBezTo>
                      <a:pt x="11395" y="158"/>
                      <a:pt x="11395" y="287"/>
                      <a:pt x="11475" y="366"/>
                    </a:cubicBezTo>
                    <a:lnTo>
                      <a:pt x="13584" y="2475"/>
                    </a:lnTo>
                    <a:lnTo>
                      <a:pt x="12112" y="3946"/>
                    </a:lnTo>
                    <a:lnTo>
                      <a:pt x="10003" y="1837"/>
                    </a:lnTo>
                    <a:cubicBezTo>
                      <a:pt x="9924" y="1758"/>
                      <a:pt x="9795" y="1758"/>
                      <a:pt x="9716" y="1837"/>
                    </a:cubicBezTo>
                    <a:cubicBezTo>
                      <a:pt x="9638" y="1916"/>
                      <a:pt x="9638" y="2044"/>
                      <a:pt x="9716" y="2124"/>
                    </a:cubicBezTo>
                    <a:lnTo>
                      <a:pt x="11826" y="4233"/>
                    </a:lnTo>
                    <a:lnTo>
                      <a:pt x="10354" y="5704"/>
                    </a:lnTo>
                    <a:lnTo>
                      <a:pt x="8245" y="3595"/>
                    </a:lnTo>
                    <a:cubicBezTo>
                      <a:pt x="8165" y="3515"/>
                      <a:pt x="8038" y="3515"/>
                      <a:pt x="7958" y="3595"/>
                    </a:cubicBezTo>
                    <a:cubicBezTo>
                      <a:pt x="7880" y="3674"/>
                      <a:pt x="7880" y="3802"/>
                      <a:pt x="7958" y="3881"/>
                    </a:cubicBezTo>
                    <a:lnTo>
                      <a:pt x="10067" y="5991"/>
                    </a:lnTo>
                    <a:lnTo>
                      <a:pt x="8596" y="7462"/>
                    </a:lnTo>
                    <a:lnTo>
                      <a:pt x="6487" y="5352"/>
                    </a:lnTo>
                    <a:cubicBezTo>
                      <a:pt x="6408" y="5274"/>
                      <a:pt x="6280" y="5274"/>
                      <a:pt x="6201" y="5352"/>
                    </a:cubicBezTo>
                    <a:cubicBezTo>
                      <a:pt x="6122" y="5432"/>
                      <a:pt x="6122" y="5560"/>
                      <a:pt x="6201" y="5639"/>
                    </a:cubicBezTo>
                    <a:lnTo>
                      <a:pt x="8310" y="7748"/>
                    </a:lnTo>
                    <a:lnTo>
                      <a:pt x="6839" y="9219"/>
                    </a:lnTo>
                    <a:lnTo>
                      <a:pt x="4730" y="7110"/>
                    </a:lnTo>
                    <a:cubicBezTo>
                      <a:pt x="4650" y="7032"/>
                      <a:pt x="4523" y="7032"/>
                      <a:pt x="4443" y="7110"/>
                    </a:cubicBezTo>
                    <a:cubicBezTo>
                      <a:pt x="4365" y="7190"/>
                      <a:pt x="4365" y="7317"/>
                      <a:pt x="4443" y="7397"/>
                    </a:cubicBezTo>
                    <a:lnTo>
                      <a:pt x="6552" y="9506"/>
                    </a:lnTo>
                    <a:lnTo>
                      <a:pt x="5081" y="10977"/>
                    </a:lnTo>
                    <a:lnTo>
                      <a:pt x="2972" y="8868"/>
                    </a:lnTo>
                    <a:cubicBezTo>
                      <a:pt x="2893" y="8789"/>
                      <a:pt x="2765" y="8789"/>
                      <a:pt x="2685" y="8868"/>
                    </a:cubicBezTo>
                    <a:cubicBezTo>
                      <a:pt x="2607" y="8947"/>
                      <a:pt x="2607" y="9075"/>
                      <a:pt x="2685" y="9154"/>
                    </a:cubicBezTo>
                    <a:lnTo>
                      <a:pt x="4795" y="11263"/>
                    </a:lnTo>
                    <a:lnTo>
                      <a:pt x="79" y="15979"/>
                    </a:lnTo>
                    <a:cubicBezTo>
                      <a:pt x="1" y="16058"/>
                      <a:pt x="1" y="16187"/>
                      <a:pt x="79" y="16265"/>
                    </a:cubicBezTo>
                    <a:cubicBezTo>
                      <a:pt x="159" y="16345"/>
                      <a:pt x="286" y="16345"/>
                      <a:pt x="366" y="16265"/>
                    </a:cubicBezTo>
                    <a:lnTo>
                      <a:pt x="5224" y="11407"/>
                    </a:lnTo>
                    <a:lnTo>
                      <a:pt x="6982" y="9649"/>
                    </a:lnTo>
                    <a:lnTo>
                      <a:pt x="8740" y="7891"/>
                    </a:lnTo>
                    <a:lnTo>
                      <a:pt x="10497" y="6134"/>
                    </a:lnTo>
                    <a:lnTo>
                      <a:pt x="10497" y="6134"/>
                    </a:lnTo>
                    <a:lnTo>
                      <a:pt x="10498" y="6133"/>
                    </a:lnTo>
                    <a:lnTo>
                      <a:pt x="12255" y="4376"/>
                    </a:lnTo>
                    <a:lnTo>
                      <a:pt x="14013" y="2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5">
                <a:extLst>
                  <a:ext uri="{FF2B5EF4-FFF2-40B4-BE49-F238E27FC236}">
                    <a16:creationId xmlns:a16="http://schemas.microsoft.com/office/drawing/2014/main" id="{2A0570AB-96CA-50DA-C7BA-E8B7BB1B2E23}"/>
                  </a:ext>
                </a:extLst>
              </p:cNvPr>
              <p:cNvSpPr/>
              <p:nvPr/>
            </p:nvSpPr>
            <p:spPr>
              <a:xfrm>
                <a:off x="5904375" y="2445550"/>
                <a:ext cx="61575" cy="6160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464" extrusionOk="0">
                    <a:moveTo>
                      <a:pt x="361" y="361"/>
                    </a:moveTo>
                    <a:cubicBezTo>
                      <a:pt x="602" y="121"/>
                      <a:pt x="916" y="0"/>
                      <a:pt x="1231" y="0"/>
                    </a:cubicBezTo>
                    <a:cubicBezTo>
                      <a:pt x="1546" y="0"/>
                      <a:pt x="1861" y="121"/>
                      <a:pt x="2102" y="361"/>
                    </a:cubicBezTo>
                    <a:cubicBezTo>
                      <a:pt x="2342" y="602"/>
                      <a:pt x="2462" y="917"/>
                      <a:pt x="2462" y="1232"/>
                    </a:cubicBezTo>
                    <a:cubicBezTo>
                      <a:pt x="2462" y="1546"/>
                      <a:pt x="2342" y="1862"/>
                      <a:pt x="2102" y="2102"/>
                    </a:cubicBezTo>
                    <a:cubicBezTo>
                      <a:pt x="1861" y="2342"/>
                      <a:pt x="1546" y="2463"/>
                      <a:pt x="1231" y="2463"/>
                    </a:cubicBezTo>
                    <a:cubicBezTo>
                      <a:pt x="916" y="2463"/>
                      <a:pt x="602" y="2342"/>
                      <a:pt x="361" y="2102"/>
                    </a:cubicBezTo>
                    <a:cubicBezTo>
                      <a:pt x="120" y="1862"/>
                      <a:pt x="0" y="1546"/>
                      <a:pt x="0" y="1232"/>
                    </a:cubicBezTo>
                    <a:cubicBezTo>
                      <a:pt x="0" y="917"/>
                      <a:pt x="120" y="602"/>
                      <a:pt x="361" y="361"/>
                    </a:cubicBezTo>
                    <a:close/>
                    <a:moveTo>
                      <a:pt x="648" y="1816"/>
                    </a:moveTo>
                    <a:cubicBezTo>
                      <a:pt x="809" y="1977"/>
                      <a:pt x="1019" y="2058"/>
                      <a:pt x="1231" y="2058"/>
                    </a:cubicBezTo>
                    <a:cubicBezTo>
                      <a:pt x="1442" y="2058"/>
                      <a:pt x="1654" y="1977"/>
                      <a:pt x="1815" y="1816"/>
                    </a:cubicBezTo>
                    <a:cubicBezTo>
                      <a:pt x="1976" y="1655"/>
                      <a:pt x="2057" y="1443"/>
                      <a:pt x="2057" y="1232"/>
                    </a:cubicBezTo>
                    <a:cubicBezTo>
                      <a:pt x="2057" y="1020"/>
                      <a:pt x="1976" y="809"/>
                      <a:pt x="1815" y="647"/>
                    </a:cubicBezTo>
                    <a:cubicBezTo>
                      <a:pt x="1654" y="486"/>
                      <a:pt x="1442" y="406"/>
                      <a:pt x="1231" y="406"/>
                    </a:cubicBezTo>
                    <a:cubicBezTo>
                      <a:pt x="1019" y="406"/>
                      <a:pt x="809" y="486"/>
                      <a:pt x="648" y="647"/>
                    </a:cubicBezTo>
                    <a:cubicBezTo>
                      <a:pt x="486" y="809"/>
                      <a:pt x="405" y="1020"/>
                      <a:pt x="405" y="1232"/>
                    </a:cubicBezTo>
                    <a:cubicBezTo>
                      <a:pt x="405" y="1443"/>
                      <a:pt x="485" y="1655"/>
                      <a:pt x="648" y="18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5">
                <a:extLst>
                  <a:ext uri="{FF2B5EF4-FFF2-40B4-BE49-F238E27FC236}">
                    <a16:creationId xmlns:a16="http://schemas.microsoft.com/office/drawing/2014/main" id="{6FEB6961-3193-1A3E-147E-7DF9084E6DE7}"/>
                  </a:ext>
                </a:extLst>
              </p:cNvPr>
              <p:cNvSpPr/>
              <p:nvPr/>
            </p:nvSpPr>
            <p:spPr>
              <a:xfrm>
                <a:off x="5873400" y="2747275"/>
                <a:ext cx="1715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745" extrusionOk="0">
                    <a:moveTo>
                      <a:pt x="6488" y="1"/>
                    </a:moveTo>
                    <a:lnTo>
                      <a:pt x="372" y="1"/>
                    </a:lnTo>
                    <a:cubicBezTo>
                      <a:pt x="167" y="1"/>
                      <a:pt x="0" y="169"/>
                      <a:pt x="0" y="373"/>
                    </a:cubicBezTo>
                    <a:lnTo>
                      <a:pt x="0" y="373"/>
                    </a:lnTo>
                    <a:cubicBezTo>
                      <a:pt x="0" y="577"/>
                      <a:pt x="167" y="744"/>
                      <a:pt x="372" y="744"/>
                    </a:cubicBezTo>
                    <a:lnTo>
                      <a:pt x="6488" y="744"/>
                    </a:lnTo>
                    <a:cubicBezTo>
                      <a:pt x="6693" y="744"/>
                      <a:pt x="6859" y="577"/>
                      <a:pt x="6859" y="373"/>
                    </a:cubicBezTo>
                    <a:lnTo>
                      <a:pt x="6859" y="373"/>
                    </a:lnTo>
                    <a:cubicBezTo>
                      <a:pt x="6859" y="169"/>
                      <a:pt x="6693" y="2"/>
                      <a:pt x="6488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5">
                <a:extLst>
                  <a:ext uri="{FF2B5EF4-FFF2-40B4-BE49-F238E27FC236}">
                    <a16:creationId xmlns:a16="http://schemas.microsoft.com/office/drawing/2014/main" id="{570D5D33-946E-FF67-D1E9-FF5A36E0A8C1}"/>
                  </a:ext>
                </a:extLst>
              </p:cNvPr>
              <p:cNvSpPr/>
              <p:nvPr/>
            </p:nvSpPr>
            <p:spPr>
              <a:xfrm>
                <a:off x="5873400" y="2801775"/>
                <a:ext cx="1715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743" extrusionOk="0">
                    <a:moveTo>
                      <a:pt x="6488" y="1"/>
                    </a:moveTo>
                    <a:lnTo>
                      <a:pt x="372" y="1"/>
                    </a:lnTo>
                    <a:cubicBezTo>
                      <a:pt x="167" y="1"/>
                      <a:pt x="0" y="167"/>
                      <a:pt x="0" y="372"/>
                    </a:cubicBezTo>
                    <a:lnTo>
                      <a:pt x="0" y="372"/>
                    </a:lnTo>
                    <a:cubicBezTo>
                      <a:pt x="0" y="576"/>
                      <a:pt x="167" y="743"/>
                      <a:pt x="372" y="743"/>
                    </a:cubicBezTo>
                    <a:lnTo>
                      <a:pt x="6488" y="743"/>
                    </a:lnTo>
                    <a:cubicBezTo>
                      <a:pt x="6693" y="743"/>
                      <a:pt x="6859" y="576"/>
                      <a:pt x="6859" y="372"/>
                    </a:cubicBezTo>
                    <a:lnTo>
                      <a:pt x="6859" y="372"/>
                    </a:lnTo>
                    <a:cubicBezTo>
                      <a:pt x="6859" y="167"/>
                      <a:pt x="6693" y="1"/>
                      <a:pt x="64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5">
                <a:extLst>
                  <a:ext uri="{FF2B5EF4-FFF2-40B4-BE49-F238E27FC236}">
                    <a16:creationId xmlns:a16="http://schemas.microsoft.com/office/drawing/2014/main" id="{D93DB1AC-E882-3340-F02C-DABB21181F51}"/>
                  </a:ext>
                </a:extLst>
              </p:cNvPr>
              <p:cNvSpPr/>
              <p:nvPr/>
            </p:nvSpPr>
            <p:spPr>
              <a:xfrm>
                <a:off x="5873400" y="2856250"/>
                <a:ext cx="1715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744" extrusionOk="0">
                    <a:moveTo>
                      <a:pt x="6488" y="0"/>
                    </a:moveTo>
                    <a:lnTo>
                      <a:pt x="372" y="0"/>
                    </a:lnTo>
                    <a:cubicBezTo>
                      <a:pt x="167" y="0"/>
                      <a:pt x="0" y="167"/>
                      <a:pt x="0" y="372"/>
                    </a:cubicBezTo>
                    <a:lnTo>
                      <a:pt x="0" y="372"/>
                    </a:lnTo>
                    <a:cubicBezTo>
                      <a:pt x="0" y="576"/>
                      <a:pt x="167" y="744"/>
                      <a:pt x="372" y="744"/>
                    </a:cubicBezTo>
                    <a:lnTo>
                      <a:pt x="6488" y="744"/>
                    </a:lnTo>
                    <a:cubicBezTo>
                      <a:pt x="6693" y="744"/>
                      <a:pt x="6859" y="576"/>
                      <a:pt x="6859" y="372"/>
                    </a:cubicBezTo>
                    <a:lnTo>
                      <a:pt x="6859" y="372"/>
                    </a:lnTo>
                    <a:cubicBezTo>
                      <a:pt x="6859" y="168"/>
                      <a:pt x="6693" y="0"/>
                      <a:pt x="6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5">
                <a:extLst>
                  <a:ext uri="{FF2B5EF4-FFF2-40B4-BE49-F238E27FC236}">
                    <a16:creationId xmlns:a16="http://schemas.microsoft.com/office/drawing/2014/main" id="{9312D99A-7CE8-AB35-010A-42ED26093993}"/>
                  </a:ext>
                </a:extLst>
              </p:cNvPr>
              <p:cNvSpPr/>
              <p:nvPr/>
            </p:nvSpPr>
            <p:spPr>
              <a:xfrm>
                <a:off x="5873400" y="2910725"/>
                <a:ext cx="1715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744" extrusionOk="0">
                    <a:moveTo>
                      <a:pt x="6488" y="1"/>
                    </a:moveTo>
                    <a:lnTo>
                      <a:pt x="372" y="1"/>
                    </a:lnTo>
                    <a:cubicBezTo>
                      <a:pt x="167" y="1"/>
                      <a:pt x="0" y="168"/>
                      <a:pt x="0" y="371"/>
                    </a:cubicBezTo>
                    <a:lnTo>
                      <a:pt x="0" y="371"/>
                    </a:lnTo>
                    <a:cubicBezTo>
                      <a:pt x="0" y="576"/>
                      <a:pt x="167" y="743"/>
                      <a:pt x="372" y="743"/>
                    </a:cubicBezTo>
                    <a:lnTo>
                      <a:pt x="6488" y="743"/>
                    </a:lnTo>
                    <a:cubicBezTo>
                      <a:pt x="6693" y="743"/>
                      <a:pt x="6859" y="576"/>
                      <a:pt x="6859" y="371"/>
                    </a:cubicBezTo>
                    <a:lnTo>
                      <a:pt x="6859" y="371"/>
                    </a:lnTo>
                    <a:cubicBezTo>
                      <a:pt x="6859" y="168"/>
                      <a:pt x="6693" y="1"/>
                      <a:pt x="64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5">
                <a:extLst>
                  <a:ext uri="{FF2B5EF4-FFF2-40B4-BE49-F238E27FC236}">
                    <a16:creationId xmlns:a16="http://schemas.microsoft.com/office/drawing/2014/main" id="{2B0F7CBE-3575-11A4-CC06-297E73A368DC}"/>
                  </a:ext>
                </a:extLst>
              </p:cNvPr>
              <p:cNvSpPr/>
              <p:nvPr/>
            </p:nvSpPr>
            <p:spPr>
              <a:xfrm>
                <a:off x="5873400" y="2965200"/>
                <a:ext cx="1715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744" extrusionOk="0">
                    <a:moveTo>
                      <a:pt x="6488" y="0"/>
                    </a:moveTo>
                    <a:lnTo>
                      <a:pt x="372" y="0"/>
                    </a:lnTo>
                    <a:cubicBezTo>
                      <a:pt x="167" y="0"/>
                      <a:pt x="0" y="167"/>
                      <a:pt x="0" y="372"/>
                    </a:cubicBezTo>
                    <a:lnTo>
                      <a:pt x="0" y="372"/>
                    </a:lnTo>
                    <a:cubicBezTo>
                      <a:pt x="0" y="576"/>
                      <a:pt x="167" y="744"/>
                      <a:pt x="372" y="744"/>
                    </a:cubicBezTo>
                    <a:lnTo>
                      <a:pt x="6488" y="744"/>
                    </a:lnTo>
                    <a:cubicBezTo>
                      <a:pt x="6693" y="744"/>
                      <a:pt x="6859" y="576"/>
                      <a:pt x="6859" y="372"/>
                    </a:cubicBezTo>
                    <a:lnTo>
                      <a:pt x="6859" y="372"/>
                    </a:lnTo>
                    <a:cubicBezTo>
                      <a:pt x="6859" y="167"/>
                      <a:pt x="6693" y="0"/>
                      <a:pt x="6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5">
                <a:extLst>
                  <a:ext uri="{FF2B5EF4-FFF2-40B4-BE49-F238E27FC236}">
                    <a16:creationId xmlns:a16="http://schemas.microsoft.com/office/drawing/2014/main" id="{78236EB1-BCED-1E77-F66A-7ECBDEC8557F}"/>
                  </a:ext>
                </a:extLst>
              </p:cNvPr>
              <p:cNvSpPr/>
              <p:nvPr/>
            </p:nvSpPr>
            <p:spPr>
              <a:xfrm>
                <a:off x="5873400" y="3019675"/>
                <a:ext cx="919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677" h="744" extrusionOk="0">
                    <a:moveTo>
                      <a:pt x="3305" y="0"/>
                    </a:moveTo>
                    <a:lnTo>
                      <a:pt x="372" y="0"/>
                    </a:lnTo>
                    <a:cubicBezTo>
                      <a:pt x="167" y="0"/>
                      <a:pt x="0" y="168"/>
                      <a:pt x="0" y="372"/>
                    </a:cubicBezTo>
                    <a:lnTo>
                      <a:pt x="0" y="372"/>
                    </a:lnTo>
                    <a:cubicBezTo>
                      <a:pt x="0" y="577"/>
                      <a:pt x="167" y="743"/>
                      <a:pt x="372" y="743"/>
                    </a:cubicBezTo>
                    <a:lnTo>
                      <a:pt x="3305" y="743"/>
                    </a:lnTo>
                    <a:cubicBezTo>
                      <a:pt x="3509" y="743"/>
                      <a:pt x="3677" y="577"/>
                      <a:pt x="3677" y="372"/>
                    </a:cubicBezTo>
                    <a:lnTo>
                      <a:pt x="3677" y="372"/>
                    </a:lnTo>
                    <a:cubicBezTo>
                      <a:pt x="3677" y="168"/>
                      <a:pt x="3509" y="0"/>
                      <a:pt x="33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5">
                <a:extLst>
                  <a:ext uri="{FF2B5EF4-FFF2-40B4-BE49-F238E27FC236}">
                    <a16:creationId xmlns:a16="http://schemas.microsoft.com/office/drawing/2014/main" id="{8E8D8895-8CA2-CCBC-A2B6-17494828DF95}"/>
                  </a:ext>
                </a:extLst>
              </p:cNvPr>
              <p:cNvSpPr/>
              <p:nvPr/>
            </p:nvSpPr>
            <p:spPr>
              <a:xfrm>
                <a:off x="5873400" y="3074150"/>
                <a:ext cx="548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743" extrusionOk="0">
                    <a:moveTo>
                      <a:pt x="1819" y="1"/>
                    </a:moveTo>
                    <a:lnTo>
                      <a:pt x="372" y="1"/>
                    </a:lnTo>
                    <a:cubicBezTo>
                      <a:pt x="167" y="1"/>
                      <a:pt x="0" y="168"/>
                      <a:pt x="0" y="372"/>
                    </a:cubicBezTo>
                    <a:lnTo>
                      <a:pt x="0" y="372"/>
                    </a:lnTo>
                    <a:cubicBezTo>
                      <a:pt x="0" y="576"/>
                      <a:pt x="167" y="743"/>
                      <a:pt x="372" y="743"/>
                    </a:cubicBezTo>
                    <a:lnTo>
                      <a:pt x="1819" y="743"/>
                    </a:lnTo>
                    <a:cubicBezTo>
                      <a:pt x="2024" y="743"/>
                      <a:pt x="2191" y="576"/>
                      <a:pt x="2191" y="372"/>
                    </a:cubicBezTo>
                    <a:lnTo>
                      <a:pt x="2191" y="372"/>
                    </a:lnTo>
                    <a:cubicBezTo>
                      <a:pt x="2191" y="168"/>
                      <a:pt x="2024" y="1"/>
                      <a:pt x="18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4936373-B8EA-F287-3181-3DD397BD3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0657" y="123666"/>
            <a:ext cx="5797246" cy="1822800"/>
          </a:xfrm>
        </p:spPr>
        <p:txBody>
          <a:bodyPr/>
          <a:lstStyle/>
          <a:p>
            <a:r>
              <a:rPr lang="en-IN" sz="4800" b="0" dirty="0">
                <a:solidFill>
                  <a:schemeClr val="tx1">
                    <a:lumMod val="50000"/>
                  </a:schemeClr>
                </a:solidFill>
                <a:latin typeface="Abril Fatface" panose="02000503000000020003" pitchFamily="2" charset="0"/>
              </a:rPr>
              <a:t>Future Impact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E790A-6943-C96C-BA4A-73EDFF528964}"/>
              </a:ext>
            </a:extLst>
          </p:cNvPr>
          <p:cNvSpPr txBox="1"/>
          <p:nvPr/>
        </p:nvSpPr>
        <p:spPr>
          <a:xfrm>
            <a:off x="374459" y="1809295"/>
            <a:ext cx="570182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Amasis MT Pro Black" panose="02040A04050005020304" pitchFamily="18" charset="0"/>
              </a:rPr>
              <a:t>This project can help farmers optimize crop planning and resource use, enabling better productivity. Policymakers can design improved strategies for food security and regional support.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3">
                  <a:lumMod val="5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Amasis MT Pro Black" panose="02040A04050005020304" pitchFamily="18" charset="0"/>
              </a:rPr>
              <a:t>Businesses can streamline supply chains, reducing waste and meeting demand efficiently, fostering sustainable agriculture</a:t>
            </a:r>
            <a:r>
              <a:rPr lang="en-GB" dirty="0">
                <a:solidFill>
                  <a:schemeClr val="accent3">
                    <a:lumMod val="50000"/>
                  </a:schemeClr>
                </a:solidFill>
              </a:rPr>
              <a:t>.</a:t>
            </a:r>
            <a:endParaRPr lang="en-IN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59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40"/>
          <p:cNvSpPr txBox="1">
            <a:spLocks noGrp="1"/>
          </p:cNvSpPr>
          <p:nvPr>
            <p:ph type="title"/>
          </p:nvPr>
        </p:nvSpPr>
        <p:spPr>
          <a:xfrm>
            <a:off x="-694311" y="559040"/>
            <a:ext cx="5475630" cy="10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 dirty="0">
                <a:solidFill>
                  <a:schemeClr val="tx1">
                    <a:lumMod val="50000"/>
                  </a:schemeClr>
                </a:solidFill>
                <a:latin typeface="Abril Fatface" panose="02000503000000020003" pitchFamily="2" charset="0"/>
              </a:rPr>
              <a:t>Conclusion</a:t>
            </a:r>
            <a:endParaRPr sz="4800" b="0" dirty="0">
              <a:solidFill>
                <a:schemeClr val="tx1">
                  <a:lumMod val="50000"/>
                </a:schemeClr>
              </a:solidFill>
              <a:latin typeface="Abril Fatface" panose="02000503000000020003" pitchFamily="2" charset="0"/>
            </a:endParaRPr>
          </a:p>
        </p:txBody>
      </p:sp>
      <p:sp>
        <p:nvSpPr>
          <p:cNvPr id="1140" name="Google Shape;1140;p40"/>
          <p:cNvSpPr txBox="1">
            <a:spLocks noGrp="1"/>
          </p:cNvSpPr>
          <p:nvPr>
            <p:ph type="subTitle" idx="1"/>
          </p:nvPr>
        </p:nvSpPr>
        <p:spPr>
          <a:xfrm>
            <a:off x="597268" y="1812049"/>
            <a:ext cx="5837690" cy="2250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Amasis MT Pro Black" panose="02040A04050005020304" pitchFamily="18" charset="0"/>
              </a:rPr>
              <a:t>This project analyzes crop data to understand trends and predict yields. The insights help stakeholders make better decisions and support sustainable agriculture.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3">
                  <a:lumMod val="50000"/>
                </a:schemeClr>
              </a:solidFill>
              <a:latin typeface="Amasis MT Pro Black" panose="02040A040500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Amasis MT Pro Black" panose="02040A04050005020304" pitchFamily="18" charset="0"/>
              </a:rPr>
              <a:t>It shows how technology can improve farming practices and enhance productivity.</a:t>
            </a:r>
            <a:endParaRPr dirty="0">
              <a:solidFill>
                <a:schemeClr val="accent3">
                  <a:lumMod val="50000"/>
                </a:schemeClr>
              </a:solidFill>
              <a:latin typeface="Amasis MT Pro Black" panose="02040A04050005020304" pitchFamily="18" charset="0"/>
            </a:endParaRPr>
          </a:p>
        </p:txBody>
      </p:sp>
      <p:grpSp>
        <p:nvGrpSpPr>
          <p:cNvPr id="1141" name="Google Shape;1141;p40"/>
          <p:cNvGrpSpPr/>
          <p:nvPr/>
        </p:nvGrpSpPr>
        <p:grpSpPr>
          <a:xfrm flipH="1">
            <a:off x="0" y="3464505"/>
            <a:ext cx="2884563" cy="1764517"/>
            <a:chOff x="1403275" y="2643725"/>
            <a:chExt cx="1513775" cy="976825"/>
          </a:xfrm>
        </p:grpSpPr>
        <p:sp>
          <p:nvSpPr>
            <p:cNvPr id="1142" name="Google Shape;1142;p40"/>
            <p:cNvSpPr/>
            <p:nvPr/>
          </p:nvSpPr>
          <p:spPr>
            <a:xfrm>
              <a:off x="2068925" y="3178075"/>
              <a:ext cx="269475" cy="442475"/>
            </a:xfrm>
            <a:custGeom>
              <a:avLst/>
              <a:gdLst/>
              <a:ahLst/>
              <a:cxnLst/>
              <a:rect l="l" t="t" r="r" b="b"/>
              <a:pathLst>
                <a:path w="10779" h="17699" extrusionOk="0">
                  <a:moveTo>
                    <a:pt x="10779" y="17691"/>
                  </a:moveTo>
                  <a:lnTo>
                    <a:pt x="6142" y="17691"/>
                  </a:lnTo>
                  <a:cubicBezTo>
                    <a:pt x="6058" y="17697"/>
                    <a:pt x="5975" y="17699"/>
                    <a:pt x="5890" y="17699"/>
                  </a:cubicBezTo>
                  <a:cubicBezTo>
                    <a:pt x="2637" y="17699"/>
                    <a:pt x="0" y="13738"/>
                    <a:pt x="0" y="8850"/>
                  </a:cubicBezTo>
                  <a:cubicBezTo>
                    <a:pt x="0" y="3962"/>
                    <a:pt x="2637" y="1"/>
                    <a:pt x="5890" y="1"/>
                  </a:cubicBezTo>
                  <a:lnTo>
                    <a:pt x="107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2184575" y="3178075"/>
              <a:ext cx="294550" cy="442475"/>
            </a:xfrm>
            <a:custGeom>
              <a:avLst/>
              <a:gdLst/>
              <a:ahLst/>
              <a:cxnLst/>
              <a:rect l="l" t="t" r="r" b="b"/>
              <a:pathLst>
                <a:path w="11782" h="17699" extrusionOk="0">
                  <a:moveTo>
                    <a:pt x="5891" y="17699"/>
                  </a:moveTo>
                  <a:cubicBezTo>
                    <a:pt x="9135" y="17699"/>
                    <a:pt x="11782" y="13725"/>
                    <a:pt x="11782" y="8850"/>
                  </a:cubicBezTo>
                  <a:cubicBezTo>
                    <a:pt x="11782" y="3976"/>
                    <a:pt x="9135" y="1"/>
                    <a:pt x="5891" y="1"/>
                  </a:cubicBezTo>
                  <a:cubicBezTo>
                    <a:pt x="2647" y="1"/>
                    <a:pt x="0" y="3976"/>
                    <a:pt x="0" y="8850"/>
                  </a:cubicBezTo>
                  <a:cubicBezTo>
                    <a:pt x="0" y="13724"/>
                    <a:pt x="2647" y="17699"/>
                    <a:pt x="5891" y="176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2096850" y="2643725"/>
              <a:ext cx="666625" cy="860725"/>
            </a:xfrm>
            <a:custGeom>
              <a:avLst/>
              <a:gdLst/>
              <a:ahLst/>
              <a:cxnLst/>
              <a:rect l="l" t="t" r="r" b="b"/>
              <a:pathLst>
                <a:path w="26665" h="34429" extrusionOk="0">
                  <a:moveTo>
                    <a:pt x="23847" y="1"/>
                  </a:moveTo>
                  <a:lnTo>
                    <a:pt x="2817" y="1"/>
                  </a:lnTo>
                  <a:cubicBezTo>
                    <a:pt x="1268" y="1"/>
                    <a:pt x="1" y="1268"/>
                    <a:pt x="1" y="2817"/>
                  </a:cubicBezTo>
                  <a:lnTo>
                    <a:pt x="1" y="34428"/>
                  </a:lnTo>
                  <a:lnTo>
                    <a:pt x="26664" y="34428"/>
                  </a:lnTo>
                  <a:lnTo>
                    <a:pt x="26664" y="2817"/>
                  </a:lnTo>
                  <a:cubicBezTo>
                    <a:pt x="26664" y="1268"/>
                    <a:pt x="25397" y="1"/>
                    <a:pt x="238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1860950" y="2796825"/>
              <a:ext cx="22475" cy="218800"/>
            </a:xfrm>
            <a:custGeom>
              <a:avLst/>
              <a:gdLst/>
              <a:ahLst/>
              <a:cxnLst/>
              <a:rect l="l" t="t" r="r" b="b"/>
              <a:pathLst>
                <a:path w="899" h="8752" extrusionOk="0">
                  <a:moveTo>
                    <a:pt x="449" y="0"/>
                  </a:moveTo>
                  <a:lnTo>
                    <a:pt x="449" y="0"/>
                  </a:lnTo>
                  <a:cubicBezTo>
                    <a:pt x="203" y="0"/>
                    <a:pt x="0" y="202"/>
                    <a:pt x="0" y="449"/>
                  </a:cubicBezTo>
                  <a:lnTo>
                    <a:pt x="0" y="8304"/>
                  </a:lnTo>
                  <a:cubicBezTo>
                    <a:pt x="0" y="8550"/>
                    <a:pt x="203" y="8752"/>
                    <a:pt x="449" y="8752"/>
                  </a:cubicBezTo>
                  <a:lnTo>
                    <a:pt x="449" y="8752"/>
                  </a:lnTo>
                  <a:cubicBezTo>
                    <a:pt x="695" y="8752"/>
                    <a:pt x="898" y="8550"/>
                    <a:pt x="898" y="8304"/>
                  </a:cubicBezTo>
                  <a:lnTo>
                    <a:pt x="898" y="449"/>
                  </a:lnTo>
                  <a:cubicBezTo>
                    <a:pt x="898" y="202"/>
                    <a:pt x="695" y="0"/>
                    <a:pt x="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1844650" y="2919500"/>
              <a:ext cx="55050" cy="218800"/>
            </a:xfrm>
            <a:custGeom>
              <a:avLst/>
              <a:gdLst/>
              <a:ahLst/>
              <a:cxnLst/>
              <a:rect l="l" t="t" r="r" b="b"/>
              <a:pathLst>
                <a:path w="2202" h="8752" extrusionOk="0">
                  <a:moveTo>
                    <a:pt x="1101" y="0"/>
                  </a:moveTo>
                  <a:lnTo>
                    <a:pt x="1101" y="0"/>
                  </a:lnTo>
                  <a:cubicBezTo>
                    <a:pt x="495" y="0"/>
                    <a:pt x="1" y="496"/>
                    <a:pt x="1" y="1102"/>
                  </a:cubicBezTo>
                  <a:lnTo>
                    <a:pt x="1" y="7650"/>
                  </a:lnTo>
                  <a:cubicBezTo>
                    <a:pt x="1" y="8257"/>
                    <a:pt x="495" y="8752"/>
                    <a:pt x="1101" y="8752"/>
                  </a:cubicBezTo>
                  <a:lnTo>
                    <a:pt x="1101" y="8752"/>
                  </a:lnTo>
                  <a:cubicBezTo>
                    <a:pt x="1707" y="8752"/>
                    <a:pt x="2202" y="8257"/>
                    <a:pt x="2202" y="7650"/>
                  </a:cubicBezTo>
                  <a:lnTo>
                    <a:pt x="2202" y="1102"/>
                  </a:lnTo>
                  <a:cubicBezTo>
                    <a:pt x="2202" y="496"/>
                    <a:pt x="1707" y="0"/>
                    <a:pt x="1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2167575" y="2714425"/>
              <a:ext cx="525200" cy="549300"/>
            </a:xfrm>
            <a:custGeom>
              <a:avLst/>
              <a:gdLst/>
              <a:ahLst/>
              <a:cxnLst/>
              <a:rect l="l" t="t" r="r" b="b"/>
              <a:pathLst>
                <a:path w="21008" h="21972" extrusionOk="0">
                  <a:moveTo>
                    <a:pt x="1" y="1"/>
                  </a:moveTo>
                  <a:lnTo>
                    <a:pt x="1" y="21971"/>
                  </a:lnTo>
                  <a:lnTo>
                    <a:pt x="21007" y="21971"/>
                  </a:lnTo>
                  <a:lnTo>
                    <a:pt x="210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2167575" y="2846875"/>
              <a:ext cx="489425" cy="416850"/>
            </a:xfrm>
            <a:custGeom>
              <a:avLst/>
              <a:gdLst/>
              <a:ahLst/>
              <a:cxnLst/>
              <a:rect l="l" t="t" r="r" b="b"/>
              <a:pathLst>
                <a:path w="19577" h="16674" extrusionOk="0">
                  <a:moveTo>
                    <a:pt x="19576" y="16673"/>
                  </a:moveTo>
                  <a:lnTo>
                    <a:pt x="1" y="16673"/>
                  </a:lnTo>
                  <a:lnTo>
                    <a:pt x="1" y="619"/>
                  </a:lnTo>
                  <a:cubicBezTo>
                    <a:pt x="386" y="237"/>
                    <a:pt x="916" y="0"/>
                    <a:pt x="1500" y="0"/>
                  </a:cubicBezTo>
                  <a:lnTo>
                    <a:pt x="17441" y="0"/>
                  </a:lnTo>
                  <a:cubicBezTo>
                    <a:pt x="18616" y="0"/>
                    <a:pt x="19576" y="961"/>
                    <a:pt x="19576" y="21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2550225" y="2846875"/>
              <a:ext cx="106775" cy="416850"/>
            </a:xfrm>
            <a:custGeom>
              <a:avLst/>
              <a:gdLst/>
              <a:ahLst/>
              <a:cxnLst/>
              <a:rect l="l" t="t" r="r" b="b"/>
              <a:pathLst>
                <a:path w="4271" h="16674" extrusionOk="0">
                  <a:moveTo>
                    <a:pt x="4270" y="16673"/>
                  </a:moveTo>
                  <a:lnTo>
                    <a:pt x="1" y="16673"/>
                  </a:lnTo>
                  <a:lnTo>
                    <a:pt x="1" y="2135"/>
                  </a:lnTo>
                  <a:cubicBezTo>
                    <a:pt x="1" y="961"/>
                    <a:pt x="961" y="0"/>
                    <a:pt x="2135" y="0"/>
                  </a:cubicBezTo>
                  <a:lnTo>
                    <a:pt x="2135" y="0"/>
                  </a:lnTo>
                  <a:cubicBezTo>
                    <a:pt x="3310" y="0"/>
                    <a:pt x="4270" y="961"/>
                    <a:pt x="4270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1815475" y="2643725"/>
              <a:ext cx="564675" cy="584950"/>
            </a:xfrm>
            <a:custGeom>
              <a:avLst/>
              <a:gdLst/>
              <a:ahLst/>
              <a:cxnLst/>
              <a:rect l="l" t="t" r="r" b="b"/>
              <a:pathLst>
                <a:path w="22587" h="23398" extrusionOk="0">
                  <a:moveTo>
                    <a:pt x="20236" y="1"/>
                  </a:moveTo>
                  <a:lnTo>
                    <a:pt x="11430" y="1"/>
                  </a:lnTo>
                  <a:cubicBezTo>
                    <a:pt x="9882" y="1"/>
                    <a:pt x="8148" y="1268"/>
                    <a:pt x="7577" y="2817"/>
                  </a:cubicBezTo>
                  <a:lnTo>
                    <a:pt x="0" y="23397"/>
                  </a:lnTo>
                  <a:lnTo>
                    <a:pt x="14438" y="23397"/>
                  </a:lnTo>
                  <a:lnTo>
                    <a:pt x="22015" y="2817"/>
                  </a:lnTo>
                  <a:cubicBezTo>
                    <a:pt x="22586" y="1268"/>
                    <a:pt x="21786" y="1"/>
                    <a:pt x="202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2180850" y="3011525"/>
              <a:ext cx="75525" cy="205125"/>
            </a:xfrm>
            <a:custGeom>
              <a:avLst/>
              <a:gdLst/>
              <a:ahLst/>
              <a:cxnLst/>
              <a:rect l="l" t="t" r="r" b="b"/>
              <a:pathLst>
                <a:path w="3021" h="8205" extrusionOk="0">
                  <a:moveTo>
                    <a:pt x="0" y="8204"/>
                  </a:moveTo>
                  <a:lnTo>
                    <a:pt x="3021" y="0"/>
                  </a:lnTo>
                  <a:lnTo>
                    <a:pt x="650" y="0"/>
                  </a:lnTo>
                  <a:lnTo>
                    <a:pt x="0" y="17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1880825" y="3011525"/>
              <a:ext cx="69250" cy="39600"/>
            </a:xfrm>
            <a:custGeom>
              <a:avLst/>
              <a:gdLst/>
              <a:ahLst/>
              <a:cxnLst/>
              <a:rect l="l" t="t" r="r" b="b"/>
              <a:pathLst>
                <a:path w="2770" h="1584" extrusionOk="0">
                  <a:moveTo>
                    <a:pt x="2188" y="1583"/>
                  </a:moveTo>
                  <a:lnTo>
                    <a:pt x="2770" y="0"/>
                  </a:lnTo>
                  <a:lnTo>
                    <a:pt x="583" y="0"/>
                  </a:lnTo>
                  <a:lnTo>
                    <a:pt x="0" y="15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1900575" y="2714450"/>
              <a:ext cx="405900" cy="431525"/>
            </a:xfrm>
            <a:custGeom>
              <a:avLst/>
              <a:gdLst/>
              <a:ahLst/>
              <a:cxnLst/>
              <a:rect l="l" t="t" r="r" b="b"/>
              <a:pathLst>
                <a:path w="16236" h="17261" extrusionOk="0">
                  <a:moveTo>
                    <a:pt x="16236" y="1"/>
                  </a:moveTo>
                  <a:lnTo>
                    <a:pt x="9880" y="17260"/>
                  </a:lnTo>
                  <a:lnTo>
                    <a:pt x="0" y="17260"/>
                  </a:lnTo>
                  <a:lnTo>
                    <a:pt x="6057" y="809"/>
                  </a:lnTo>
                  <a:cubicBezTo>
                    <a:pt x="6170" y="502"/>
                    <a:pt x="6714" y="29"/>
                    <a:pt x="7038" y="1"/>
                  </a:cubicBezTo>
                  <a:lnTo>
                    <a:pt x="16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151675" y="2846875"/>
              <a:ext cx="106025" cy="287900"/>
            </a:xfrm>
            <a:custGeom>
              <a:avLst/>
              <a:gdLst/>
              <a:ahLst/>
              <a:cxnLst/>
              <a:rect l="l" t="t" r="r" b="b"/>
              <a:pathLst>
                <a:path w="4241" h="11516" extrusionOk="0">
                  <a:moveTo>
                    <a:pt x="4240" y="0"/>
                  </a:moveTo>
                  <a:lnTo>
                    <a:pt x="1" y="11515"/>
                  </a:lnTo>
                  <a:lnTo>
                    <a:pt x="1" y="2135"/>
                  </a:lnTo>
                  <a:cubicBezTo>
                    <a:pt x="1" y="961"/>
                    <a:pt x="961" y="0"/>
                    <a:pt x="2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012125" y="2951100"/>
              <a:ext cx="169975" cy="169600"/>
            </a:xfrm>
            <a:custGeom>
              <a:avLst/>
              <a:gdLst/>
              <a:ahLst/>
              <a:cxnLst/>
              <a:rect l="l" t="t" r="r" b="b"/>
              <a:pathLst>
                <a:path w="6799" h="6784" extrusionOk="0">
                  <a:moveTo>
                    <a:pt x="6799" y="4045"/>
                  </a:moveTo>
                  <a:lnTo>
                    <a:pt x="6464" y="4954"/>
                  </a:lnTo>
                  <a:cubicBezTo>
                    <a:pt x="6042" y="4316"/>
                    <a:pt x="5383" y="3576"/>
                    <a:pt x="4566" y="2862"/>
                  </a:cubicBezTo>
                  <a:lnTo>
                    <a:pt x="4565" y="2861"/>
                  </a:lnTo>
                  <a:cubicBezTo>
                    <a:pt x="3687" y="2093"/>
                    <a:pt x="2806" y="1509"/>
                    <a:pt x="2091" y="1187"/>
                  </a:cubicBezTo>
                  <a:cubicBezTo>
                    <a:pt x="1507" y="924"/>
                    <a:pt x="1089" y="825"/>
                    <a:pt x="977" y="953"/>
                  </a:cubicBezTo>
                  <a:cubicBezTo>
                    <a:pt x="865" y="1081"/>
                    <a:pt x="1020" y="1480"/>
                    <a:pt x="1358" y="2025"/>
                  </a:cubicBezTo>
                  <a:cubicBezTo>
                    <a:pt x="1772" y="2693"/>
                    <a:pt x="2467" y="3490"/>
                    <a:pt x="3344" y="4257"/>
                  </a:cubicBezTo>
                  <a:lnTo>
                    <a:pt x="3345" y="4258"/>
                  </a:lnTo>
                  <a:cubicBezTo>
                    <a:pt x="4223" y="5026"/>
                    <a:pt x="5105" y="5609"/>
                    <a:pt x="5820" y="5930"/>
                  </a:cubicBezTo>
                  <a:cubicBezTo>
                    <a:pt x="5905" y="5969"/>
                    <a:pt x="5987" y="6004"/>
                    <a:pt x="6065" y="6036"/>
                  </a:cubicBezTo>
                  <a:lnTo>
                    <a:pt x="5790" y="6783"/>
                  </a:lnTo>
                  <a:cubicBezTo>
                    <a:pt x="5692" y="6748"/>
                    <a:pt x="5593" y="6706"/>
                    <a:pt x="5492" y="6660"/>
                  </a:cubicBezTo>
                  <a:cubicBezTo>
                    <a:pt x="4704" y="6305"/>
                    <a:pt x="3749" y="5677"/>
                    <a:pt x="2815" y="4861"/>
                  </a:cubicBezTo>
                  <a:lnTo>
                    <a:pt x="2815" y="4861"/>
                  </a:lnTo>
                  <a:cubicBezTo>
                    <a:pt x="1880" y="4043"/>
                    <a:pt x="1132" y="3181"/>
                    <a:pt x="676" y="2447"/>
                  </a:cubicBezTo>
                  <a:cubicBezTo>
                    <a:pt x="144" y="1591"/>
                    <a:pt x="1" y="850"/>
                    <a:pt x="373" y="425"/>
                  </a:cubicBezTo>
                  <a:cubicBezTo>
                    <a:pt x="744" y="0"/>
                    <a:pt x="1499" y="44"/>
                    <a:pt x="2419" y="457"/>
                  </a:cubicBezTo>
                  <a:cubicBezTo>
                    <a:pt x="3206" y="812"/>
                    <a:pt x="4161" y="1440"/>
                    <a:pt x="5095" y="2257"/>
                  </a:cubicBezTo>
                  <a:lnTo>
                    <a:pt x="5095" y="2257"/>
                  </a:lnTo>
                  <a:cubicBezTo>
                    <a:pt x="5774" y="2852"/>
                    <a:pt x="6356" y="3471"/>
                    <a:pt x="6797" y="40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034925" y="2991175"/>
              <a:ext cx="82400" cy="55175"/>
            </a:xfrm>
            <a:custGeom>
              <a:avLst/>
              <a:gdLst/>
              <a:ahLst/>
              <a:cxnLst/>
              <a:rect l="l" t="t" r="r" b="b"/>
              <a:pathLst>
                <a:path w="3296" h="2207" extrusionOk="0">
                  <a:moveTo>
                    <a:pt x="3296" y="252"/>
                  </a:moveTo>
                  <a:cubicBezTo>
                    <a:pt x="3296" y="113"/>
                    <a:pt x="3184" y="0"/>
                    <a:pt x="3046" y="0"/>
                  </a:cubicBezTo>
                  <a:cubicBezTo>
                    <a:pt x="2907" y="0"/>
                    <a:pt x="2794" y="111"/>
                    <a:pt x="2794" y="250"/>
                  </a:cubicBezTo>
                  <a:lnTo>
                    <a:pt x="2793" y="1592"/>
                  </a:lnTo>
                  <a:lnTo>
                    <a:pt x="372" y="670"/>
                  </a:lnTo>
                  <a:cubicBezTo>
                    <a:pt x="243" y="622"/>
                    <a:pt x="99" y="686"/>
                    <a:pt x="49" y="815"/>
                  </a:cubicBezTo>
                  <a:cubicBezTo>
                    <a:pt x="0" y="944"/>
                    <a:pt x="65" y="1089"/>
                    <a:pt x="194" y="1139"/>
                  </a:cubicBezTo>
                  <a:lnTo>
                    <a:pt x="2941" y="2186"/>
                  </a:lnTo>
                  <a:cubicBezTo>
                    <a:pt x="2972" y="2199"/>
                    <a:pt x="3006" y="2206"/>
                    <a:pt x="3042" y="2207"/>
                  </a:cubicBezTo>
                  <a:cubicBezTo>
                    <a:pt x="3181" y="2207"/>
                    <a:pt x="3294" y="2095"/>
                    <a:pt x="3294" y="1957"/>
                  </a:cubicBezTo>
                  <a:lnTo>
                    <a:pt x="3296" y="2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104075" y="3033125"/>
              <a:ext cx="65325" cy="66375"/>
            </a:xfrm>
            <a:custGeom>
              <a:avLst/>
              <a:gdLst/>
              <a:ahLst/>
              <a:cxnLst/>
              <a:rect l="l" t="t" r="r" b="b"/>
              <a:pathLst>
                <a:path w="2613" h="2655" extrusionOk="0">
                  <a:moveTo>
                    <a:pt x="2612" y="2144"/>
                  </a:moveTo>
                  <a:lnTo>
                    <a:pt x="2424" y="2655"/>
                  </a:lnTo>
                  <a:lnTo>
                    <a:pt x="106" y="461"/>
                  </a:lnTo>
                  <a:cubicBezTo>
                    <a:pt x="5" y="365"/>
                    <a:pt x="0" y="207"/>
                    <a:pt x="94" y="107"/>
                  </a:cubicBezTo>
                  <a:cubicBezTo>
                    <a:pt x="190" y="6"/>
                    <a:pt x="349" y="1"/>
                    <a:pt x="449" y="96"/>
                  </a:cubicBezTo>
                  <a:lnTo>
                    <a:pt x="2612" y="2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1613450" y="3051100"/>
              <a:ext cx="622000" cy="453350"/>
            </a:xfrm>
            <a:custGeom>
              <a:avLst/>
              <a:gdLst/>
              <a:ahLst/>
              <a:cxnLst/>
              <a:rect l="l" t="t" r="r" b="b"/>
              <a:pathLst>
                <a:path w="24880" h="18134" extrusionOk="0">
                  <a:moveTo>
                    <a:pt x="22696" y="0"/>
                  </a:moveTo>
                  <a:lnTo>
                    <a:pt x="2183" y="0"/>
                  </a:lnTo>
                  <a:cubicBezTo>
                    <a:pt x="982" y="0"/>
                    <a:pt x="0" y="982"/>
                    <a:pt x="0" y="2183"/>
                  </a:cubicBezTo>
                  <a:lnTo>
                    <a:pt x="0" y="18133"/>
                  </a:lnTo>
                  <a:lnTo>
                    <a:pt x="24879" y="18133"/>
                  </a:lnTo>
                  <a:lnTo>
                    <a:pt x="24879" y="2183"/>
                  </a:lnTo>
                  <a:cubicBezTo>
                    <a:pt x="24879" y="982"/>
                    <a:pt x="23896" y="0"/>
                    <a:pt x="22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1613450" y="3051100"/>
              <a:ext cx="567425" cy="305425"/>
            </a:xfrm>
            <a:custGeom>
              <a:avLst/>
              <a:gdLst/>
              <a:ahLst/>
              <a:cxnLst/>
              <a:rect l="l" t="t" r="r" b="b"/>
              <a:pathLst>
                <a:path w="22697" h="12217" extrusionOk="0">
                  <a:moveTo>
                    <a:pt x="22696" y="0"/>
                  </a:moveTo>
                  <a:lnTo>
                    <a:pt x="2183" y="0"/>
                  </a:lnTo>
                  <a:cubicBezTo>
                    <a:pt x="982" y="0"/>
                    <a:pt x="0" y="982"/>
                    <a:pt x="0" y="2183"/>
                  </a:cubicBezTo>
                  <a:lnTo>
                    <a:pt x="0" y="12216"/>
                  </a:lnTo>
                  <a:lnTo>
                    <a:pt x="20513" y="12216"/>
                  </a:lnTo>
                  <a:cubicBezTo>
                    <a:pt x="21713" y="12216"/>
                    <a:pt x="22696" y="11233"/>
                    <a:pt x="22696" y="10033"/>
                  </a:cubicBezTo>
                  <a:lnTo>
                    <a:pt x="226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1613450" y="3113650"/>
              <a:ext cx="567425" cy="150075"/>
            </a:xfrm>
            <a:custGeom>
              <a:avLst/>
              <a:gdLst/>
              <a:ahLst/>
              <a:cxnLst/>
              <a:rect l="l" t="t" r="r" b="b"/>
              <a:pathLst>
                <a:path w="22697" h="6003" extrusionOk="0">
                  <a:moveTo>
                    <a:pt x="0" y="0"/>
                  </a:moveTo>
                  <a:lnTo>
                    <a:pt x="0" y="1120"/>
                  </a:lnTo>
                  <a:lnTo>
                    <a:pt x="22696" y="1120"/>
                  </a:lnTo>
                  <a:lnTo>
                    <a:pt x="22696" y="0"/>
                  </a:lnTo>
                  <a:close/>
                  <a:moveTo>
                    <a:pt x="0" y="2002"/>
                  </a:moveTo>
                  <a:lnTo>
                    <a:pt x="0" y="6002"/>
                  </a:lnTo>
                  <a:lnTo>
                    <a:pt x="22696" y="6002"/>
                  </a:lnTo>
                  <a:lnTo>
                    <a:pt x="22696" y="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1403275" y="3285150"/>
              <a:ext cx="204300" cy="335400"/>
            </a:xfrm>
            <a:custGeom>
              <a:avLst/>
              <a:gdLst/>
              <a:ahLst/>
              <a:cxnLst/>
              <a:rect l="l" t="t" r="r" b="b"/>
              <a:pathLst>
                <a:path w="8172" h="13416" extrusionOk="0">
                  <a:moveTo>
                    <a:pt x="8171" y="13410"/>
                  </a:moveTo>
                  <a:lnTo>
                    <a:pt x="4656" y="13410"/>
                  </a:lnTo>
                  <a:cubicBezTo>
                    <a:pt x="4593" y="13414"/>
                    <a:pt x="4529" y="13416"/>
                    <a:pt x="4466" y="13416"/>
                  </a:cubicBezTo>
                  <a:cubicBezTo>
                    <a:pt x="1999" y="13416"/>
                    <a:pt x="1" y="10413"/>
                    <a:pt x="1" y="6708"/>
                  </a:cubicBezTo>
                  <a:cubicBezTo>
                    <a:pt x="1" y="3003"/>
                    <a:pt x="1999" y="1"/>
                    <a:pt x="4466" y="1"/>
                  </a:cubicBezTo>
                  <a:lnTo>
                    <a:pt x="8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1413725" y="3285150"/>
              <a:ext cx="193850" cy="306900"/>
            </a:xfrm>
            <a:custGeom>
              <a:avLst/>
              <a:gdLst/>
              <a:ahLst/>
              <a:cxnLst/>
              <a:rect l="l" t="t" r="r" b="b"/>
              <a:pathLst>
                <a:path w="7754" h="12276" extrusionOk="0">
                  <a:moveTo>
                    <a:pt x="362" y="2922"/>
                  </a:moveTo>
                  <a:cubicBezTo>
                    <a:pt x="1166" y="1157"/>
                    <a:pt x="2517" y="1"/>
                    <a:pt x="4048" y="1"/>
                  </a:cubicBezTo>
                  <a:lnTo>
                    <a:pt x="7753" y="1"/>
                  </a:lnTo>
                  <a:lnTo>
                    <a:pt x="7753" y="12270"/>
                  </a:lnTo>
                  <a:lnTo>
                    <a:pt x="4657" y="12270"/>
                  </a:lnTo>
                  <a:cubicBezTo>
                    <a:pt x="4594" y="12273"/>
                    <a:pt x="4530" y="12275"/>
                    <a:pt x="4466" y="12275"/>
                  </a:cubicBezTo>
                  <a:cubicBezTo>
                    <a:pt x="2000" y="12275"/>
                    <a:pt x="1" y="9273"/>
                    <a:pt x="1" y="5567"/>
                  </a:cubicBezTo>
                  <a:cubicBezTo>
                    <a:pt x="1" y="4628"/>
                    <a:pt x="129" y="3733"/>
                    <a:pt x="362" y="29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1490950" y="3285150"/>
              <a:ext cx="223275" cy="335400"/>
            </a:xfrm>
            <a:custGeom>
              <a:avLst/>
              <a:gdLst/>
              <a:ahLst/>
              <a:cxnLst/>
              <a:rect l="l" t="t" r="r" b="b"/>
              <a:pathLst>
                <a:path w="8931" h="13416" extrusionOk="0">
                  <a:moveTo>
                    <a:pt x="4466" y="13416"/>
                  </a:moveTo>
                  <a:cubicBezTo>
                    <a:pt x="6924" y="13416"/>
                    <a:pt x="8931" y="10403"/>
                    <a:pt x="8931" y="6708"/>
                  </a:cubicBezTo>
                  <a:cubicBezTo>
                    <a:pt x="8931" y="3013"/>
                    <a:pt x="6926" y="1"/>
                    <a:pt x="4466" y="1"/>
                  </a:cubicBezTo>
                  <a:cubicBezTo>
                    <a:pt x="2006" y="1"/>
                    <a:pt x="0" y="3013"/>
                    <a:pt x="0" y="6708"/>
                  </a:cubicBezTo>
                  <a:cubicBezTo>
                    <a:pt x="0" y="10403"/>
                    <a:pt x="2006" y="13416"/>
                    <a:pt x="4466" y="134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1546450" y="3349225"/>
              <a:ext cx="128400" cy="207275"/>
            </a:xfrm>
            <a:custGeom>
              <a:avLst/>
              <a:gdLst/>
              <a:ahLst/>
              <a:cxnLst/>
              <a:rect l="l" t="t" r="r" b="b"/>
              <a:pathLst>
                <a:path w="5136" h="8291" extrusionOk="0">
                  <a:moveTo>
                    <a:pt x="2568" y="8290"/>
                  </a:moveTo>
                  <a:cubicBezTo>
                    <a:pt x="3982" y="8290"/>
                    <a:pt x="5135" y="6429"/>
                    <a:pt x="5135" y="4145"/>
                  </a:cubicBezTo>
                  <a:cubicBezTo>
                    <a:pt x="5135" y="1862"/>
                    <a:pt x="3982" y="0"/>
                    <a:pt x="2568" y="0"/>
                  </a:cubicBezTo>
                  <a:cubicBezTo>
                    <a:pt x="1154" y="0"/>
                    <a:pt x="0" y="1862"/>
                    <a:pt x="0" y="4145"/>
                  </a:cubicBezTo>
                  <a:cubicBezTo>
                    <a:pt x="0" y="6429"/>
                    <a:pt x="1154" y="8290"/>
                    <a:pt x="2568" y="82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1546450" y="3354600"/>
              <a:ext cx="87525" cy="196525"/>
            </a:xfrm>
            <a:custGeom>
              <a:avLst/>
              <a:gdLst/>
              <a:ahLst/>
              <a:cxnLst/>
              <a:rect l="l" t="t" r="r" b="b"/>
              <a:pathLst>
                <a:path w="3501" h="7861" extrusionOk="0">
                  <a:moveTo>
                    <a:pt x="1751" y="7860"/>
                  </a:moveTo>
                  <a:cubicBezTo>
                    <a:pt x="734" y="7310"/>
                    <a:pt x="0" y="5758"/>
                    <a:pt x="0" y="3930"/>
                  </a:cubicBezTo>
                  <a:cubicBezTo>
                    <a:pt x="0" y="2103"/>
                    <a:pt x="734" y="551"/>
                    <a:pt x="1751" y="0"/>
                  </a:cubicBezTo>
                  <a:cubicBezTo>
                    <a:pt x="2768" y="551"/>
                    <a:pt x="3501" y="2103"/>
                    <a:pt x="3501" y="3930"/>
                  </a:cubicBezTo>
                  <a:cubicBezTo>
                    <a:pt x="3501" y="5758"/>
                    <a:pt x="2768" y="7310"/>
                    <a:pt x="1751" y="78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1490950" y="3285150"/>
              <a:ext cx="223275" cy="335400"/>
            </a:xfrm>
            <a:custGeom>
              <a:avLst/>
              <a:gdLst/>
              <a:ahLst/>
              <a:cxnLst/>
              <a:rect l="l" t="t" r="r" b="b"/>
              <a:pathLst>
                <a:path w="8931" h="13416" extrusionOk="0">
                  <a:moveTo>
                    <a:pt x="747" y="4984"/>
                  </a:moveTo>
                  <a:cubicBezTo>
                    <a:pt x="672" y="5359"/>
                    <a:pt x="620" y="5749"/>
                    <a:pt x="596" y="6153"/>
                  </a:cubicBezTo>
                  <a:cubicBezTo>
                    <a:pt x="585" y="6336"/>
                    <a:pt x="579" y="6521"/>
                    <a:pt x="579" y="6708"/>
                  </a:cubicBezTo>
                  <a:cubicBezTo>
                    <a:pt x="579" y="7278"/>
                    <a:pt x="632" y="7828"/>
                    <a:pt x="731" y="8350"/>
                  </a:cubicBezTo>
                  <a:cubicBezTo>
                    <a:pt x="768" y="8544"/>
                    <a:pt x="812" y="8734"/>
                    <a:pt x="861" y="8920"/>
                  </a:cubicBezTo>
                  <a:cubicBezTo>
                    <a:pt x="1438" y="11082"/>
                    <a:pt x="2834" y="12608"/>
                    <a:pt x="4466" y="12608"/>
                  </a:cubicBezTo>
                  <a:cubicBezTo>
                    <a:pt x="4532" y="12608"/>
                    <a:pt x="4598" y="12605"/>
                    <a:pt x="4663" y="12600"/>
                  </a:cubicBezTo>
                  <a:cubicBezTo>
                    <a:pt x="6209" y="12482"/>
                    <a:pt x="7517" y="10994"/>
                    <a:pt x="8070" y="8920"/>
                  </a:cubicBezTo>
                  <a:cubicBezTo>
                    <a:pt x="8120" y="8734"/>
                    <a:pt x="8164" y="8544"/>
                    <a:pt x="8200" y="8349"/>
                  </a:cubicBezTo>
                  <a:cubicBezTo>
                    <a:pt x="8299" y="7828"/>
                    <a:pt x="8353" y="7278"/>
                    <a:pt x="8353" y="6708"/>
                  </a:cubicBezTo>
                  <a:cubicBezTo>
                    <a:pt x="8353" y="6612"/>
                    <a:pt x="8351" y="6515"/>
                    <a:pt x="8348" y="6419"/>
                  </a:cubicBezTo>
                  <a:cubicBezTo>
                    <a:pt x="8345" y="6343"/>
                    <a:pt x="8342" y="6268"/>
                    <a:pt x="8338" y="6193"/>
                  </a:cubicBezTo>
                  <a:cubicBezTo>
                    <a:pt x="8337" y="6179"/>
                    <a:pt x="8336" y="6166"/>
                    <a:pt x="8336" y="6153"/>
                  </a:cubicBezTo>
                  <a:cubicBezTo>
                    <a:pt x="8310" y="5749"/>
                    <a:pt x="8259" y="5358"/>
                    <a:pt x="8184" y="4984"/>
                  </a:cubicBezTo>
                  <a:cubicBezTo>
                    <a:pt x="8100" y="4565"/>
                    <a:pt x="7986" y="4168"/>
                    <a:pt x="7846" y="3795"/>
                  </a:cubicBezTo>
                  <a:cubicBezTo>
                    <a:pt x="7563" y="3037"/>
                    <a:pt x="7171" y="2384"/>
                    <a:pt x="6703" y="1884"/>
                  </a:cubicBezTo>
                  <a:cubicBezTo>
                    <a:pt x="6225" y="1372"/>
                    <a:pt x="5668" y="1021"/>
                    <a:pt x="5066" y="878"/>
                  </a:cubicBezTo>
                  <a:cubicBezTo>
                    <a:pt x="4934" y="848"/>
                    <a:pt x="4800" y="827"/>
                    <a:pt x="4663" y="817"/>
                  </a:cubicBezTo>
                  <a:cubicBezTo>
                    <a:pt x="4598" y="811"/>
                    <a:pt x="4532" y="809"/>
                    <a:pt x="4466" y="809"/>
                  </a:cubicBezTo>
                  <a:cubicBezTo>
                    <a:pt x="4399" y="809"/>
                    <a:pt x="4329" y="812"/>
                    <a:pt x="4262" y="817"/>
                  </a:cubicBezTo>
                  <a:cubicBezTo>
                    <a:pt x="4046" y="834"/>
                    <a:pt x="3836" y="877"/>
                    <a:pt x="3632" y="945"/>
                  </a:cubicBezTo>
                  <a:cubicBezTo>
                    <a:pt x="3571" y="965"/>
                    <a:pt x="3512" y="987"/>
                    <a:pt x="3453" y="1012"/>
                  </a:cubicBezTo>
                  <a:cubicBezTo>
                    <a:pt x="3171" y="1126"/>
                    <a:pt x="2902" y="1288"/>
                    <a:pt x="2650" y="1491"/>
                  </a:cubicBezTo>
                  <a:cubicBezTo>
                    <a:pt x="1744" y="2217"/>
                    <a:pt x="1051" y="3471"/>
                    <a:pt x="747" y="4984"/>
                  </a:cubicBezTo>
                  <a:lnTo>
                    <a:pt x="747" y="4984"/>
                  </a:lnTo>
                  <a:close/>
                  <a:moveTo>
                    <a:pt x="4268" y="13410"/>
                  </a:moveTo>
                  <a:cubicBezTo>
                    <a:pt x="2404" y="13288"/>
                    <a:pt x="837" y="11449"/>
                    <a:pt x="249" y="8920"/>
                  </a:cubicBezTo>
                  <a:cubicBezTo>
                    <a:pt x="205" y="8733"/>
                    <a:pt x="167" y="8543"/>
                    <a:pt x="135" y="8349"/>
                  </a:cubicBezTo>
                  <a:cubicBezTo>
                    <a:pt x="47" y="7824"/>
                    <a:pt x="0" y="7274"/>
                    <a:pt x="0" y="6708"/>
                  </a:cubicBezTo>
                  <a:cubicBezTo>
                    <a:pt x="0" y="6521"/>
                    <a:pt x="6" y="6336"/>
                    <a:pt x="16" y="6153"/>
                  </a:cubicBezTo>
                  <a:cubicBezTo>
                    <a:pt x="37" y="5752"/>
                    <a:pt x="83" y="5361"/>
                    <a:pt x="149" y="4984"/>
                  </a:cubicBezTo>
                  <a:cubicBezTo>
                    <a:pt x="497" y="3011"/>
                    <a:pt x="1429" y="1395"/>
                    <a:pt x="2650" y="577"/>
                  </a:cubicBezTo>
                  <a:cubicBezTo>
                    <a:pt x="2778" y="493"/>
                    <a:pt x="2908" y="416"/>
                    <a:pt x="3042" y="349"/>
                  </a:cubicBezTo>
                  <a:cubicBezTo>
                    <a:pt x="3176" y="281"/>
                    <a:pt x="3313" y="221"/>
                    <a:pt x="3453" y="173"/>
                  </a:cubicBezTo>
                  <a:cubicBezTo>
                    <a:pt x="3512" y="153"/>
                    <a:pt x="3571" y="134"/>
                    <a:pt x="3632" y="117"/>
                  </a:cubicBezTo>
                  <a:cubicBezTo>
                    <a:pt x="3837" y="59"/>
                    <a:pt x="4047" y="21"/>
                    <a:pt x="4262" y="7"/>
                  </a:cubicBezTo>
                  <a:cubicBezTo>
                    <a:pt x="4329" y="2"/>
                    <a:pt x="4398" y="1"/>
                    <a:pt x="4466" y="1"/>
                  </a:cubicBezTo>
                  <a:cubicBezTo>
                    <a:pt x="4500" y="1"/>
                    <a:pt x="4534" y="1"/>
                    <a:pt x="4569" y="2"/>
                  </a:cubicBezTo>
                  <a:cubicBezTo>
                    <a:pt x="4600" y="3"/>
                    <a:pt x="4632" y="4"/>
                    <a:pt x="4664" y="6"/>
                  </a:cubicBezTo>
                  <a:cubicBezTo>
                    <a:pt x="4800" y="15"/>
                    <a:pt x="4933" y="33"/>
                    <a:pt x="5066" y="60"/>
                  </a:cubicBezTo>
                  <a:cubicBezTo>
                    <a:pt x="5656" y="179"/>
                    <a:pt x="6209" y="471"/>
                    <a:pt x="6704" y="902"/>
                  </a:cubicBezTo>
                  <a:cubicBezTo>
                    <a:pt x="7136" y="1278"/>
                    <a:pt x="7522" y="1761"/>
                    <a:pt x="7847" y="2326"/>
                  </a:cubicBezTo>
                  <a:cubicBezTo>
                    <a:pt x="8281" y="3083"/>
                    <a:pt x="8606" y="3987"/>
                    <a:pt x="8782" y="4984"/>
                  </a:cubicBezTo>
                  <a:cubicBezTo>
                    <a:pt x="8849" y="5361"/>
                    <a:pt x="8894" y="5752"/>
                    <a:pt x="8916" y="6153"/>
                  </a:cubicBezTo>
                  <a:cubicBezTo>
                    <a:pt x="8921" y="6239"/>
                    <a:pt x="8924" y="6326"/>
                    <a:pt x="8927" y="6413"/>
                  </a:cubicBezTo>
                  <a:lnTo>
                    <a:pt x="8927" y="6419"/>
                  </a:lnTo>
                  <a:cubicBezTo>
                    <a:pt x="8929" y="6515"/>
                    <a:pt x="8931" y="6612"/>
                    <a:pt x="8931" y="6708"/>
                  </a:cubicBezTo>
                  <a:cubicBezTo>
                    <a:pt x="8931" y="7274"/>
                    <a:pt x="8885" y="7824"/>
                    <a:pt x="8796" y="8349"/>
                  </a:cubicBezTo>
                  <a:cubicBezTo>
                    <a:pt x="8764" y="8543"/>
                    <a:pt x="8726" y="8733"/>
                    <a:pt x="8683" y="8920"/>
                  </a:cubicBezTo>
                  <a:cubicBezTo>
                    <a:pt x="8095" y="11449"/>
                    <a:pt x="6528" y="13288"/>
                    <a:pt x="4664" y="13410"/>
                  </a:cubicBezTo>
                  <a:cubicBezTo>
                    <a:pt x="4598" y="13415"/>
                    <a:pt x="4532" y="13416"/>
                    <a:pt x="4466" y="13416"/>
                  </a:cubicBezTo>
                  <a:cubicBezTo>
                    <a:pt x="4400" y="13416"/>
                    <a:pt x="4333" y="13415"/>
                    <a:pt x="4268" y="134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1562450" y="3403050"/>
              <a:ext cx="55525" cy="99625"/>
            </a:xfrm>
            <a:custGeom>
              <a:avLst/>
              <a:gdLst/>
              <a:ahLst/>
              <a:cxnLst/>
              <a:rect l="l" t="t" r="r" b="b"/>
              <a:pathLst>
                <a:path w="2221" h="3985" extrusionOk="0">
                  <a:moveTo>
                    <a:pt x="1111" y="3985"/>
                  </a:moveTo>
                  <a:cubicBezTo>
                    <a:pt x="1722" y="3985"/>
                    <a:pt x="2221" y="3090"/>
                    <a:pt x="2221" y="1992"/>
                  </a:cubicBezTo>
                  <a:cubicBezTo>
                    <a:pt x="2221" y="895"/>
                    <a:pt x="1722" y="0"/>
                    <a:pt x="1111" y="0"/>
                  </a:cubicBezTo>
                  <a:cubicBezTo>
                    <a:pt x="500" y="0"/>
                    <a:pt x="1" y="895"/>
                    <a:pt x="1" y="1992"/>
                  </a:cubicBezTo>
                  <a:cubicBezTo>
                    <a:pt x="1" y="3090"/>
                    <a:pt x="500" y="3985"/>
                    <a:pt x="1111" y="3985"/>
                  </a:cubicBezTo>
                  <a:close/>
                </a:path>
              </a:pathLst>
            </a:custGeom>
            <a:solidFill>
              <a:srgbClr val="F9E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376675" y="3037625"/>
              <a:ext cx="355000" cy="582925"/>
            </a:xfrm>
            <a:custGeom>
              <a:avLst/>
              <a:gdLst/>
              <a:ahLst/>
              <a:cxnLst/>
              <a:rect l="l" t="t" r="r" b="b"/>
              <a:pathLst>
                <a:path w="14200" h="23317" extrusionOk="0">
                  <a:moveTo>
                    <a:pt x="14199" y="23307"/>
                  </a:moveTo>
                  <a:lnTo>
                    <a:pt x="8091" y="23307"/>
                  </a:lnTo>
                  <a:cubicBezTo>
                    <a:pt x="7981" y="23314"/>
                    <a:pt x="7871" y="23317"/>
                    <a:pt x="7761" y="23317"/>
                  </a:cubicBezTo>
                  <a:cubicBezTo>
                    <a:pt x="3474" y="23317"/>
                    <a:pt x="0" y="18098"/>
                    <a:pt x="0" y="11659"/>
                  </a:cubicBezTo>
                  <a:cubicBezTo>
                    <a:pt x="0" y="5221"/>
                    <a:pt x="3474" y="1"/>
                    <a:pt x="7761" y="1"/>
                  </a:cubicBezTo>
                  <a:lnTo>
                    <a:pt x="141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399475" y="3037625"/>
              <a:ext cx="332200" cy="543025"/>
            </a:xfrm>
            <a:custGeom>
              <a:avLst/>
              <a:gdLst/>
              <a:ahLst/>
              <a:cxnLst/>
              <a:rect l="l" t="t" r="r" b="b"/>
              <a:pathLst>
                <a:path w="13288" h="21721" extrusionOk="0">
                  <a:moveTo>
                    <a:pt x="1437" y="3304"/>
                  </a:moveTo>
                  <a:cubicBezTo>
                    <a:pt x="2834" y="1261"/>
                    <a:pt x="4743" y="1"/>
                    <a:pt x="6849" y="1"/>
                  </a:cubicBezTo>
                  <a:lnTo>
                    <a:pt x="13287" y="1"/>
                  </a:lnTo>
                  <a:lnTo>
                    <a:pt x="13287" y="21709"/>
                  </a:lnTo>
                  <a:lnTo>
                    <a:pt x="8092" y="21709"/>
                  </a:lnTo>
                  <a:cubicBezTo>
                    <a:pt x="7982" y="21716"/>
                    <a:pt x="7871" y="21721"/>
                    <a:pt x="7760" y="21721"/>
                  </a:cubicBezTo>
                  <a:cubicBezTo>
                    <a:pt x="3475" y="21721"/>
                    <a:pt x="1" y="16501"/>
                    <a:pt x="1" y="10062"/>
                  </a:cubicBezTo>
                  <a:cubicBezTo>
                    <a:pt x="1" y="7543"/>
                    <a:pt x="533" y="5211"/>
                    <a:pt x="1436" y="3304"/>
                  </a:cubicBezTo>
                  <a:close/>
                </a:path>
              </a:pathLst>
            </a:custGeom>
            <a:solidFill>
              <a:srgbClr val="AC8672">
                <a:alpha val="4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2529050" y="3037625"/>
              <a:ext cx="388000" cy="582925"/>
            </a:xfrm>
            <a:custGeom>
              <a:avLst/>
              <a:gdLst/>
              <a:ahLst/>
              <a:cxnLst/>
              <a:rect l="l" t="t" r="r" b="b"/>
              <a:pathLst>
                <a:path w="15520" h="23317" extrusionOk="0">
                  <a:moveTo>
                    <a:pt x="7759" y="1"/>
                  </a:moveTo>
                  <a:cubicBezTo>
                    <a:pt x="5702" y="1"/>
                    <a:pt x="3728" y="1229"/>
                    <a:pt x="2273" y="3415"/>
                  </a:cubicBezTo>
                  <a:cubicBezTo>
                    <a:pt x="817" y="5602"/>
                    <a:pt x="0" y="8567"/>
                    <a:pt x="0" y="11659"/>
                  </a:cubicBezTo>
                  <a:cubicBezTo>
                    <a:pt x="0" y="14752"/>
                    <a:pt x="817" y="17716"/>
                    <a:pt x="2273" y="19902"/>
                  </a:cubicBezTo>
                  <a:cubicBezTo>
                    <a:pt x="3728" y="22089"/>
                    <a:pt x="5702" y="23317"/>
                    <a:pt x="7759" y="23317"/>
                  </a:cubicBezTo>
                  <a:cubicBezTo>
                    <a:pt x="9818" y="23317"/>
                    <a:pt x="11792" y="22089"/>
                    <a:pt x="13247" y="19902"/>
                  </a:cubicBezTo>
                  <a:cubicBezTo>
                    <a:pt x="14703" y="17716"/>
                    <a:pt x="15520" y="14752"/>
                    <a:pt x="15520" y="11659"/>
                  </a:cubicBezTo>
                  <a:cubicBezTo>
                    <a:pt x="15520" y="8567"/>
                    <a:pt x="14703" y="5602"/>
                    <a:pt x="13247" y="3415"/>
                  </a:cubicBezTo>
                  <a:cubicBezTo>
                    <a:pt x="11792" y="1229"/>
                    <a:pt x="9818" y="1"/>
                    <a:pt x="7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2653675" y="3194450"/>
              <a:ext cx="166800" cy="269325"/>
            </a:xfrm>
            <a:custGeom>
              <a:avLst/>
              <a:gdLst/>
              <a:ahLst/>
              <a:cxnLst/>
              <a:rect l="l" t="t" r="r" b="b"/>
              <a:pathLst>
                <a:path w="6672" h="10773" extrusionOk="0">
                  <a:moveTo>
                    <a:pt x="3336" y="10772"/>
                  </a:moveTo>
                  <a:cubicBezTo>
                    <a:pt x="5174" y="10772"/>
                    <a:pt x="6671" y="8353"/>
                    <a:pt x="6671" y="5386"/>
                  </a:cubicBezTo>
                  <a:cubicBezTo>
                    <a:pt x="6671" y="2420"/>
                    <a:pt x="5174" y="0"/>
                    <a:pt x="3336" y="0"/>
                  </a:cubicBezTo>
                  <a:cubicBezTo>
                    <a:pt x="1498" y="0"/>
                    <a:pt x="0" y="2420"/>
                    <a:pt x="0" y="5386"/>
                  </a:cubicBezTo>
                  <a:cubicBezTo>
                    <a:pt x="0" y="8353"/>
                    <a:pt x="1498" y="10772"/>
                    <a:pt x="3336" y="107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2709475" y="3194450"/>
              <a:ext cx="111000" cy="269325"/>
            </a:xfrm>
            <a:custGeom>
              <a:avLst/>
              <a:gdLst/>
              <a:ahLst/>
              <a:cxnLst/>
              <a:rect l="l" t="t" r="r" b="b"/>
              <a:pathLst>
                <a:path w="4440" h="10773" extrusionOk="0">
                  <a:moveTo>
                    <a:pt x="887" y="1062"/>
                  </a:moveTo>
                  <a:cubicBezTo>
                    <a:pt x="620" y="740"/>
                    <a:pt x="322" y="483"/>
                    <a:pt x="1" y="302"/>
                  </a:cubicBezTo>
                  <a:cubicBezTo>
                    <a:pt x="282" y="143"/>
                    <a:pt x="578" y="43"/>
                    <a:pt x="887" y="12"/>
                  </a:cubicBezTo>
                  <a:cubicBezTo>
                    <a:pt x="959" y="5"/>
                    <a:pt x="1031" y="0"/>
                    <a:pt x="1103" y="0"/>
                  </a:cubicBezTo>
                  <a:cubicBezTo>
                    <a:pt x="2946" y="0"/>
                    <a:pt x="4439" y="2412"/>
                    <a:pt x="4439" y="5386"/>
                  </a:cubicBezTo>
                  <a:cubicBezTo>
                    <a:pt x="4439" y="6157"/>
                    <a:pt x="4340" y="6888"/>
                    <a:pt x="4160" y="7550"/>
                  </a:cubicBezTo>
                  <a:cubicBezTo>
                    <a:pt x="3644" y="9448"/>
                    <a:pt x="2469" y="10772"/>
                    <a:pt x="1103" y="10772"/>
                  </a:cubicBezTo>
                  <a:cubicBezTo>
                    <a:pt x="1031" y="10772"/>
                    <a:pt x="959" y="10769"/>
                    <a:pt x="887" y="10761"/>
                  </a:cubicBezTo>
                  <a:cubicBezTo>
                    <a:pt x="578" y="10730"/>
                    <a:pt x="282" y="10630"/>
                    <a:pt x="1" y="10471"/>
                  </a:cubicBezTo>
                  <a:cubicBezTo>
                    <a:pt x="322" y="10290"/>
                    <a:pt x="620" y="10032"/>
                    <a:pt x="887" y="9711"/>
                  </a:cubicBezTo>
                  <a:cubicBezTo>
                    <a:pt x="1368" y="9135"/>
                    <a:pt x="1748" y="8354"/>
                    <a:pt x="1981" y="7451"/>
                  </a:cubicBezTo>
                  <a:cubicBezTo>
                    <a:pt x="2144" y="6815"/>
                    <a:pt x="2234" y="6117"/>
                    <a:pt x="2234" y="5386"/>
                  </a:cubicBezTo>
                  <a:cubicBezTo>
                    <a:pt x="2234" y="3615"/>
                    <a:pt x="1705" y="2044"/>
                    <a:pt x="887" y="10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2529050" y="3037625"/>
              <a:ext cx="388000" cy="582925"/>
            </a:xfrm>
            <a:custGeom>
              <a:avLst/>
              <a:gdLst/>
              <a:ahLst/>
              <a:cxnLst/>
              <a:rect l="l" t="t" r="r" b="b"/>
              <a:pathLst>
                <a:path w="15520" h="23317" extrusionOk="0">
                  <a:moveTo>
                    <a:pt x="5003" y="2397"/>
                  </a:moveTo>
                  <a:cubicBezTo>
                    <a:pt x="2799" y="4099"/>
                    <a:pt x="1288" y="7608"/>
                    <a:pt x="1288" y="11659"/>
                  </a:cubicBezTo>
                  <a:cubicBezTo>
                    <a:pt x="1288" y="12142"/>
                    <a:pt x="1308" y="12615"/>
                    <a:pt x="1350" y="13080"/>
                  </a:cubicBezTo>
                  <a:cubicBezTo>
                    <a:pt x="1524" y="15028"/>
                    <a:pt x="2050" y="16805"/>
                    <a:pt x="2826" y="18251"/>
                  </a:cubicBezTo>
                  <a:cubicBezTo>
                    <a:pt x="2931" y="18447"/>
                    <a:pt x="3041" y="18637"/>
                    <a:pt x="3155" y="18821"/>
                  </a:cubicBezTo>
                  <a:cubicBezTo>
                    <a:pt x="4018" y="20208"/>
                    <a:pt x="5129" y="21227"/>
                    <a:pt x="6378" y="21709"/>
                  </a:cubicBezTo>
                  <a:cubicBezTo>
                    <a:pt x="6905" y="21913"/>
                    <a:pt x="7457" y="22022"/>
                    <a:pt x="8026" y="22022"/>
                  </a:cubicBezTo>
                  <a:cubicBezTo>
                    <a:pt x="8052" y="22022"/>
                    <a:pt x="8079" y="22022"/>
                    <a:pt x="8104" y="22021"/>
                  </a:cubicBezTo>
                  <a:cubicBezTo>
                    <a:pt x="9988" y="21987"/>
                    <a:pt x="11687" y="20767"/>
                    <a:pt x="12897" y="18821"/>
                  </a:cubicBezTo>
                  <a:cubicBezTo>
                    <a:pt x="13732" y="17478"/>
                    <a:pt x="14335" y="15788"/>
                    <a:pt x="14606" y="13906"/>
                  </a:cubicBezTo>
                  <a:cubicBezTo>
                    <a:pt x="14711" y="13183"/>
                    <a:pt x="14765" y="12431"/>
                    <a:pt x="14765" y="11659"/>
                  </a:cubicBezTo>
                  <a:cubicBezTo>
                    <a:pt x="14765" y="9314"/>
                    <a:pt x="14259" y="7151"/>
                    <a:pt x="13405" y="5415"/>
                  </a:cubicBezTo>
                  <a:cubicBezTo>
                    <a:pt x="12189" y="2943"/>
                    <a:pt x="10269" y="1336"/>
                    <a:pt x="8104" y="1298"/>
                  </a:cubicBezTo>
                  <a:cubicBezTo>
                    <a:pt x="8079" y="1298"/>
                    <a:pt x="8052" y="1297"/>
                    <a:pt x="8026" y="1297"/>
                  </a:cubicBezTo>
                  <a:cubicBezTo>
                    <a:pt x="6939" y="1297"/>
                    <a:pt x="5912" y="1693"/>
                    <a:pt x="5003" y="2397"/>
                  </a:cubicBezTo>
                  <a:lnTo>
                    <a:pt x="5003" y="2397"/>
                  </a:lnTo>
                  <a:close/>
                  <a:moveTo>
                    <a:pt x="0" y="11659"/>
                  </a:moveTo>
                  <a:cubicBezTo>
                    <a:pt x="0" y="7546"/>
                    <a:pt x="1417" y="3931"/>
                    <a:pt x="3558" y="1856"/>
                  </a:cubicBezTo>
                  <a:cubicBezTo>
                    <a:pt x="4001" y="1427"/>
                    <a:pt x="4476" y="1063"/>
                    <a:pt x="4975" y="774"/>
                  </a:cubicBezTo>
                  <a:cubicBezTo>
                    <a:pt x="5776" y="312"/>
                    <a:pt x="6640" y="42"/>
                    <a:pt x="7545" y="5"/>
                  </a:cubicBezTo>
                  <a:cubicBezTo>
                    <a:pt x="7616" y="3"/>
                    <a:pt x="7688" y="1"/>
                    <a:pt x="7759" y="1"/>
                  </a:cubicBezTo>
                  <a:cubicBezTo>
                    <a:pt x="7876" y="1"/>
                    <a:pt x="7990" y="5"/>
                    <a:pt x="8104" y="13"/>
                  </a:cubicBezTo>
                  <a:cubicBezTo>
                    <a:pt x="10191" y="149"/>
                    <a:pt x="12063" y="1523"/>
                    <a:pt x="13405" y="3659"/>
                  </a:cubicBezTo>
                  <a:cubicBezTo>
                    <a:pt x="14716" y="5747"/>
                    <a:pt x="15520" y="8562"/>
                    <a:pt x="15520" y="11659"/>
                  </a:cubicBezTo>
                  <a:cubicBezTo>
                    <a:pt x="15520" y="12431"/>
                    <a:pt x="15471" y="13185"/>
                    <a:pt x="15376" y="13915"/>
                  </a:cubicBezTo>
                  <a:cubicBezTo>
                    <a:pt x="15137" y="15739"/>
                    <a:pt x="14616" y="17409"/>
                    <a:pt x="13884" y="18821"/>
                  </a:cubicBezTo>
                  <a:cubicBezTo>
                    <a:pt x="12530" y="21431"/>
                    <a:pt x="10453" y="23152"/>
                    <a:pt x="8104" y="23307"/>
                  </a:cubicBezTo>
                  <a:cubicBezTo>
                    <a:pt x="7990" y="23314"/>
                    <a:pt x="7876" y="23317"/>
                    <a:pt x="7761" y="23317"/>
                  </a:cubicBezTo>
                  <a:cubicBezTo>
                    <a:pt x="7644" y="23317"/>
                    <a:pt x="7530" y="23314"/>
                    <a:pt x="7416" y="23307"/>
                  </a:cubicBezTo>
                  <a:cubicBezTo>
                    <a:pt x="6109" y="23221"/>
                    <a:pt x="4886" y="22649"/>
                    <a:pt x="3824" y="21709"/>
                  </a:cubicBezTo>
                  <a:cubicBezTo>
                    <a:pt x="2979" y="20960"/>
                    <a:pt x="2237" y="19979"/>
                    <a:pt x="1636" y="18821"/>
                  </a:cubicBezTo>
                  <a:cubicBezTo>
                    <a:pt x="1539" y="18635"/>
                    <a:pt x="1448" y="18445"/>
                    <a:pt x="1358" y="18251"/>
                  </a:cubicBezTo>
                  <a:cubicBezTo>
                    <a:pt x="652" y="16705"/>
                    <a:pt x="187" y="14890"/>
                    <a:pt x="45" y="12930"/>
                  </a:cubicBezTo>
                  <a:cubicBezTo>
                    <a:pt x="16" y="12512"/>
                    <a:pt x="0" y="12089"/>
                    <a:pt x="0" y="116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2706925" y="3279275"/>
              <a:ext cx="55525" cy="99675"/>
            </a:xfrm>
            <a:custGeom>
              <a:avLst/>
              <a:gdLst/>
              <a:ahLst/>
              <a:cxnLst/>
              <a:rect l="l" t="t" r="r" b="b"/>
              <a:pathLst>
                <a:path w="2221" h="3987" extrusionOk="0">
                  <a:moveTo>
                    <a:pt x="1111" y="3986"/>
                  </a:moveTo>
                  <a:cubicBezTo>
                    <a:pt x="1723" y="3986"/>
                    <a:pt x="2221" y="3091"/>
                    <a:pt x="2221" y="1993"/>
                  </a:cubicBezTo>
                  <a:cubicBezTo>
                    <a:pt x="2221" y="896"/>
                    <a:pt x="1723" y="1"/>
                    <a:pt x="1111" y="1"/>
                  </a:cubicBezTo>
                  <a:cubicBezTo>
                    <a:pt x="499" y="1"/>
                    <a:pt x="1" y="895"/>
                    <a:pt x="1" y="1993"/>
                  </a:cubicBezTo>
                  <a:cubicBezTo>
                    <a:pt x="1" y="3091"/>
                    <a:pt x="500" y="3986"/>
                    <a:pt x="1111" y="39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1486475" y="3051100"/>
              <a:ext cx="279800" cy="453350"/>
            </a:xfrm>
            <a:custGeom>
              <a:avLst/>
              <a:gdLst/>
              <a:ahLst/>
              <a:cxnLst/>
              <a:rect l="l" t="t" r="r" b="b"/>
              <a:pathLst>
                <a:path w="11192" h="18134" extrusionOk="0">
                  <a:moveTo>
                    <a:pt x="9009" y="0"/>
                  </a:moveTo>
                  <a:lnTo>
                    <a:pt x="2183" y="0"/>
                  </a:lnTo>
                  <a:cubicBezTo>
                    <a:pt x="983" y="0"/>
                    <a:pt x="0" y="982"/>
                    <a:pt x="0" y="2183"/>
                  </a:cubicBezTo>
                  <a:lnTo>
                    <a:pt x="0" y="18133"/>
                  </a:lnTo>
                  <a:lnTo>
                    <a:pt x="11192" y="18133"/>
                  </a:lnTo>
                  <a:lnTo>
                    <a:pt x="11192" y="2183"/>
                  </a:lnTo>
                  <a:cubicBezTo>
                    <a:pt x="11192" y="982"/>
                    <a:pt x="10209" y="0"/>
                    <a:pt x="9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1519025" y="3083625"/>
              <a:ext cx="214700" cy="398500"/>
            </a:xfrm>
            <a:custGeom>
              <a:avLst/>
              <a:gdLst/>
              <a:ahLst/>
              <a:cxnLst/>
              <a:rect l="l" t="t" r="r" b="b"/>
              <a:pathLst>
                <a:path w="8588" h="15940" extrusionOk="0">
                  <a:moveTo>
                    <a:pt x="0" y="15940"/>
                  </a:moveTo>
                  <a:lnTo>
                    <a:pt x="8588" y="15940"/>
                  </a:lnTo>
                  <a:lnTo>
                    <a:pt x="8588" y="882"/>
                  </a:lnTo>
                  <a:cubicBezTo>
                    <a:pt x="8588" y="399"/>
                    <a:pt x="8188" y="0"/>
                    <a:pt x="7707" y="0"/>
                  </a:cubicBezTo>
                  <a:lnTo>
                    <a:pt x="881" y="0"/>
                  </a:lnTo>
                  <a:cubicBezTo>
                    <a:pt x="399" y="0"/>
                    <a:pt x="0" y="400"/>
                    <a:pt x="0" y="8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1535125" y="3083625"/>
              <a:ext cx="198600" cy="398500"/>
            </a:xfrm>
            <a:custGeom>
              <a:avLst/>
              <a:gdLst/>
              <a:ahLst/>
              <a:cxnLst/>
              <a:rect l="l" t="t" r="r" b="b"/>
              <a:pathLst>
                <a:path w="7944" h="15940" extrusionOk="0">
                  <a:moveTo>
                    <a:pt x="2" y="15940"/>
                  </a:moveTo>
                  <a:lnTo>
                    <a:pt x="7944" y="15940"/>
                  </a:lnTo>
                  <a:lnTo>
                    <a:pt x="7944" y="882"/>
                  </a:lnTo>
                  <a:cubicBezTo>
                    <a:pt x="7944" y="399"/>
                    <a:pt x="7544" y="0"/>
                    <a:pt x="7063" y="0"/>
                  </a:cubicBezTo>
                  <a:lnTo>
                    <a:pt x="882" y="0"/>
                  </a:lnTo>
                  <a:cubicBezTo>
                    <a:pt x="401" y="0"/>
                    <a:pt x="1" y="400"/>
                    <a:pt x="1" y="88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1741500" y="3472600"/>
              <a:ext cx="756500" cy="58425"/>
            </a:xfrm>
            <a:custGeom>
              <a:avLst/>
              <a:gdLst/>
              <a:ahLst/>
              <a:cxnLst/>
              <a:rect l="l" t="t" r="r" b="b"/>
              <a:pathLst>
                <a:path w="30260" h="2337" extrusionOk="0">
                  <a:moveTo>
                    <a:pt x="29226" y="0"/>
                  </a:moveTo>
                  <a:lnTo>
                    <a:pt x="1033" y="0"/>
                  </a:lnTo>
                  <a:cubicBezTo>
                    <a:pt x="465" y="0"/>
                    <a:pt x="0" y="465"/>
                    <a:pt x="0" y="1033"/>
                  </a:cubicBezTo>
                  <a:lnTo>
                    <a:pt x="0" y="1304"/>
                  </a:lnTo>
                  <a:cubicBezTo>
                    <a:pt x="0" y="1872"/>
                    <a:pt x="465" y="2337"/>
                    <a:pt x="1033" y="2337"/>
                  </a:cubicBezTo>
                  <a:lnTo>
                    <a:pt x="29226" y="2337"/>
                  </a:lnTo>
                  <a:cubicBezTo>
                    <a:pt x="29795" y="2337"/>
                    <a:pt x="30259" y="1872"/>
                    <a:pt x="30259" y="1304"/>
                  </a:cubicBezTo>
                  <a:lnTo>
                    <a:pt x="30259" y="1033"/>
                  </a:lnTo>
                  <a:cubicBezTo>
                    <a:pt x="30259" y="465"/>
                    <a:pt x="29795" y="0"/>
                    <a:pt x="292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1807875" y="3285150"/>
              <a:ext cx="204275" cy="335400"/>
            </a:xfrm>
            <a:custGeom>
              <a:avLst/>
              <a:gdLst/>
              <a:ahLst/>
              <a:cxnLst/>
              <a:rect l="l" t="t" r="r" b="b"/>
              <a:pathLst>
                <a:path w="8171" h="13416" extrusionOk="0">
                  <a:moveTo>
                    <a:pt x="8171" y="13410"/>
                  </a:moveTo>
                  <a:lnTo>
                    <a:pt x="4657" y="13410"/>
                  </a:lnTo>
                  <a:cubicBezTo>
                    <a:pt x="4593" y="13414"/>
                    <a:pt x="4529" y="13416"/>
                    <a:pt x="4465" y="13416"/>
                  </a:cubicBezTo>
                  <a:cubicBezTo>
                    <a:pt x="1999" y="13416"/>
                    <a:pt x="1" y="10413"/>
                    <a:pt x="1" y="6708"/>
                  </a:cubicBezTo>
                  <a:cubicBezTo>
                    <a:pt x="1" y="3003"/>
                    <a:pt x="1999" y="1"/>
                    <a:pt x="4465" y="1"/>
                  </a:cubicBezTo>
                  <a:lnTo>
                    <a:pt x="8171" y="1"/>
                  </a:lnTo>
                  <a:lnTo>
                    <a:pt x="8171" y="13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1818325" y="3285150"/>
              <a:ext cx="193825" cy="306900"/>
            </a:xfrm>
            <a:custGeom>
              <a:avLst/>
              <a:gdLst/>
              <a:ahLst/>
              <a:cxnLst/>
              <a:rect l="l" t="t" r="r" b="b"/>
              <a:pathLst>
                <a:path w="7753" h="12276" extrusionOk="0">
                  <a:moveTo>
                    <a:pt x="362" y="2922"/>
                  </a:moveTo>
                  <a:cubicBezTo>
                    <a:pt x="1167" y="1157"/>
                    <a:pt x="2517" y="1"/>
                    <a:pt x="4047" y="1"/>
                  </a:cubicBezTo>
                  <a:lnTo>
                    <a:pt x="7753" y="1"/>
                  </a:lnTo>
                  <a:lnTo>
                    <a:pt x="7753" y="12270"/>
                  </a:lnTo>
                  <a:lnTo>
                    <a:pt x="4656" y="12270"/>
                  </a:lnTo>
                  <a:cubicBezTo>
                    <a:pt x="4594" y="12273"/>
                    <a:pt x="4530" y="12275"/>
                    <a:pt x="4466" y="12275"/>
                  </a:cubicBezTo>
                  <a:cubicBezTo>
                    <a:pt x="2000" y="12275"/>
                    <a:pt x="0" y="9273"/>
                    <a:pt x="0" y="5567"/>
                  </a:cubicBezTo>
                  <a:cubicBezTo>
                    <a:pt x="0" y="4628"/>
                    <a:pt x="129" y="3733"/>
                    <a:pt x="362" y="2922"/>
                  </a:cubicBezTo>
                  <a:close/>
                </a:path>
              </a:pathLst>
            </a:custGeom>
            <a:solidFill>
              <a:srgbClr val="AC8672">
                <a:alpha val="4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1895525" y="3285150"/>
              <a:ext cx="223325" cy="335400"/>
            </a:xfrm>
            <a:custGeom>
              <a:avLst/>
              <a:gdLst/>
              <a:ahLst/>
              <a:cxnLst/>
              <a:rect l="l" t="t" r="r" b="b"/>
              <a:pathLst>
                <a:path w="8933" h="13416" extrusionOk="0">
                  <a:moveTo>
                    <a:pt x="4467" y="13416"/>
                  </a:moveTo>
                  <a:cubicBezTo>
                    <a:pt x="6926" y="13416"/>
                    <a:pt x="8932" y="10403"/>
                    <a:pt x="8932" y="6708"/>
                  </a:cubicBezTo>
                  <a:cubicBezTo>
                    <a:pt x="8932" y="3013"/>
                    <a:pt x="6926" y="1"/>
                    <a:pt x="4467" y="1"/>
                  </a:cubicBezTo>
                  <a:cubicBezTo>
                    <a:pt x="2007" y="1"/>
                    <a:pt x="1" y="3013"/>
                    <a:pt x="1" y="6708"/>
                  </a:cubicBezTo>
                  <a:cubicBezTo>
                    <a:pt x="1" y="10403"/>
                    <a:pt x="2007" y="13416"/>
                    <a:pt x="4467" y="134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951075" y="3349225"/>
              <a:ext cx="128400" cy="207275"/>
            </a:xfrm>
            <a:custGeom>
              <a:avLst/>
              <a:gdLst/>
              <a:ahLst/>
              <a:cxnLst/>
              <a:rect l="l" t="t" r="r" b="b"/>
              <a:pathLst>
                <a:path w="5136" h="8291" extrusionOk="0">
                  <a:moveTo>
                    <a:pt x="2567" y="8290"/>
                  </a:moveTo>
                  <a:cubicBezTo>
                    <a:pt x="3981" y="8290"/>
                    <a:pt x="5135" y="6429"/>
                    <a:pt x="5135" y="4145"/>
                  </a:cubicBezTo>
                  <a:cubicBezTo>
                    <a:pt x="5135" y="1862"/>
                    <a:pt x="3981" y="0"/>
                    <a:pt x="2567" y="0"/>
                  </a:cubicBezTo>
                  <a:cubicBezTo>
                    <a:pt x="1153" y="0"/>
                    <a:pt x="0" y="1862"/>
                    <a:pt x="0" y="4145"/>
                  </a:cubicBezTo>
                  <a:cubicBezTo>
                    <a:pt x="0" y="6429"/>
                    <a:pt x="1153" y="8290"/>
                    <a:pt x="2567" y="82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1951075" y="3354600"/>
              <a:ext cx="87500" cy="196525"/>
            </a:xfrm>
            <a:custGeom>
              <a:avLst/>
              <a:gdLst/>
              <a:ahLst/>
              <a:cxnLst/>
              <a:rect l="l" t="t" r="r" b="b"/>
              <a:pathLst>
                <a:path w="3500" h="7861" extrusionOk="0">
                  <a:moveTo>
                    <a:pt x="1750" y="7860"/>
                  </a:moveTo>
                  <a:cubicBezTo>
                    <a:pt x="732" y="7310"/>
                    <a:pt x="0" y="5758"/>
                    <a:pt x="0" y="3930"/>
                  </a:cubicBezTo>
                  <a:cubicBezTo>
                    <a:pt x="0" y="2103"/>
                    <a:pt x="732" y="551"/>
                    <a:pt x="1750" y="0"/>
                  </a:cubicBezTo>
                  <a:cubicBezTo>
                    <a:pt x="2766" y="551"/>
                    <a:pt x="3500" y="2103"/>
                    <a:pt x="3500" y="3930"/>
                  </a:cubicBezTo>
                  <a:cubicBezTo>
                    <a:pt x="3500" y="5758"/>
                    <a:pt x="2767" y="7310"/>
                    <a:pt x="1750" y="78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1895575" y="3285150"/>
              <a:ext cx="223275" cy="335400"/>
            </a:xfrm>
            <a:custGeom>
              <a:avLst/>
              <a:gdLst/>
              <a:ahLst/>
              <a:cxnLst/>
              <a:rect l="l" t="t" r="r" b="b"/>
              <a:pathLst>
                <a:path w="8931" h="13416" extrusionOk="0">
                  <a:moveTo>
                    <a:pt x="747" y="4984"/>
                  </a:moveTo>
                  <a:cubicBezTo>
                    <a:pt x="671" y="5359"/>
                    <a:pt x="619" y="5749"/>
                    <a:pt x="595" y="6153"/>
                  </a:cubicBezTo>
                  <a:cubicBezTo>
                    <a:pt x="583" y="6336"/>
                    <a:pt x="578" y="6521"/>
                    <a:pt x="578" y="6708"/>
                  </a:cubicBezTo>
                  <a:cubicBezTo>
                    <a:pt x="578" y="7278"/>
                    <a:pt x="630" y="7828"/>
                    <a:pt x="730" y="8350"/>
                  </a:cubicBezTo>
                  <a:cubicBezTo>
                    <a:pt x="767" y="8544"/>
                    <a:pt x="811" y="8734"/>
                    <a:pt x="860" y="8920"/>
                  </a:cubicBezTo>
                  <a:cubicBezTo>
                    <a:pt x="1436" y="11082"/>
                    <a:pt x="2834" y="12608"/>
                    <a:pt x="4465" y="12608"/>
                  </a:cubicBezTo>
                  <a:cubicBezTo>
                    <a:pt x="4532" y="12608"/>
                    <a:pt x="4598" y="12605"/>
                    <a:pt x="4663" y="12600"/>
                  </a:cubicBezTo>
                  <a:cubicBezTo>
                    <a:pt x="6209" y="12482"/>
                    <a:pt x="7516" y="10994"/>
                    <a:pt x="8070" y="8920"/>
                  </a:cubicBezTo>
                  <a:cubicBezTo>
                    <a:pt x="8119" y="8734"/>
                    <a:pt x="8162" y="8544"/>
                    <a:pt x="8199" y="8349"/>
                  </a:cubicBezTo>
                  <a:cubicBezTo>
                    <a:pt x="8299" y="7828"/>
                    <a:pt x="8352" y="7278"/>
                    <a:pt x="8352" y="6708"/>
                  </a:cubicBezTo>
                  <a:cubicBezTo>
                    <a:pt x="8352" y="6612"/>
                    <a:pt x="8351" y="6515"/>
                    <a:pt x="8347" y="6419"/>
                  </a:cubicBezTo>
                  <a:cubicBezTo>
                    <a:pt x="8345" y="6343"/>
                    <a:pt x="8342" y="6268"/>
                    <a:pt x="8337" y="6193"/>
                  </a:cubicBezTo>
                  <a:cubicBezTo>
                    <a:pt x="8336" y="6179"/>
                    <a:pt x="8336" y="6166"/>
                    <a:pt x="8335" y="6153"/>
                  </a:cubicBezTo>
                  <a:cubicBezTo>
                    <a:pt x="8310" y="5749"/>
                    <a:pt x="8259" y="5358"/>
                    <a:pt x="8184" y="4984"/>
                  </a:cubicBezTo>
                  <a:cubicBezTo>
                    <a:pt x="8099" y="4565"/>
                    <a:pt x="7986" y="4168"/>
                    <a:pt x="7846" y="3795"/>
                  </a:cubicBezTo>
                  <a:cubicBezTo>
                    <a:pt x="7561" y="3037"/>
                    <a:pt x="7169" y="2384"/>
                    <a:pt x="6703" y="1884"/>
                  </a:cubicBezTo>
                  <a:cubicBezTo>
                    <a:pt x="6225" y="1372"/>
                    <a:pt x="5667" y="1021"/>
                    <a:pt x="5065" y="878"/>
                  </a:cubicBezTo>
                  <a:cubicBezTo>
                    <a:pt x="4933" y="848"/>
                    <a:pt x="4798" y="827"/>
                    <a:pt x="4663" y="817"/>
                  </a:cubicBezTo>
                  <a:cubicBezTo>
                    <a:pt x="4597" y="811"/>
                    <a:pt x="4532" y="809"/>
                    <a:pt x="4465" y="809"/>
                  </a:cubicBezTo>
                  <a:cubicBezTo>
                    <a:pt x="4397" y="809"/>
                    <a:pt x="4328" y="812"/>
                    <a:pt x="4261" y="817"/>
                  </a:cubicBezTo>
                  <a:cubicBezTo>
                    <a:pt x="4046" y="834"/>
                    <a:pt x="3836" y="877"/>
                    <a:pt x="3631" y="945"/>
                  </a:cubicBezTo>
                  <a:cubicBezTo>
                    <a:pt x="3570" y="965"/>
                    <a:pt x="3511" y="987"/>
                    <a:pt x="3452" y="1012"/>
                  </a:cubicBezTo>
                  <a:cubicBezTo>
                    <a:pt x="3171" y="1126"/>
                    <a:pt x="2901" y="1288"/>
                    <a:pt x="2649" y="1491"/>
                  </a:cubicBezTo>
                  <a:cubicBezTo>
                    <a:pt x="1743" y="2217"/>
                    <a:pt x="1050" y="3471"/>
                    <a:pt x="746" y="4984"/>
                  </a:cubicBezTo>
                  <a:lnTo>
                    <a:pt x="746" y="4984"/>
                  </a:lnTo>
                  <a:close/>
                  <a:moveTo>
                    <a:pt x="4267" y="13410"/>
                  </a:moveTo>
                  <a:cubicBezTo>
                    <a:pt x="2403" y="13288"/>
                    <a:pt x="835" y="11449"/>
                    <a:pt x="247" y="8920"/>
                  </a:cubicBezTo>
                  <a:cubicBezTo>
                    <a:pt x="205" y="8733"/>
                    <a:pt x="167" y="8543"/>
                    <a:pt x="134" y="8349"/>
                  </a:cubicBezTo>
                  <a:cubicBezTo>
                    <a:pt x="46" y="7824"/>
                    <a:pt x="0" y="7274"/>
                    <a:pt x="0" y="6708"/>
                  </a:cubicBezTo>
                  <a:cubicBezTo>
                    <a:pt x="0" y="6521"/>
                    <a:pt x="5" y="6336"/>
                    <a:pt x="15" y="6153"/>
                  </a:cubicBezTo>
                  <a:cubicBezTo>
                    <a:pt x="37" y="5752"/>
                    <a:pt x="82" y="5361"/>
                    <a:pt x="149" y="4984"/>
                  </a:cubicBezTo>
                  <a:cubicBezTo>
                    <a:pt x="497" y="3011"/>
                    <a:pt x="1429" y="1395"/>
                    <a:pt x="2649" y="577"/>
                  </a:cubicBezTo>
                  <a:cubicBezTo>
                    <a:pt x="2776" y="493"/>
                    <a:pt x="2907" y="416"/>
                    <a:pt x="3041" y="349"/>
                  </a:cubicBezTo>
                  <a:cubicBezTo>
                    <a:pt x="3175" y="281"/>
                    <a:pt x="3313" y="221"/>
                    <a:pt x="3453" y="173"/>
                  </a:cubicBezTo>
                  <a:cubicBezTo>
                    <a:pt x="3511" y="153"/>
                    <a:pt x="3571" y="134"/>
                    <a:pt x="3631" y="117"/>
                  </a:cubicBezTo>
                  <a:cubicBezTo>
                    <a:pt x="3837" y="59"/>
                    <a:pt x="4047" y="21"/>
                    <a:pt x="4261" y="7"/>
                  </a:cubicBezTo>
                  <a:cubicBezTo>
                    <a:pt x="4328" y="2"/>
                    <a:pt x="4396" y="1"/>
                    <a:pt x="4465" y="1"/>
                  </a:cubicBezTo>
                  <a:cubicBezTo>
                    <a:pt x="4499" y="1"/>
                    <a:pt x="4534" y="1"/>
                    <a:pt x="4568" y="2"/>
                  </a:cubicBezTo>
                  <a:cubicBezTo>
                    <a:pt x="4600" y="3"/>
                    <a:pt x="4631" y="4"/>
                    <a:pt x="4663" y="6"/>
                  </a:cubicBezTo>
                  <a:cubicBezTo>
                    <a:pt x="4798" y="15"/>
                    <a:pt x="4933" y="33"/>
                    <a:pt x="5065" y="60"/>
                  </a:cubicBezTo>
                  <a:cubicBezTo>
                    <a:pt x="5655" y="179"/>
                    <a:pt x="6209" y="471"/>
                    <a:pt x="6703" y="902"/>
                  </a:cubicBezTo>
                  <a:cubicBezTo>
                    <a:pt x="7135" y="1278"/>
                    <a:pt x="7521" y="1761"/>
                    <a:pt x="7846" y="2326"/>
                  </a:cubicBezTo>
                  <a:cubicBezTo>
                    <a:pt x="8281" y="3083"/>
                    <a:pt x="8606" y="3987"/>
                    <a:pt x="8782" y="4984"/>
                  </a:cubicBezTo>
                  <a:cubicBezTo>
                    <a:pt x="8848" y="5361"/>
                    <a:pt x="8893" y="5752"/>
                    <a:pt x="8915" y="6153"/>
                  </a:cubicBezTo>
                  <a:cubicBezTo>
                    <a:pt x="8920" y="6239"/>
                    <a:pt x="8924" y="6326"/>
                    <a:pt x="8926" y="6413"/>
                  </a:cubicBezTo>
                  <a:lnTo>
                    <a:pt x="8926" y="6419"/>
                  </a:lnTo>
                  <a:cubicBezTo>
                    <a:pt x="8929" y="6515"/>
                    <a:pt x="8930" y="6612"/>
                    <a:pt x="8930" y="6708"/>
                  </a:cubicBezTo>
                  <a:cubicBezTo>
                    <a:pt x="8930" y="7274"/>
                    <a:pt x="8883" y="7824"/>
                    <a:pt x="8796" y="8349"/>
                  </a:cubicBezTo>
                  <a:cubicBezTo>
                    <a:pt x="8764" y="8543"/>
                    <a:pt x="8726" y="8733"/>
                    <a:pt x="8682" y="8920"/>
                  </a:cubicBezTo>
                  <a:cubicBezTo>
                    <a:pt x="8094" y="11449"/>
                    <a:pt x="6527" y="13288"/>
                    <a:pt x="4663" y="13410"/>
                  </a:cubicBezTo>
                  <a:cubicBezTo>
                    <a:pt x="4597" y="13415"/>
                    <a:pt x="4532" y="13416"/>
                    <a:pt x="4465" y="13416"/>
                  </a:cubicBezTo>
                  <a:cubicBezTo>
                    <a:pt x="4399" y="13416"/>
                    <a:pt x="4333" y="13415"/>
                    <a:pt x="4267" y="134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>
              <a:off x="1967050" y="3403050"/>
              <a:ext cx="55525" cy="99625"/>
            </a:xfrm>
            <a:custGeom>
              <a:avLst/>
              <a:gdLst/>
              <a:ahLst/>
              <a:cxnLst/>
              <a:rect l="l" t="t" r="r" b="b"/>
              <a:pathLst>
                <a:path w="2221" h="3985" extrusionOk="0">
                  <a:moveTo>
                    <a:pt x="1111" y="3985"/>
                  </a:moveTo>
                  <a:cubicBezTo>
                    <a:pt x="1722" y="3985"/>
                    <a:pt x="2220" y="3090"/>
                    <a:pt x="2220" y="1992"/>
                  </a:cubicBezTo>
                  <a:cubicBezTo>
                    <a:pt x="2220" y="895"/>
                    <a:pt x="1722" y="0"/>
                    <a:pt x="1111" y="0"/>
                  </a:cubicBezTo>
                  <a:cubicBezTo>
                    <a:pt x="498" y="0"/>
                    <a:pt x="0" y="895"/>
                    <a:pt x="0" y="1992"/>
                  </a:cubicBezTo>
                  <a:cubicBezTo>
                    <a:pt x="0" y="3090"/>
                    <a:pt x="500" y="3985"/>
                    <a:pt x="1111" y="39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1990750" y="3417100"/>
              <a:ext cx="21400" cy="38425"/>
            </a:xfrm>
            <a:custGeom>
              <a:avLst/>
              <a:gdLst/>
              <a:ahLst/>
              <a:cxnLst/>
              <a:rect l="l" t="t" r="r" b="b"/>
              <a:pathLst>
                <a:path w="856" h="1537" extrusionOk="0">
                  <a:moveTo>
                    <a:pt x="428" y="1536"/>
                  </a:moveTo>
                  <a:cubicBezTo>
                    <a:pt x="664" y="1536"/>
                    <a:pt x="856" y="1191"/>
                    <a:pt x="856" y="768"/>
                  </a:cubicBezTo>
                  <a:cubicBezTo>
                    <a:pt x="856" y="346"/>
                    <a:pt x="664" y="0"/>
                    <a:pt x="428" y="0"/>
                  </a:cubicBezTo>
                  <a:cubicBezTo>
                    <a:pt x="193" y="0"/>
                    <a:pt x="1" y="345"/>
                    <a:pt x="1" y="768"/>
                  </a:cubicBezTo>
                  <a:cubicBezTo>
                    <a:pt x="1" y="1191"/>
                    <a:pt x="193" y="1536"/>
                    <a:pt x="428" y="15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2729675" y="3290725"/>
              <a:ext cx="21425" cy="38400"/>
            </a:xfrm>
            <a:custGeom>
              <a:avLst/>
              <a:gdLst/>
              <a:ahLst/>
              <a:cxnLst/>
              <a:rect l="l" t="t" r="r" b="b"/>
              <a:pathLst>
                <a:path w="857" h="1536" extrusionOk="0">
                  <a:moveTo>
                    <a:pt x="429" y="1535"/>
                  </a:moveTo>
                  <a:cubicBezTo>
                    <a:pt x="665" y="1535"/>
                    <a:pt x="856" y="1191"/>
                    <a:pt x="856" y="767"/>
                  </a:cubicBezTo>
                  <a:cubicBezTo>
                    <a:pt x="856" y="345"/>
                    <a:pt x="665" y="1"/>
                    <a:pt x="429" y="1"/>
                  </a:cubicBezTo>
                  <a:cubicBezTo>
                    <a:pt x="193" y="1"/>
                    <a:pt x="1" y="344"/>
                    <a:pt x="1" y="767"/>
                  </a:cubicBezTo>
                  <a:cubicBezTo>
                    <a:pt x="1" y="1191"/>
                    <a:pt x="193" y="1535"/>
                    <a:pt x="429" y="15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2224200" y="2796825"/>
              <a:ext cx="22450" cy="218800"/>
            </a:xfrm>
            <a:custGeom>
              <a:avLst/>
              <a:gdLst/>
              <a:ahLst/>
              <a:cxnLst/>
              <a:rect l="l" t="t" r="r" b="b"/>
              <a:pathLst>
                <a:path w="898" h="8752" extrusionOk="0">
                  <a:moveTo>
                    <a:pt x="449" y="0"/>
                  </a:moveTo>
                  <a:lnTo>
                    <a:pt x="449" y="0"/>
                  </a:lnTo>
                  <a:cubicBezTo>
                    <a:pt x="202" y="0"/>
                    <a:pt x="0" y="202"/>
                    <a:pt x="0" y="449"/>
                  </a:cubicBezTo>
                  <a:lnTo>
                    <a:pt x="0" y="8304"/>
                  </a:lnTo>
                  <a:cubicBezTo>
                    <a:pt x="0" y="8550"/>
                    <a:pt x="202" y="8752"/>
                    <a:pt x="449" y="8752"/>
                  </a:cubicBezTo>
                  <a:lnTo>
                    <a:pt x="449" y="8752"/>
                  </a:lnTo>
                  <a:cubicBezTo>
                    <a:pt x="696" y="8752"/>
                    <a:pt x="897" y="8550"/>
                    <a:pt x="897" y="8304"/>
                  </a:cubicBezTo>
                  <a:lnTo>
                    <a:pt x="897" y="449"/>
                  </a:lnTo>
                  <a:cubicBezTo>
                    <a:pt x="897" y="202"/>
                    <a:pt x="696" y="0"/>
                    <a:pt x="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2207875" y="2919500"/>
              <a:ext cx="55075" cy="218800"/>
            </a:xfrm>
            <a:custGeom>
              <a:avLst/>
              <a:gdLst/>
              <a:ahLst/>
              <a:cxnLst/>
              <a:rect l="l" t="t" r="r" b="b"/>
              <a:pathLst>
                <a:path w="2203" h="8752" extrusionOk="0">
                  <a:moveTo>
                    <a:pt x="1102" y="0"/>
                  </a:moveTo>
                  <a:lnTo>
                    <a:pt x="1102" y="0"/>
                  </a:lnTo>
                  <a:cubicBezTo>
                    <a:pt x="497" y="0"/>
                    <a:pt x="1" y="496"/>
                    <a:pt x="1" y="1102"/>
                  </a:cubicBezTo>
                  <a:lnTo>
                    <a:pt x="1" y="7650"/>
                  </a:lnTo>
                  <a:cubicBezTo>
                    <a:pt x="1" y="8257"/>
                    <a:pt x="497" y="8752"/>
                    <a:pt x="1102" y="8752"/>
                  </a:cubicBezTo>
                  <a:lnTo>
                    <a:pt x="1102" y="8752"/>
                  </a:lnTo>
                  <a:cubicBezTo>
                    <a:pt x="1708" y="8752"/>
                    <a:pt x="2203" y="8257"/>
                    <a:pt x="2203" y="7650"/>
                  </a:cubicBezTo>
                  <a:lnTo>
                    <a:pt x="2203" y="1102"/>
                  </a:lnTo>
                  <a:cubicBezTo>
                    <a:pt x="2203" y="496"/>
                    <a:pt x="1708" y="0"/>
                    <a:pt x="1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1448800" y="3472600"/>
              <a:ext cx="355150" cy="58425"/>
            </a:xfrm>
            <a:custGeom>
              <a:avLst/>
              <a:gdLst/>
              <a:ahLst/>
              <a:cxnLst/>
              <a:rect l="l" t="t" r="r" b="b"/>
              <a:pathLst>
                <a:path w="14206" h="2337" extrusionOk="0">
                  <a:moveTo>
                    <a:pt x="13172" y="0"/>
                  </a:moveTo>
                  <a:lnTo>
                    <a:pt x="1034" y="0"/>
                  </a:lnTo>
                  <a:cubicBezTo>
                    <a:pt x="465" y="0"/>
                    <a:pt x="0" y="465"/>
                    <a:pt x="0" y="1033"/>
                  </a:cubicBezTo>
                  <a:lnTo>
                    <a:pt x="0" y="1304"/>
                  </a:lnTo>
                  <a:cubicBezTo>
                    <a:pt x="0" y="1872"/>
                    <a:pt x="465" y="2337"/>
                    <a:pt x="1034" y="2337"/>
                  </a:cubicBezTo>
                  <a:lnTo>
                    <a:pt x="13172" y="2337"/>
                  </a:lnTo>
                  <a:cubicBezTo>
                    <a:pt x="13740" y="2337"/>
                    <a:pt x="14206" y="1872"/>
                    <a:pt x="14206" y="1304"/>
                  </a:cubicBezTo>
                  <a:lnTo>
                    <a:pt x="14206" y="1033"/>
                  </a:lnTo>
                  <a:cubicBezTo>
                    <a:pt x="14206" y="465"/>
                    <a:pt x="13740" y="0"/>
                    <a:pt x="13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1563800" y="3128450"/>
              <a:ext cx="50875" cy="163600"/>
            </a:xfrm>
            <a:custGeom>
              <a:avLst/>
              <a:gdLst/>
              <a:ahLst/>
              <a:cxnLst/>
              <a:rect l="l" t="t" r="r" b="b"/>
              <a:pathLst>
                <a:path w="2035" h="6544" extrusionOk="0">
                  <a:moveTo>
                    <a:pt x="560" y="1"/>
                  </a:moveTo>
                  <a:lnTo>
                    <a:pt x="1476" y="1"/>
                  </a:lnTo>
                  <a:cubicBezTo>
                    <a:pt x="1784" y="1"/>
                    <a:pt x="2034" y="252"/>
                    <a:pt x="2034" y="560"/>
                  </a:cubicBezTo>
                  <a:lnTo>
                    <a:pt x="2034" y="5983"/>
                  </a:lnTo>
                  <a:cubicBezTo>
                    <a:pt x="2034" y="6291"/>
                    <a:pt x="1784" y="6543"/>
                    <a:pt x="1476" y="6543"/>
                  </a:cubicBezTo>
                  <a:lnTo>
                    <a:pt x="560" y="6543"/>
                  </a:lnTo>
                  <a:cubicBezTo>
                    <a:pt x="252" y="6543"/>
                    <a:pt x="0" y="6291"/>
                    <a:pt x="0" y="5983"/>
                  </a:cubicBezTo>
                  <a:lnTo>
                    <a:pt x="0" y="560"/>
                  </a:lnTo>
                  <a:cubicBezTo>
                    <a:pt x="0" y="252"/>
                    <a:pt x="252" y="1"/>
                    <a:pt x="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1647200" y="3128450"/>
              <a:ext cx="50875" cy="163600"/>
            </a:xfrm>
            <a:custGeom>
              <a:avLst/>
              <a:gdLst/>
              <a:ahLst/>
              <a:cxnLst/>
              <a:rect l="l" t="t" r="r" b="b"/>
              <a:pathLst>
                <a:path w="2035" h="6544" extrusionOk="0">
                  <a:moveTo>
                    <a:pt x="560" y="1"/>
                  </a:moveTo>
                  <a:lnTo>
                    <a:pt x="1475" y="1"/>
                  </a:lnTo>
                  <a:cubicBezTo>
                    <a:pt x="1783" y="1"/>
                    <a:pt x="2035" y="252"/>
                    <a:pt x="2035" y="560"/>
                  </a:cubicBezTo>
                  <a:lnTo>
                    <a:pt x="2035" y="5983"/>
                  </a:lnTo>
                  <a:cubicBezTo>
                    <a:pt x="2035" y="6291"/>
                    <a:pt x="1783" y="6543"/>
                    <a:pt x="1475" y="6543"/>
                  </a:cubicBezTo>
                  <a:lnTo>
                    <a:pt x="560" y="6543"/>
                  </a:lnTo>
                  <a:cubicBezTo>
                    <a:pt x="252" y="6543"/>
                    <a:pt x="0" y="6291"/>
                    <a:pt x="0" y="5983"/>
                  </a:cubicBezTo>
                  <a:lnTo>
                    <a:pt x="0" y="560"/>
                  </a:lnTo>
                  <a:cubicBezTo>
                    <a:pt x="0" y="252"/>
                    <a:pt x="252" y="1"/>
                    <a:pt x="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1551700" y="3128450"/>
              <a:ext cx="50875" cy="163600"/>
            </a:xfrm>
            <a:custGeom>
              <a:avLst/>
              <a:gdLst/>
              <a:ahLst/>
              <a:cxnLst/>
              <a:rect l="l" t="t" r="r" b="b"/>
              <a:pathLst>
                <a:path w="2035" h="6544" extrusionOk="0">
                  <a:moveTo>
                    <a:pt x="560" y="1"/>
                  </a:moveTo>
                  <a:lnTo>
                    <a:pt x="1475" y="1"/>
                  </a:lnTo>
                  <a:cubicBezTo>
                    <a:pt x="1783" y="1"/>
                    <a:pt x="2035" y="252"/>
                    <a:pt x="2035" y="560"/>
                  </a:cubicBezTo>
                  <a:lnTo>
                    <a:pt x="2035" y="5983"/>
                  </a:lnTo>
                  <a:cubicBezTo>
                    <a:pt x="2035" y="6291"/>
                    <a:pt x="1783" y="6543"/>
                    <a:pt x="1475" y="6543"/>
                  </a:cubicBezTo>
                  <a:lnTo>
                    <a:pt x="560" y="6543"/>
                  </a:lnTo>
                  <a:cubicBezTo>
                    <a:pt x="253" y="6543"/>
                    <a:pt x="1" y="6291"/>
                    <a:pt x="1" y="5983"/>
                  </a:cubicBezTo>
                  <a:lnTo>
                    <a:pt x="1" y="560"/>
                  </a:lnTo>
                  <a:cubicBezTo>
                    <a:pt x="1" y="252"/>
                    <a:pt x="253" y="1"/>
                    <a:pt x="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1635075" y="3128450"/>
              <a:ext cx="50925" cy="163600"/>
            </a:xfrm>
            <a:custGeom>
              <a:avLst/>
              <a:gdLst/>
              <a:ahLst/>
              <a:cxnLst/>
              <a:rect l="l" t="t" r="r" b="b"/>
              <a:pathLst>
                <a:path w="2037" h="6544" extrusionOk="0">
                  <a:moveTo>
                    <a:pt x="560" y="1"/>
                  </a:moveTo>
                  <a:lnTo>
                    <a:pt x="1476" y="1"/>
                  </a:lnTo>
                  <a:cubicBezTo>
                    <a:pt x="1784" y="1"/>
                    <a:pt x="2036" y="252"/>
                    <a:pt x="2036" y="560"/>
                  </a:cubicBezTo>
                  <a:lnTo>
                    <a:pt x="2036" y="5983"/>
                  </a:lnTo>
                  <a:cubicBezTo>
                    <a:pt x="2036" y="6291"/>
                    <a:pt x="1784" y="6543"/>
                    <a:pt x="1476" y="6543"/>
                  </a:cubicBezTo>
                  <a:lnTo>
                    <a:pt x="560" y="6543"/>
                  </a:lnTo>
                  <a:cubicBezTo>
                    <a:pt x="253" y="6543"/>
                    <a:pt x="1" y="6291"/>
                    <a:pt x="1" y="5983"/>
                  </a:cubicBezTo>
                  <a:lnTo>
                    <a:pt x="1" y="560"/>
                  </a:lnTo>
                  <a:cubicBezTo>
                    <a:pt x="1" y="252"/>
                    <a:pt x="253" y="1"/>
                    <a:pt x="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1551700" y="3308700"/>
              <a:ext cx="50875" cy="22650"/>
            </a:xfrm>
            <a:custGeom>
              <a:avLst/>
              <a:gdLst/>
              <a:ahLst/>
              <a:cxnLst/>
              <a:rect l="l" t="t" r="r" b="b"/>
              <a:pathLst>
                <a:path w="2035" h="906" extrusionOk="0">
                  <a:moveTo>
                    <a:pt x="249" y="0"/>
                  </a:moveTo>
                  <a:lnTo>
                    <a:pt x="1785" y="0"/>
                  </a:lnTo>
                  <a:cubicBezTo>
                    <a:pt x="1923" y="0"/>
                    <a:pt x="2035" y="112"/>
                    <a:pt x="2035" y="249"/>
                  </a:cubicBezTo>
                  <a:lnTo>
                    <a:pt x="2035" y="657"/>
                  </a:lnTo>
                  <a:cubicBezTo>
                    <a:pt x="2035" y="794"/>
                    <a:pt x="1923" y="906"/>
                    <a:pt x="1785" y="906"/>
                  </a:cubicBezTo>
                  <a:lnTo>
                    <a:pt x="249" y="906"/>
                  </a:lnTo>
                  <a:cubicBezTo>
                    <a:pt x="113" y="906"/>
                    <a:pt x="1" y="794"/>
                    <a:pt x="1" y="657"/>
                  </a:cubicBezTo>
                  <a:lnTo>
                    <a:pt x="1" y="249"/>
                  </a:lnTo>
                  <a:cubicBezTo>
                    <a:pt x="1" y="112"/>
                    <a:pt x="113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1635075" y="3308700"/>
              <a:ext cx="50925" cy="22650"/>
            </a:xfrm>
            <a:custGeom>
              <a:avLst/>
              <a:gdLst/>
              <a:ahLst/>
              <a:cxnLst/>
              <a:rect l="l" t="t" r="r" b="b"/>
              <a:pathLst>
                <a:path w="2037" h="906" extrusionOk="0">
                  <a:moveTo>
                    <a:pt x="250" y="0"/>
                  </a:moveTo>
                  <a:lnTo>
                    <a:pt x="1786" y="0"/>
                  </a:lnTo>
                  <a:cubicBezTo>
                    <a:pt x="1924" y="0"/>
                    <a:pt x="2036" y="112"/>
                    <a:pt x="2036" y="249"/>
                  </a:cubicBezTo>
                  <a:lnTo>
                    <a:pt x="2036" y="657"/>
                  </a:lnTo>
                  <a:cubicBezTo>
                    <a:pt x="2036" y="794"/>
                    <a:pt x="1924" y="906"/>
                    <a:pt x="1786" y="906"/>
                  </a:cubicBezTo>
                  <a:lnTo>
                    <a:pt x="250" y="906"/>
                  </a:lnTo>
                  <a:cubicBezTo>
                    <a:pt x="113" y="906"/>
                    <a:pt x="1" y="794"/>
                    <a:pt x="1" y="657"/>
                  </a:cubicBezTo>
                  <a:lnTo>
                    <a:pt x="1" y="249"/>
                  </a:lnTo>
                  <a:cubicBezTo>
                    <a:pt x="1" y="112"/>
                    <a:pt x="114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1551700" y="3349550"/>
              <a:ext cx="50875" cy="22675"/>
            </a:xfrm>
            <a:custGeom>
              <a:avLst/>
              <a:gdLst/>
              <a:ahLst/>
              <a:cxnLst/>
              <a:rect l="l" t="t" r="r" b="b"/>
              <a:pathLst>
                <a:path w="2035" h="907" extrusionOk="0">
                  <a:moveTo>
                    <a:pt x="249" y="1"/>
                  </a:moveTo>
                  <a:lnTo>
                    <a:pt x="1785" y="1"/>
                  </a:lnTo>
                  <a:cubicBezTo>
                    <a:pt x="1923" y="1"/>
                    <a:pt x="2035" y="113"/>
                    <a:pt x="2035" y="250"/>
                  </a:cubicBezTo>
                  <a:lnTo>
                    <a:pt x="2035" y="658"/>
                  </a:lnTo>
                  <a:cubicBezTo>
                    <a:pt x="2035" y="795"/>
                    <a:pt x="1923" y="906"/>
                    <a:pt x="1785" y="906"/>
                  </a:cubicBezTo>
                  <a:lnTo>
                    <a:pt x="249" y="906"/>
                  </a:lnTo>
                  <a:cubicBezTo>
                    <a:pt x="113" y="906"/>
                    <a:pt x="1" y="795"/>
                    <a:pt x="1" y="658"/>
                  </a:cubicBezTo>
                  <a:lnTo>
                    <a:pt x="1" y="250"/>
                  </a:lnTo>
                  <a:cubicBezTo>
                    <a:pt x="1" y="113"/>
                    <a:pt x="113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1635075" y="3349550"/>
              <a:ext cx="50925" cy="22675"/>
            </a:xfrm>
            <a:custGeom>
              <a:avLst/>
              <a:gdLst/>
              <a:ahLst/>
              <a:cxnLst/>
              <a:rect l="l" t="t" r="r" b="b"/>
              <a:pathLst>
                <a:path w="2037" h="907" extrusionOk="0">
                  <a:moveTo>
                    <a:pt x="250" y="1"/>
                  </a:moveTo>
                  <a:lnTo>
                    <a:pt x="1786" y="1"/>
                  </a:lnTo>
                  <a:cubicBezTo>
                    <a:pt x="1924" y="1"/>
                    <a:pt x="2036" y="113"/>
                    <a:pt x="2036" y="250"/>
                  </a:cubicBezTo>
                  <a:lnTo>
                    <a:pt x="2036" y="658"/>
                  </a:lnTo>
                  <a:cubicBezTo>
                    <a:pt x="2036" y="795"/>
                    <a:pt x="1924" y="906"/>
                    <a:pt x="1786" y="906"/>
                  </a:cubicBezTo>
                  <a:lnTo>
                    <a:pt x="250" y="906"/>
                  </a:lnTo>
                  <a:cubicBezTo>
                    <a:pt x="113" y="906"/>
                    <a:pt x="1" y="795"/>
                    <a:pt x="1" y="658"/>
                  </a:cubicBezTo>
                  <a:lnTo>
                    <a:pt x="1" y="250"/>
                  </a:lnTo>
                  <a:cubicBezTo>
                    <a:pt x="1" y="113"/>
                    <a:pt x="114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1551700" y="3390425"/>
              <a:ext cx="50875" cy="22700"/>
            </a:xfrm>
            <a:custGeom>
              <a:avLst/>
              <a:gdLst/>
              <a:ahLst/>
              <a:cxnLst/>
              <a:rect l="l" t="t" r="r" b="b"/>
              <a:pathLst>
                <a:path w="2035" h="908" extrusionOk="0">
                  <a:moveTo>
                    <a:pt x="249" y="0"/>
                  </a:moveTo>
                  <a:lnTo>
                    <a:pt x="1785" y="0"/>
                  </a:lnTo>
                  <a:cubicBezTo>
                    <a:pt x="1923" y="0"/>
                    <a:pt x="2035" y="112"/>
                    <a:pt x="2035" y="250"/>
                  </a:cubicBezTo>
                  <a:lnTo>
                    <a:pt x="2035" y="657"/>
                  </a:lnTo>
                  <a:cubicBezTo>
                    <a:pt x="2035" y="795"/>
                    <a:pt x="1923" y="907"/>
                    <a:pt x="1785" y="907"/>
                  </a:cubicBezTo>
                  <a:lnTo>
                    <a:pt x="249" y="907"/>
                  </a:lnTo>
                  <a:cubicBezTo>
                    <a:pt x="113" y="907"/>
                    <a:pt x="1" y="795"/>
                    <a:pt x="1" y="657"/>
                  </a:cubicBezTo>
                  <a:lnTo>
                    <a:pt x="1" y="250"/>
                  </a:lnTo>
                  <a:cubicBezTo>
                    <a:pt x="1" y="112"/>
                    <a:pt x="113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1635075" y="3390425"/>
              <a:ext cx="50925" cy="22700"/>
            </a:xfrm>
            <a:custGeom>
              <a:avLst/>
              <a:gdLst/>
              <a:ahLst/>
              <a:cxnLst/>
              <a:rect l="l" t="t" r="r" b="b"/>
              <a:pathLst>
                <a:path w="2037" h="908" extrusionOk="0">
                  <a:moveTo>
                    <a:pt x="250" y="0"/>
                  </a:moveTo>
                  <a:lnTo>
                    <a:pt x="1786" y="0"/>
                  </a:lnTo>
                  <a:cubicBezTo>
                    <a:pt x="1924" y="0"/>
                    <a:pt x="2036" y="112"/>
                    <a:pt x="2036" y="250"/>
                  </a:cubicBezTo>
                  <a:lnTo>
                    <a:pt x="2036" y="657"/>
                  </a:lnTo>
                  <a:cubicBezTo>
                    <a:pt x="2036" y="795"/>
                    <a:pt x="1924" y="907"/>
                    <a:pt x="1786" y="907"/>
                  </a:cubicBezTo>
                  <a:lnTo>
                    <a:pt x="250" y="907"/>
                  </a:lnTo>
                  <a:cubicBezTo>
                    <a:pt x="113" y="907"/>
                    <a:pt x="1" y="795"/>
                    <a:pt x="1" y="657"/>
                  </a:cubicBezTo>
                  <a:lnTo>
                    <a:pt x="1" y="250"/>
                  </a:lnTo>
                  <a:cubicBezTo>
                    <a:pt x="1" y="112"/>
                    <a:pt x="114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1551700" y="3431300"/>
              <a:ext cx="50875" cy="22675"/>
            </a:xfrm>
            <a:custGeom>
              <a:avLst/>
              <a:gdLst/>
              <a:ahLst/>
              <a:cxnLst/>
              <a:rect l="l" t="t" r="r" b="b"/>
              <a:pathLst>
                <a:path w="2035" h="907" extrusionOk="0">
                  <a:moveTo>
                    <a:pt x="249" y="1"/>
                  </a:moveTo>
                  <a:lnTo>
                    <a:pt x="1785" y="1"/>
                  </a:lnTo>
                  <a:cubicBezTo>
                    <a:pt x="1923" y="1"/>
                    <a:pt x="2035" y="113"/>
                    <a:pt x="2035" y="249"/>
                  </a:cubicBezTo>
                  <a:lnTo>
                    <a:pt x="2035" y="657"/>
                  </a:lnTo>
                  <a:cubicBezTo>
                    <a:pt x="2035" y="795"/>
                    <a:pt x="1923" y="907"/>
                    <a:pt x="1785" y="907"/>
                  </a:cubicBezTo>
                  <a:lnTo>
                    <a:pt x="249" y="907"/>
                  </a:lnTo>
                  <a:cubicBezTo>
                    <a:pt x="113" y="907"/>
                    <a:pt x="1" y="795"/>
                    <a:pt x="1" y="657"/>
                  </a:cubicBezTo>
                  <a:lnTo>
                    <a:pt x="1" y="249"/>
                  </a:lnTo>
                  <a:cubicBezTo>
                    <a:pt x="1" y="113"/>
                    <a:pt x="113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1635075" y="3431300"/>
              <a:ext cx="50925" cy="22675"/>
            </a:xfrm>
            <a:custGeom>
              <a:avLst/>
              <a:gdLst/>
              <a:ahLst/>
              <a:cxnLst/>
              <a:rect l="l" t="t" r="r" b="b"/>
              <a:pathLst>
                <a:path w="2037" h="907" extrusionOk="0">
                  <a:moveTo>
                    <a:pt x="250" y="1"/>
                  </a:moveTo>
                  <a:lnTo>
                    <a:pt x="1786" y="1"/>
                  </a:lnTo>
                  <a:cubicBezTo>
                    <a:pt x="1924" y="1"/>
                    <a:pt x="2036" y="113"/>
                    <a:pt x="2036" y="249"/>
                  </a:cubicBezTo>
                  <a:lnTo>
                    <a:pt x="2036" y="657"/>
                  </a:lnTo>
                  <a:cubicBezTo>
                    <a:pt x="2036" y="795"/>
                    <a:pt x="1924" y="907"/>
                    <a:pt x="1786" y="907"/>
                  </a:cubicBezTo>
                  <a:lnTo>
                    <a:pt x="250" y="907"/>
                  </a:lnTo>
                  <a:cubicBezTo>
                    <a:pt x="113" y="907"/>
                    <a:pt x="1" y="795"/>
                    <a:pt x="1" y="657"/>
                  </a:cubicBezTo>
                  <a:lnTo>
                    <a:pt x="1" y="249"/>
                  </a:lnTo>
                  <a:cubicBezTo>
                    <a:pt x="1" y="113"/>
                    <a:pt x="114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2210575" y="3204850"/>
              <a:ext cx="140000" cy="229225"/>
            </a:xfrm>
            <a:custGeom>
              <a:avLst/>
              <a:gdLst/>
              <a:ahLst/>
              <a:cxnLst/>
              <a:rect l="l" t="t" r="r" b="b"/>
              <a:pathLst>
                <a:path w="5600" h="9169" extrusionOk="0">
                  <a:moveTo>
                    <a:pt x="4777" y="1"/>
                  </a:moveTo>
                  <a:lnTo>
                    <a:pt x="0" y="1"/>
                  </a:lnTo>
                  <a:lnTo>
                    <a:pt x="0" y="9169"/>
                  </a:lnTo>
                  <a:lnTo>
                    <a:pt x="4777" y="9169"/>
                  </a:lnTo>
                  <a:cubicBezTo>
                    <a:pt x="5229" y="9169"/>
                    <a:pt x="5600" y="8798"/>
                    <a:pt x="5600" y="8346"/>
                  </a:cubicBezTo>
                  <a:lnTo>
                    <a:pt x="5600" y="823"/>
                  </a:lnTo>
                  <a:cubicBezTo>
                    <a:pt x="5600" y="370"/>
                    <a:pt x="5229" y="1"/>
                    <a:pt x="4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2190000" y="3204850"/>
              <a:ext cx="41125" cy="229225"/>
            </a:xfrm>
            <a:custGeom>
              <a:avLst/>
              <a:gdLst/>
              <a:ahLst/>
              <a:cxnLst/>
              <a:rect l="l" t="t" r="r" b="b"/>
              <a:pathLst>
                <a:path w="1645" h="9169" extrusionOk="0">
                  <a:moveTo>
                    <a:pt x="823" y="1"/>
                  </a:moveTo>
                  <a:lnTo>
                    <a:pt x="823" y="1"/>
                  </a:lnTo>
                  <a:cubicBezTo>
                    <a:pt x="1274" y="1"/>
                    <a:pt x="1645" y="370"/>
                    <a:pt x="1645" y="824"/>
                  </a:cubicBezTo>
                  <a:lnTo>
                    <a:pt x="1645" y="8346"/>
                  </a:lnTo>
                  <a:cubicBezTo>
                    <a:pt x="1645" y="8799"/>
                    <a:pt x="1274" y="9169"/>
                    <a:pt x="823" y="9169"/>
                  </a:cubicBezTo>
                  <a:lnTo>
                    <a:pt x="823" y="9169"/>
                  </a:lnTo>
                  <a:cubicBezTo>
                    <a:pt x="370" y="9169"/>
                    <a:pt x="0" y="8799"/>
                    <a:pt x="0" y="8346"/>
                  </a:cubicBezTo>
                  <a:lnTo>
                    <a:pt x="0" y="824"/>
                  </a:lnTo>
                  <a:cubicBezTo>
                    <a:pt x="0" y="370"/>
                    <a:pt x="3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2257425" y="3233750"/>
              <a:ext cx="70525" cy="115475"/>
            </a:xfrm>
            <a:custGeom>
              <a:avLst/>
              <a:gdLst/>
              <a:ahLst/>
              <a:cxnLst/>
              <a:rect l="l" t="t" r="r" b="b"/>
              <a:pathLst>
                <a:path w="2821" h="4619" extrusionOk="0">
                  <a:moveTo>
                    <a:pt x="2406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2406" y="4618"/>
                  </a:lnTo>
                  <a:cubicBezTo>
                    <a:pt x="2634" y="4618"/>
                    <a:pt x="2820" y="4432"/>
                    <a:pt x="2820" y="4204"/>
                  </a:cubicBezTo>
                  <a:lnTo>
                    <a:pt x="2820" y="414"/>
                  </a:lnTo>
                  <a:cubicBezTo>
                    <a:pt x="2820" y="186"/>
                    <a:pt x="2634" y="0"/>
                    <a:pt x="2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2247075" y="3233750"/>
              <a:ext cx="20725" cy="115475"/>
            </a:xfrm>
            <a:custGeom>
              <a:avLst/>
              <a:gdLst/>
              <a:ahLst/>
              <a:cxnLst/>
              <a:rect l="l" t="t" r="r" b="b"/>
              <a:pathLst>
                <a:path w="829" h="4619" extrusionOk="0">
                  <a:moveTo>
                    <a:pt x="414" y="0"/>
                  </a:moveTo>
                  <a:lnTo>
                    <a:pt x="414" y="0"/>
                  </a:lnTo>
                  <a:cubicBezTo>
                    <a:pt x="641" y="0"/>
                    <a:pt x="828" y="186"/>
                    <a:pt x="828" y="414"/>
                  </a:cubicBezTo>
                  <a:lnTo>
                    <a:pt x="828" y="4204"/>
                  </a:lnTo>
                  <a:cubicBezTo>
                    <a:pt x="828" y="4432"/>
                    <a:pt x="641" y="4618"/>
                    <a:pt x="414" y="4618"/>
                  </a:cubicBezTo>
                  <a:lnTo>
                    <a:pt x="414" y="4618"/>
                  </a:lnTo>
                  <a:cubicBezTo>
                    <a:pt x="186" y="4618"/>
                    <a:pt x="0" y="4432"/>
                    <a:pt x="0" y="4204"/>
                  </a:cubicBezTo>
                  <a:lnTo>
                    <a:pt x="0" y="414"/>
                  </a:lnTo>
                  <a:cubicBezTo>
                    <a:pt x="0" y="186"/>
                    <a:pt x="186" y="0"/>
                    <a:pt x="414" y="0"/>
                  </a:cubicBezTo>
                  <a:close/>
                </a:path>
              </a:pathLst>
            </a:custGeom>
            <a:solidFill>
              <a:srgbClr val="5A332F">
                <a:alpha val="46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2118975" y="3093700"/>
              <a:ext cx="24300" cy="135400"/>
            </a:xfrm>
            <a:custGeom>
              <a:avLst/>
              <a:gdLst/>
              <a:ahLst/>
              <a:cxnLst/>
              <a:rect l="l" t="t" r="r" b="b"/>
              <a:pathLst>
                <a:path w="972" h="5416" extrusionOk="0">
                  <a:moveTo>
                    <a:pt x="486" y="0"/>
                  </a:moveTo>
                  <a:lnTo>
                    <a:pt x="486" y="0"/>
                  </a:lnTo>
                  <a:cubicBezTo>
                    <a:pt x="753" y="0"/>
                    <a:pt x="972" y="218"/>
                    <a:pt x="972" y="486"/>
                  </a:cubicBezTo>
                  <a:lnTo>
                    <a:pt x="972" y="4929"/>
                  </a:lnTo>
                  <a:cubicBezTo>
                    <a:pt x="972" y="5197"/>
                    <a:pt x="753" y="5415"/>
                    <a:pt x="486" y="5415"/>
                  </a:cubicBezTo>
                  <a:lnTo>
                    <a:pt x="486" y="5415"/>
                  </a:lnTo>
                  <a:cubicBezTo>
                    <a:pt x="218" y="5415"/>
                    <a:pt x="0" y="5197"/>
                    <a:pt x="0" y="4929"/>
                  </a:cubicBezTo>
                  <a:lnTo>
                    <a:pt x="0" y="486"/>
                  </a:lnTo>
                  <a:cubicBezTo>
                    <a:pt x="0" y="218"/>
                    <a:pt x="218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2041600" y="3093700"/>
              <a:ext cx="17275" cy="95975"/>
            </a:xfrm>
            <a:custGeom>
              <a:avLst/>
              <a:gdLst/>
              <a:ahLst/>
              <a:cxnLst/>
              <a:rect l="l" t="t" r="r" b="b"/>
              <a:pathLst>
                <a:path w="691" h="3839" extrusionOk="0">
                  <a:moveTo>
                    <a:pt x="345" y="0"/>
                  </a:moveTo>
                  <a:lnTo>
                    <a:pt x="345" y="0"/>
                  </a:lnTo>
                  <a:cubicBezTo>
                    <a:pt x="536" y="0"/>
                    <a:pt x="690" y="155"/>
                    <a:pt x="690" y="344"/>
                  </a:cubicBezTo>
                  <a:lnTo>
                    <a:pt x="690" y="3494"/>
                  </a:lnTo>
                  <a:cubicBezTo>
                    <a:pt x="690" y="3684"/>
                    <a:pt x="535" y="3839"/>
                    <a:pt x="345" y="3839"/>
                  </a:cubicBezTo>
                  <a:lnTo>
                    <a:pt x="345" y="3839"/>
                  </a:lnTo>
                  <a:cubicBezTo>
                    <a:pt x="156" y="3839"/>
                    <a:pt x="1" y="3684"/>
                    <a:pt x="1" y="3494"/>
                  </a:cubicBezTo>
                  <a:lnTo>
                    <a:pt x="1" y="344"/>
                  </a:lnTo>
                  <a:cubicBezTo>
                    <a:pt x="1" y="155"/>
                    <a:pt x="156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981150" y="3093700"/>
              <a:ext cx="12225" cy="68050"/>
            </a:xfrm>
            <a:custGeom>
              <a:avLst/>
              <a:gdLst/>
              <a:ahLst/>
              <a:cxnLst/>
              <a:rect l="l" t="t" r="r" b="b"/>
              <a:pathLst>
                <a:path w="489" h="2722" extrusionOk="0">
                  <a:moveTo>
                    <a:pt x="245" y="0"/>
                  </a:moveTo>
                  <a:lnTo>
                    <a:pt x="245" y="0"/>
                  </a:lnTo>
                  <a:cubicBezTo>
                    <a:pt x="379" y="0"/>
                    <a:pt x="489" y="110"/>
                    <a:pt x="489" y="243"/>
                  </a:cubicBezTo>
                  <a:lnTo>
                    <a:pt x="489" y="2478"/>
                  </a:lnTo>
                  <a:cubicBezTo>
                    <a:pt x="489" y="2612"/>
                    <a:pt x="379" y="2722"/>
                    <a:pt x="245" y="2722"/>
                  </a:cubicBezTo>
                  <a:lnTo>
                    <a:pt x="245" y="2722"/>
                  </a:lnTo>
                  <a:cubicBezTo>
                    <a:pt x="110" y="2722"/>
                    <a:pt x="1" y="2612"/>
                    <a:pt x="1" y="2478"/>
                  </a:cubicBezTo>
                  <a:lnTo>
                    <a:pt x="1" y="244"/>
                  </a:lnTo>
                  <a:cubicBezTo>
                    <a:pt x="1" y="110"/>
                    <a:pt x="110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98" name="Google Shape;1298;p40"/>
          <p:cNvCxnSpPr>
            <a:cxnSpLocks/>
          </p:cNvCxnSpPr>
          <p:nvPr/>
        </p:nvCxnSpPr>
        <p:spPr>
          <a:xfrm>
            <a:off x="495536" y="1402297"/>
            <a:ext cx="587571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1776;p48">
            <a:extLst>
              <a:ext uri="{FF2B5EF4-FFF2-40B4-BE49-F238E27FC236}">
                <a16:creationId xmlns:a16="http://schemas.microsoft.com/office/drawing/2014/main" id="{B4AC06C4-0655-3A81-8D96-CDCA6A81C15D}"/>
              </a:ext>
            </a:extLst>
          </p:cNvPr>
          <p:cNvGrpSpPr/>
          <p:nvPr/>
        </p:nvGrpSpPr>
        <p:grpSpPr>
          <a:xfrm flipH="1">
            <a:off x="6951148" y="3962659"/>
            <a:ext cx="2245959" cy="1336412"/>
            <a:chOff x="531550" y="3550979"/>
            <a:chExt cx="2757085" cy="1429221"/>
          </a:xfrm>
        </p:grpSpPr>
        <p:sp>
          <p:nvSpPr>
            <p:cNvPr id="3" name="Google Shape;1777;p48">
              <a:extLst>
                <a:ext uri="{FF2B5EF4-FFF2-40B4-BE49-F238E27FC236}">
                  <a16:creationId xmlns:a16="http://schemas.microsoft.com/office/drawing/2014/main" id="{7CCEBA00-FA8C-4B24-3749-7D920B22AA6A}"/>
                </a:ext>
              </a:extLst>
            </p:cNvPr>
            <p:cNvSpPr/>
            <p:nvPr/>
          </p:nvSpPr>
          <p:spPr>
            <a:xfrm>
              <a:off x="531550" y="4767850"/>
              <a:ext cx="2757085" cy="212350"/>
            </a:xfrm>
            <a:custGeom>
              <a:avLst/>
              <a:gdLst/>
              <a:ahLst/>
              <a:cxnLst/>
              <a:rect l="l" t="t" r="r" b="b"/>
              <a:pathLst>
                <a:path w="8536" h="2413" extrusionOk="0">
                  <a:moveTo>
                    <a:pt x="4268" y="1"/>
                  </a:moveTo>
                  <a:cubicBezTo>
                    <a:pt x="1911" y="1"/>
                    <a:pt x="0" y="541"/>
                    <a:pt x="0" y="1207"/>
                  </a:cubicBezTo>
                  <a:cubicBezTo>
                    <a:pt x="0" y="1872"/>
                    <a:pt x="1911" y="2412"/>
                    <a:pt x="4268" y="2412"/>
                  </a:cubicBezTo>
                  <a:cubicBezTo>
                    <a:pt x="6625" y="2412"/>
                    <a:pt x="8535" y="1872"/>
                    <a:pt x="8535" y="1207"/>
                  </a:cubicBezTo>
                  <a:cubicBezTo>
                    <a:pt x="8535" y="541"/>
                    <a:pt x="6625" y="1"/>
                    <a:pt x="4268" y="1"/>
                  </a:cubicBezTo>
                  <a:close/>
                </a:path>
              </a:pathLst>
            </a:custGeom>
            <a:solidFill>
              <a:srgbClr val="AC8672">
                <a:alpha val="4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1778;p48">
              <a:extLst>
                <a:ext uri="{FF2B5EF4-FFF2-40B4-BE49-F238E27FC236}">
                  <a16:creationId xmlns:a16="http://schemas.microsoft.com/office/drawing/2014/main" id="{B5DB0300-8B02-048F-15A6-82F34F614F6A}"/>
                </a:ext>
              </a:extLst>
            </p:cNvPr>
            <p:cNvGrpSpPr/>
            <p:nvPr/>
          </p:nvGrpSpPr>
          <p:grpSpPr>
            <a:xfrm>
              <a:off x="543693" y="3550979"/>
              <a:ext cx="2737046" cy="1363326"/>
              <a:chOff x="543693" y="3550979"/>
              <a:chExt cx="2737046" cy="1363326"/>
            </a:xfrm>
          </p:grpSpPr>
          <p:grpSp>
            <p:nvGrpSpPr>
              <p:cNvPr id="5" name="Google Shape;1779;p48">
                <a:extLst>
                  <a:ext uri="{FF2B5EF4-FFF2-40B4-BE49-F238E27FC236}">
                    <a16:creationId xmlns:a16="http://schemas.microsoft.com/office/drawing/2014/main" id="{41312014-C335-8C8A-C636-9D445A01E5FF}"/>
                  </a:ext>
                </a:extLst>
              </p:cNvPr>
              <p:cNvGrpSpPr/>
              <p:nvPr/>
            </p:nvGrpSpPr>
            <p:grpSpPr>
              <a:xfrm flipH="1">
                <a:off x="543693" y="3550979"/>
                <a:ext cx="1646968" cy="1363326"/>
                <a:chOff x="1353850" y="3675875"/>
                <a:chExt cx="1262625" cy="1045175"/>
              </a:xfrm>
            </p:grpSpPr>
            <p:sp>
              <p:nvSpPr>
                <p:cNvPr id="22" name="Google Shape;1780;p48">
                  <a:extLst>
                    <a:ext uri="{FF2B5EF4-FFF2-40B4-BE49-F238E27FC236}">
                      <a16:creationId xmlns:a16="http://schemas.microsoft.com/office/drawing/2014/main" id="{BCFE7950-B1BB-5E5B-AF9C-188D34A29020}"/>
                    </a:ext>
                  </a:extLst>
                </p:cNvPr>
                <p:cNvSpPr/>
                <p:nvPr/>
              </p:nvSpPr>
              <p:spPr>
                <a:xfrm>
                  <a:off x="2147150" y="4356300"/>
                  <a:ext cx="121250" cy="2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0" h="11243" extrusionOk="0">
                      <a:moveTo>
                        <a:pt x="3682" y="0"/>
                      </a:moveTo>
                      <a:cubicBezTo>
                        <a:pt x="2548" y="0"/>
                        <a:pt x="1440" y="281"/>
                        <a:pt x="323" y="494"/>
                      </a:cubicBezTo>
                      <a:cubicBezTo>
                        <a:pt x="186" y="521"/>
                        <a:pt x="96" y="668"/>
                        <a:pt x="91" y="798"/>
                      </a:cubicBezTo>
                      <a:cubicBezTo>
                        <a:pt x="1" y="3224"/>
                        <a:pt x="62" y="5680"/>
                        <a:pt x="343" y="8093"/>
                      </a:cubicBezTo>
                      <a:cubicBezTo>
                        <a:pt x="459" y="9077"/>
                        <a:pt x="596" y="10087"/>
                        <a:pt x="874" y="11049"/>
                      </a:cubicBezTo>
                      <a:cubicBezTo>
                        <a:pt x="1248" y="11177"/>
                        <a:pt x="1646" y="11243"/>
                        <a:pt x="2042" y="11243"/>
                      </a:cubicBezTo>
                      <a:cubicBezTo>
                        <a:pt x="2592" y="11243"/>
                        <a:pt x="3140" y="11117"/>
                        <a:pt x="3624" y="10859"/>
                      </a:cubicBezTo>
                      <a:cubicBezTo>
                        <a:pt x="3753" y="9872"/>
                        <a:pt x="3783" y="8861"/>
                        <a:pt x="3887" y="7884"/>
                      </a:cubicBezTo>
                      <a:cubicBezTo>
                        <a:pt x="4119" y="5718"/>
                        <a:pt x="4849" y="3599"/>
                        <a:pt x="4585" y="1401"/>
                      </a:cubicBezTo>
                      <a:cubicBezTo>
                        <a:pt x="4582" y="1369"/>
                        <a:pt x="4572" y="1341"/>
                        <a:pt x="4557" y="1317"/>
                      </a:cubicBezTo>
                      <a:cubicBezTo>
                        <a:pt x="4596" y="1029"/>
                        <a:pt x="4634" y="741"/>
                        <a:pt x="4674" y="453"/>
                      </a:cubicBezTo>
                      <a:cubicBezTo>
                        <a:pt x="4705" y="225"/>
                        <a:pt x="4589" y="60"/>
                        <a:pt x="4356" y="36"/>
                      </a:cubicBezTo>
                      <a:cubicBezTo>
                        <a:pt x="4130" y="11"/>
                        <a:pt x="3905" y="0"/>
                        <a:pt x="36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781;p48">
                  <a:extLst>
                    <a:ext uri="{FF2B5EF4-FFF2-40B4-BE49-F238E27FC236}">
                      <a16:creationId xmlns:a16="http://schemas.microsoft.com/office/drawing/2014/main" id="{5310278D-73A0-2EDD-5877-B439E512F230}"/>
                    </a:ext>
                  </a:extLst>
                </p:cNvPr>
                <p:cNvSpPr/>
                <p:nvPr/>
              </p:nvSpPr>
              <p:spPr>
                <a:xfrm>
                  <a:off x="2169000" y="4627775"/>
                  <a:ext cx="68750" cy="6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0" h="2615" extrusionOk="0">
                      <a:moveTo>
                        <a:pt x="2750" y="0"/>
                      </a:moveTo>
                      <a:lnTo>
                        <a:pt x="2750" y="0"/>
                      </a:lnTo>
                      <a:cubicBezTo>
                        <a:pt x="2266" y="258"/>
                        <a:pt x="1718" y="384"/>
                        <a:pt x="1168" y="384"/>
                      </a:cubicBezTo>
                      <a:cubicBezTo>
                        <a:pt x="772" y="384"/>
                        <a:pt x="374" y="318"/>
                        <a:pt x="0" y="190"/>
                      </a:cubicBezTo>
                      <a:lnTo>
                        <a:pt x="0" y="190"/>
                      </a:lnTo>
                      <a:cubicBezTo>
                        <a:pt x="81" y="467"/>
                        <a:pt x="170" y="743"/>
                        <a:pt x="278" y="1010"/>
                      </a:cubicBezTo>
                      <a:cubicBezTo>
                        <a:pt x="563" y="1725"/>
                        <a:pt x="1006" y="2506"/>
                        <a:pt x="1840" y="2613"/>
                      </a:cubicBezTo>
                      <a:cubicBezTo>
                        <a:pt x="1847" y="2614"/>
                        <a:pt x="1853" y="2614"/>
                        <a:pt x="1859" y="2614"/>
                      </a:cubicBezTo>
                      <a:cubicBezTo>
                        <a:pt x="1941" y="2614"/>
                        <a:pt x="2037" y="2551"/>
                        <a:pt x="2071" y="2481"/>
                      </a:cubicBezTo>
                      <a:cubicBezTo>
                        <a:pt x="2451" y="1696"/>
                        <a:pt x="2638" y="857"/>
                        <a:pt x="275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782;p48">
                  <a:extLst>
                    <a:ext uri="{FF2B5EF4-FFF2-40B4-BE49-F238E27FC236}">
                      <a16:creationId xmlns:a16="http://schemas.microsoft.com/office/drawing/2014/main" id="{379A99BB-4D82-560C-FDB9-661708336DDF}"/>
                    </a:ext>
                  </a:extLst>
                </p:cNvPr>
                <p:cNvSpPr/>
                <p:nvPr/>
              </p:nvSpPr>
              <p:spPr>
                <a:xfrm>
                  <a:off x="1705600" y="4356300"/>
                  <a:ext cx="121250" cy="2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0" h="11243" extrusionOk="0">
                      <a:moveTo>
                        <a:pt x="3682" y="0"/>
                      </a:moveTo>
                      <a:cubicBezTo>
                        <a:pt x="2548" y="0"/>
                        <a:pt x="1440" y="281"/>
                        <a:pt x="324" y="494"/>
                      </a:cubicBezTo>
                      <a:cubicBezTo>
                        <a:pt x="185" y="521"/>
                        <a:pt x="97" y="668"/>
                        <a:pt x="92" y="798"/>
                      </a:cubicBezTo>
                      <a:cubicBezTo>
                        <a:pt x="0" y="3224"/>
                        <a:pt x="62" y="5680"/>
                        <a:pt x="344" y="8093"/>
                      </a:cubicBezTo>
                      <a:cubicBezTo>
                        <a:pt x="458" y="9077"/>
                        <a:pt x="597" y="10087"/>
                        <a:pt x="875" y="11049"/>
                      </a:cubicBezTo>
                      <a:cubicBezTo>
                        <a:pt x="1249" y="11177"/>
                        <a:pt x="1646" y="11243"/>
                        <a:pt x="2043" y="11243"/>
                      </a:cubicBezTo>
                      <a:cubicBezTo>
                        <a:pt x="2592" y="11243"/>
                        <a:pt x="3140" y="11117"/>
                        <a:pt x="3624" y="10859"/>
                      </a:cubicBezTo>
                      <a:cubicBezTo>
                        <a:pt x="3753" y="9872"/>
                        <a:pt x="3782" y="8861"/>
                        <a:pt x="3887" y="7884"/>
                      </a:cubicBezTo>
                      <a:cubicBezTo>
                        <a:pt x="4120" y="5718"/>
                        <a:pt x="4850" y="3599"/>
                        <a:pt x="4586" y="1401"/>
                      </a:cubicBezTo>
                      <a:cubicBezTo>
                        <a:pt x="4582" y="1369"/>
                        <a:pt x="4572" y="1341"/>
                        <a:pt x="4558" y="1317"/>
                      </a:cubicBezTo>
                      <a:cubicBezTo>
                        <a:pt x="4597" y="1029"/>
                        <a:pt x="4634" y="741"/>
                        <a:pt x="4674" y="453"/>
                      </a:cubicBezTo>
                      <a:cubicBezTo>
                        <a:pt x="4706" y="225"/>
                        <a:pt x="4589" y="60"/>
                        <a:pt x="4355" y="36"/>
                      </a:cubicBezTo>
                      <a:cubicBezTo>
                        <a:pt x="4130" y="11"/>
                        <a:pt x="3905" y="0"/>
                        <a:pt x="36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783;p48">
                  <a:extLst>
                    <a:ext uri="{FF2B5EF4-FFF2-40B4-BE49-F238E27FC236}">
                      <a16:creationId xmlns:a16="http://schemas.microsoft.com/office/drawing/2014/main" id="{A02763D9-51B8-97A7-EFB7-C64ED85A81C8}"/>
                    </a:ext>
                  </a:extLst>
                </p:cNvPr>
                <p:cNvSpPr/>
                <p:nvPr/>
              </p:nvSpPr>
              <p:spPr>
                <a:xfrm>
                  <a:off x="1727450" y="4627775"/>
                  <a:ext cx="68775" cy="6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1" h="2615" extrusionOk="0">
                      <a:moveTo>
                        <a:pt x="2750" y="0"/>
                      </a:moveTo>
                      <a:lnTo>
                        <a:pt x="2750" y="0"/>
                      </a:lnTo>
                      <a:cubicBezTo>
                        <a:pt x="2266" y="258"/>
                        <a:pt x="1718" y="384"/>
                        <a:pt x="1169" y="384"/>
                      </a:cubicBezTo>
                      <a:cubicBezTo>
                        <a:pt x="772" y="384"/>
                        <a:pt x="375" y="318"/>
                        <a:pt x="1" y="190"/>
                      </a:cubicBezTo>
                      <a:lnTo>
                        <a:pt x="1" y="190"/>
                      </a:lnTo>
                      <a:cubicBezTo>
                        <a:pt x="81" y="467"/>
                        <a:pt x="171" y="743"/>
                        <a:pt x="278" y="1010"/>
                      </a:cubicBezTo>
                      <a:cubicBezTo>
                        <a:pt x="563" y="1725"/>
                        <a:pt x="1006" y="2506"/>
                        <a:pt x="1841" y="2613"/>
                      </a:cubicBezTo>
                      <a:cubicBezTo>
                        <a:pt x="1847" y="2614"/>
                        <a:pt x="1853" y="2614"/>
                        <a:pt x="1860" y="2614"/>
                      </a:cubicBezTo>
                      <a:cubicBezTo>
                        <a:pt x="1941" y="2614"/>
                        <a:pt x="2037" y="2551"/>
                        <a:pt x="2071" y="2481"/>
                      </a:cubicBezTo>
                      <a:cubicBezTo>
                        <a:pt x="2451" y="1696"/>
                        <a:pt x="2638" y="857"/>
                        <a:pt x="275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784;p48">
                  <a:extLst>
                    <a:ext uri="{FF2B5EF4-FFF2-40B4-BE49-F238E27FC236}">
                      <a16:creationId xmlns:a16="http://schemas.microsoft.com/office/drawing/2014/main" id="{715A6329-D516-9624-D720-D34490E7CEB2}"/>
                    </a:ext>
                  </a:extLst>
                </p:cNvPr>
                <p:cNvSpPr/>
                <p:nvPr/>
              </p:nvSpPr>
              <p:spPr>
                <a:xfrm>
                  <a:off x="1452000" y="3675875"/>
                  <a:ext cx="1164475" cy="89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79" h="35926" extrusionOk="0">
                      <a:moveTo>
                        <a:pt x="11668" y="1"/>
                      </a:moveTo>
                      <a:cubicBezTo>
                        <a:pt x="10059" y="1"/>
                        <a:pt x="8445" y="808"/>
                        <a:pt x="7544" y="2150"/>
                      </a:cubicBezTo>
                      <a:cubicBezTo>
                        <a:pt x="7069" y="1832"/>
                        <a:pt x="6535" y="1693"/>
                        <a:pt x="5979" y="1693"/>
                      </a:cubicBezTo>
                      <a:cubicBezTo>
                        <a:pt x="3747" y="1693"/>
                        <a:pt x="1165" y="3932"/>
                        <a:pt x="702" y="5803"/>
                      </a:cubicBezTo>
                      <a:cubicBezTo>
                        <a:pt x="361" y="7180"/>
                        <a:pt x="830" y="8588"/>
                        <a:pt x="1841" y="9517"/>
                      </a:cubicBezTo>
                      <a:cubicBezTo>
                        <a:pt x="748" y="9877"/>
                        <a:pt x="0" y="10779"/>
                        <a:pt x="12" y="12049"/>
                      </a:cubicBezTo>
                      <a:cubicBezTo>
                        <a:pt x="24" y="13425"/>
                        <a:pt x="863" y="14666"/>
                        <a:pt x="2105" y="15214"/>
                      </a:cubicBezTo>
                      <a:cubicBezTo>
                        <a:pt x="2217" y="16071"/>
                        <a:pt x="2771" y="16599"/>
                        <a:pt x="3474" y="16741"/>
                      </a:cubicBezTo>
                      <a:lnTo>
                        <a:pt x="3475" y="16741"/>
                      </a:lnTo>
                      <a:cubicBezTo>
                        <a:pt x="1404" y="18721"/>
                        <a:pt x="2040" y="22701"/>
                        <a:pt x="4607" y="24169"/>
                      </a:cubicBezTo>
                      <a:cubicBezTo>
                        <a:pt x="3184" y="26006"/>
                        <a:pt x="4088" y="28203"/>
                        <a:pt x="5831" y="29587"/>
                      </a:cubicBezTo>
                      <a:cubicBezTo>
                        <a:pt x="6440" y="30069"/>
                        <a:pt x="7864" y="30901"/>
                        <a:pt x="8956" y="30901"/>
                      </a:cubicBezTo>
                      <a:cubicBezTo>
                        <a:pt x="9181" y="30901"/>
                        <a:pt x="9391" y="30865"/>
                        <a:pt x="9578" y="30785"/>
                      </a:cubicBezTo>
                      <a:cubicBezTo>
                        <a:pt x="9762" y="32727"/>
                        <a:pt x="12270" y="34015"/>
                        <a:pt x="14518" y="34015"/>
                      </a:cubicBezTo>
                      <a:cubicBezTo>
                        <a:pt x="15696" y="34015"/>
                        <a:pt x="16802" y="33661"/>
                        <a:pt x="17465" y="32862"/>
                      </a:cubicBezTo>
                      <a:cubicBezTo>
                        <a:pt x="17935" y="34313"/>
                        <a:pt x="19661" y="35128"/>
                        <a:pt x="21319" y="35128"/>
                      </a:cubicBezTo>
                      <a:cubicBezTo>
                        <a:pt x="22559" y="35128"/>
                        <a:pt x="23762" y="34672"/>
                        <a:pt x="24370" y="33683"/>
                      </a:cubicBezTo>
                      <a:cubicBezTo>
                        <a:pt x="25121" y="35068"/>
                        <a:pt x="26656" y="35926"/>
                        <a:pt x="28243" y="35926"/>
                      </a:cubicBezTo>
                      <a:cubicBezTo>
                        <a:pt x="28371" y="35926"/>
                        <a:pt x="28499" y="35920"/>
                        <a:pt x="28626" y="35909"/>
                      </a:cubicBezTo>
                      <a:cubicBezTo>
                        <a:pt x="29442" y="35836"/>
                        <a:pt x="30266" y="35515"/>
                        <a:pt x="30769" y="34841"/>
                      </a:cubicBezTo>
                      <a:cubicBezTo>
                        <a:pt x="31100" y="34395"/>
                        <a:pt x="31229" y="33879"/>
                        <a:pt x="31229" y="33353"/>
                      </a:cubicBezTo>
                      <a:cubicBezTo>
                        <a:pt x="31968" y="34058"/>
                        <a:pt x="32956" y="34383"/>
                        <a:pt x="33956" y="34383"/>
                      </a:cubicBezTo>
                      <a:cubicBezTo>
                        <a:pt x="35994" y="34383"/>
                        <a:pt x="38081" y="33034"/>
                        <a:pt x="38212" y="30805"/>
                      </a:cubicBezTo>
                      <a:cubicBezTo>
                        <a:pt x="38659" y="30958"/>
                        <a:pt x="39099" y="31030"/>
                        <a:pt x="39527" y="31030"/>
                      </a:cubicBezTo>
                      <a:cubicBezTo>
                        <a:pt x="41341" y="31030"/>
                        <a:pt x="42916" y="29742"/>
                        <a:pt x="43717" y="27938"/>
                      </a:cubicBezTo>
                      <a:cubicBezTo>
                        <a:pt x="44267" y="26699"/>
                        <a:pt x="43768" y="25213"/>
                        <a:pt x="44434" y="24041"/>
                      </a:cubicBezTo>
                      <a:cubicBezTo>
                        <a:pt x="44960" y="23113"/>
                        <a:pt x="45824" y="22532"/>
                        <a:pt x="46135" y="21459"/>
                      </a:cubicBezTo>
                      <a:cubicBezTo>
                        <a:pt x="46579" y="19931"/>
                        <a:pt x="46307" y="18187"/>
                        <a:pt x="45858" y="16692"/>
                      </a:cubicBezTo>
                      <a:cubicBezTo>
                        <a:pt x="45162" y="14374"/>
                        <a:pt x="43378" y="11322"/>
                        <a:pt x="40821" y="11322"/>
                      </a:cubicBezTo>
                      <a:cubicBezTo>
                        <a:pt x="40433" y="11322"/>
                        <a:pt x="40028" y="11392"/>
                        <a:pt x="39606" y="11545"/>
                      </a:cubicBezTo>
                      <a:cubicBezTo>
                        <a:pt x="39153" y="9421"/>
                        <a:pt x="36890" y="7404"/>
                        <a:pt x="34864" y="7404"/>
                      </a:cubicBezTo>
                      <a:cubicBezTo>
                        <a:pt x="33960" y="7404"/>
                        <a:pt x="33104" y="7805"/>
                        <a:pt x="32476" y="8775"/>
                      </a:cubicBezTo>
                      <a:cubicBezTo>
                        <a:pt x="31758" y="7208"/>
                        <a:pt x="30832" y="4870"/>
                        <a:pt x="29164" y="4053"/>
                      </a:cubicBezTo>
                      <a:cubicBezTo>
                        <a:pt x="28964" y="3956"/>
                        <a:pt x="28457" y="3881"/>
                        <a:pt x="27892" y="3881"/>
                      </a:cubicBezTo>
                      <a:cubicBezTo>
                        <a:pt x="26710" y="3881"/>
                        <a:pt x="25274" y="4206"/>
                        <a:pt x="25862" y="5320"/>
                      </a:cubicBezTo>
                      <a:cubicBezTo>
                        <a:pt x="24991" y="3670"/>
                        <a:pt x="23251" y="2510"/>
                        <a:pt x="21393" y="2342"/>
                      </a:cubicBezTo>
                      <a:cubicBezTo>
                        <a:pt x="21234" y="2328"/>
                        <a:pt x="21075" y="2321"/>
                        <a:pt x="20916" y="2321"/>
                      </a:cubicBezTo>
                      <a:cubicBezTo>
                        <a:pt x="19212" y="2321"/>
                        <a:pt x="17516" y="3130"/>
                        <a:pt x="16463" y="4473"/>
                      </a:cubicBezTo>
                      <a:cubicBezTo>
                        <a:pt x="16298" y="2470"/>
                        <a:pt x="14771" y="653"/>
                        <a:pt x="12827" y="147"/>
                      </a:cubicBezTo>
                      <a:cubicBezTo>
                        <a:pt x="12447" y="48"/>
                        <a:pt x="12058" y="1"/>
                        <a:pt x="1166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" name="Google Shape;1785;p48">
                  <a:extLst>
                    <a:ext uri="{FF2B5EF4-FFF2-40B4-BE49-F238E27FC236}">
                      <a16:creationId xmlns:a16="http://schemas.microsoft.com/office/drawing/2014/main" id="{35EB778C-4481-6E05-1D2C-D00079E3958B}"/>
                    </a:ext>
                  </a:extLst>
                </p:cNvPr>
                <p:cNvSpPr/>
                <p:nvPr/>
              </p:nvSpPr>
              <p:spPr>
                <a:xfrm>
                  <a:off x="1353850" y="3791525"/>
                  <a:ext cx="607800" cy="37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12" h="14933" extrusionOk="0">
                      <a:moveTo>
                        <a:pt x="5966" y="0"/>
                      </a:moveTo>
                      <a:cubicBezTo>
                        <a:pt x="4177" y="0"/>
                        <a:pt x="2305" y="1522"/>
                        <a:pt x="1113" y="2750"/>
                      </a:cubicBezTo>
                      <a:cubicBezTo>
                        <a:pt x="1085" y="2778"/>
                        <a:pt x="1063" y="2815"/>
                        <a:pt x="1048" y="2852"/>
                      </a:cubicBezTo>
                      <a:cubicBezTo>
                        <a:pt x="1010" y="2941"/>
                        <a:pt x="1012" y="3045"/>
                        <a:pt x="1064" y="3127"/>
                      </a:cubicBezTo>
                      <a:cubicBezTo>
                        <a:pt x="1476" y="3773"/>
                        <a:pt x="2071" y="4176"/>
                        <a:pt x="2752" y="4225"/>
                      </a:cubicBezTo>
                      <a:cubicBezTo>
                        <a:pt x="2799" y="4229"/>
                        <a:pt x="2847" y="4231"/>
                        <a:pt x="2895" y="4231"/>
                      </a:cubicBezTo>
                      <a:cubicBezTo>
                        <a:pt x="2917" y="4231"/>
                        <a:pt x="2939" y="4231"/>
                        <a:pt x="2961" y="4230"/>
                      </a:cubicBezTo>
                      <a:lnTo>
                        <a:pt x="2961" y="4230"/>
                      </a:lnTo>
                      <a:cubicBezTo>
                        <a:pt x="2937" y="4258"/>
                        <a:pt x="2911" y="4286"/>
                        <a:pt x="2885" y="4315"/>
                      </a:cubicBezTo>
                      <a:cubicBezTo>
                        <a:pt x="1611" y="5797"/>
                        <a:pt x="820" y="7667"/>
                        <a:pt x="379" y="9562"/>
                      </a:cubicBezTo>
                      <a:cubicBezTo>
                        <a:pt x="53" y="10958"/>
                        <a:pt x="0" y="12590"/>
                        <a:pt x="1131" y="13652"/>
                      </a:cubicBezTo>
                      <a:cubicBezTo>
                        <a:pt x="2243" y="14695"/>
                        <a:pt x="3991" y="14893"/>
                        <a:pt x="5452" y="14928"/>
                      </a:cubicBezTo>
                      <a:cubicBezTo>
                        <a:pt x="5572" y="14931"/>
                        <a:pt x="5692" y="14932"/>
                        <a:pt x="5812" y="14932"/>
                      </a:cubicBezTo>
                      <a:cubicBezTo>
                        <a:pt x="8705" y="14932"/>
                        <a:pt x="11813" y="14127"/>
                        <a:pt x="14131" y="12374"/>
                      </a:cubicBezTo>
                      <a:cubicBezTo>
                        <a:pt x="15201" y="11563"/>
                        <a:pt x="16095" y="10509"/>
                        <a:pt x="16541" y="9226"/>
                      </a:cubicBezTo>
                      <a:cubicBezTo>
                        <a:pt x="16894" y="8210"/>
                        <a:pt x="16906" y="7144"/>
                        <a:pt x="16699" y="6113"/>
                      </a:cubicBezTo>
                      <a:cubicBezTo>
                        <a:pt x="16613" y="5685"/>
                        <a:pt x="16488" y="5265"/>
                        <a:pt x="16335" y="4856"/>
                      </a:cubicBezTo>
                      <a:cubicBezTo>
                        <a:pt x="16339" y="4825"/>
                        <a:pt x="16345" y="4796"/>
                        <a:pt x="16350" y="4766"/>
                      </a:cubicBezTo>
                      <a:cubicBezTo>
                        <a:pt x="16459" y="5095"/>
                        <a:pt x="16610" y="5408"/>
                        <a:pt x="16784" y="5676"/>
                      </a:cubicBezTo>
                      <a:cubicBezTo>
                        <a:pt x="18031" y="7597"/>
                        <a:pt x="20744" y="8906"/>
                        <a:pt x="23097" y="8906"/>
                      </a:cubicBezTo>
                      <a:cubicBezTo>
                        <a:pt x="23349" y="8906"/>
                        <a:pt x="23597" y="8891"/>
                        <a:pt x="23838" y="8860"/>
                      </a:cubicBezTo>
                      <a:cubicBezTo>
                        <a:pt x="23884" y="8855"/>
                        <a:pt x="23934" y="8840"/>
                        <a:pt x="23977" y="8814"/>
                      </a:cubicBezTo>
                      <a:cubicBezTo>
                        <a:pt x="24027" y="8785"/>
                        <a:pt x="24069" y="8740"/>
                        <a:pt x="24076" y="8677"/>
                      </a:cubicBezTo>
                      <a:cubicBezTo>
                        <a:pt x="24312" y="6971"/>
                        <a:pt x="23297" y="5406"/>
                        <a:pt x="22111" y="4275"/>
                      </a:cubicBezTo>
                      <a:cubicBezTo>
                        <a:pt x="21303" y="3504"/>
                        <a:pt x="20300" y="2793"/>
                        <a:pt x="19210" y="2406"/>
                      </a:cubicBezTo>
                      <a:cubicBezTo>
                        <a:pt x="18807" y="2132"/>
                        <a:pt x="18314" y="1956"/>
                        <a:pt x="17838" y="1956"/>
                      </a:cubicBezTo>
                      <a:cubicBezTo>
                        <a:pt x="17394" y="1956"/>
                        <a:pt x="16965" y="2110"/>
                        <a:pt x="16638" y="2479"/>
                      </a:cubicBezTo>
                      <a:cubicBezTo>
                        <a:pt x="16575" y="2553"/>
                        <a:pt x="16521" y="2629"/>
                        <a:pt x="16472" y="2707"/>
                      </a:cubicBezTo>
                      <a:cubicBezTo>
                        <a:pt x="15912" y="1722"/>
                        <a:pt x="15065" y="929"/>
                        <a:pt x="13931" y="496"/>
                      </a:cubicBezTo>
                      <a:cubicBezTo>
                        <a:pt x="13204" y="218"/>
                        <a:pt x="12440" y="101"/>
                        <a:pt x="11671" y="101"/>
                      </a:cubicBezTo>
                      <a:cubicBezTo>
                        <a:pt x="10425" y="101"/>
                        <a:pt x="9165" y="410"/>
                        <a:pt x="8021" y="848"/>
                      </a:cubicBezTo>
                      <a:cubicBezTo>
                        <a:pt x="8018" y="844"/>
                        <a:pt x="8015" y="839"/>
                        <a:pt x="8010" y="834"/>
                      </a:cubicBezTo>
                      <a:cubicBezTo>
                        <a:pt x="7374" y="240"/>
                        <a:pt x="6676" y="0"/>
                        <a:pt x="59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1786;p48">
                  <a:extLst>
                    <a:ext uri="{FF2B5EF4-FFF2-40B4-BE49-F238E27FC236}">
                      <a16:creationId xmlns:a16="http://schemas.microsoft.com/office/drawing/2014/main" id="{301D6E2C-ADF7-0004-0678-73D2860103C0}"/>
                    </a:ext>
                  </a:extLst>
                </p:cNvPr>
                <p:cNvSpPr/>
                <p:nvPr/>
              </p:nvSpPr>
              <p:spPr>
                <a:xfrm>
                  <a:off x="1753350" y="3893100"/>
                  <a:ext cx="199925" cy="1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7" h="4843" extrusionOk="0">
                      <a:moveTo>
                        <a:pt x="1414" y="0"/>
                      </a:moveTo>
                      <a:cubicBezTo>
                        <a:pt x="1266" y="0"/>
                        <a:pt x="1121" y="15"/>
                        <a:pt x="981" y="47"/>
                      </a:cubicBezTo>
                      <a:cubicBezTo>
                        <a:pt x="0" y="274"/>
                        <a:pt x="315" y="1275"/>
                        <a:pt x="718" y="2050"/>
                      </a:cubicBezTo>
                      <a:lnTo>
                        <a:pt x="719" y="2050"/>
                      </a:lnTo>
                      <a:cubicBezTo>
                        <a:pt x="633" y="1622"/>
                        <a:pt x="508" y="1202"/>
                        <a:pt x="355" y="793"/>
                      </a:cubicBezTo>
                      <a:cubicBezTo>
                        <a:pt x="359" y="762"/>
                        <a:pt x="365" y="733"/>
                        <a:pt x="370" y="703"/>
                      </a:cubicBezTo>
                      <a:cubicBezTo>
                        <a:pt x="479" y="1032"/>
                        <a:pt x="630" y="1345"/>
                        <a:pt x="804" y="1613"/>
                      </a:cubicBezTo>
                      <a:cubicBezTo>
                        <a:pt x="2051" y="3534"/>
                        <a:pt x="4764" y="4843"/>
                        <a:pt x="7117" y="4843"/>
                      </a:cubicBezTo>
                      <a:cubicBezTo>
                        <a:pt x="7369" y="4843"/>
                        <a:pt x="7617" y="4828"/>
                        <a:pt x="7858" y="4797"/>
                      </a:cubicBezTo>
                      <a:cubicBezTo>
                        <a:pt x="7904" y="4792"/>
                        <a:pt x="7954" y="4777"/>
                        <a:pt x="7997" y="4751"/>
                      </a:cubicBezTo>
                      <a:cubicBezTo>
                        <a:pt x="7956" y="4545"/>
                        <a:pt x="7880" y="4340"/>
                        <a:pt x="7791" y="4156"/>
                      </a:cubicBezTo>
                      <a:cubicBezTo>
                        <a:pt x="7140" y="2807"/>
                        <a:pt x="5777" y="1924"/>
                        <a:pt x="4516" y="1206"/>
                      </a:cubicBezTo>
                      <a:cubicBezTo>
                        <a:pt x="3698" y="739"/>
                        <a:pt x="2470" y="0"/>
                        <a:pt x="14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787;p48">
                  <a:extLst>
                    <a:ext uri="{FF2B5EF4-FFF2-40B4-BE49-F238E27FC236}">
                      <a16:creationId xmlns:a16="http://schemas.microsoft.com/office/drawing/2014/main" id="{FF9583D8-0308-6BA0-CED6-26DA830AFCF5}"/>
                    </a:ext>
                  </a:extLst>
                </p:cNvPr>
                <p:cNvSpPr/>
                <p:nvPr/>
              </p:nvSpPr>
              <p:spPr>
                <a:xfrm>
                  <a:off x="1379125" y="3856025"/>
                  <a:ext cx="71700" cy="4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8" h="1646" extrusionOk="0">
                      <a:moveTo>
                        <a:pt x="1768" y="548"/>
                      </a:moveTo>
                      <a:cubicBezTo>
                        <a:pt x="1891" y="548"/>
                        <a:pt x="2012" y="551"/>
                        <a:pt x="2127" y="556"/>
                      </a:cubicBezTo>
                      <a:cubicBezTo>
                        <a:pt x="2075" y="631"/>
                        <a:pt x="2021" y="700"/>
                        <a:pt x="1961" y="769"/>
                      </a:cubicBezTo>
                      <a:cubicBezTo>
                        <a:pt x="1914" y="727"/>
                        <a:pt x="1855" y="697"/>
                        <a:pt x="1788" y="686"/>
                      </a:cubicBezTo>
                      <a:cubicBezTo>
                        <a:pt x="1764" y="632"/>
                        <a:pt x="1723" y="584"/>
                        <a:pt x="1669" y="548"/>
                      </a:cubicBezTo>
                      <a:cubicBezTo>
                        <a:pt x="1702" y="548"/>
                        <a:pt x="1735" y="548"/>
                        <a:pt x="1768" y="548"/>
                      </a:cubicBezTo>
                      <a:close/>
                      <a:moveTo>
                        <a:pt x="1617" y="0"/>
                      </a:moveTo>
                      <a:cubicBezTo>
                        <a:pt x="1076" y="0"/>
                        <a:pt x="512" y="72"/>
                        <a:pt x="37" y="272"/>
                      </a:cubicBezTo>
                      <a:cubicBezTo>
                        <a:pt x="0" y="361"/>
                        <a:pt x="1" y="465"/>
                        <a:pt x="53" y="547"/>
                      </a:cubicBezTo>
                      <a:cubicBezTo>
                        <a:pt x="466" y="1193"/>
                        <a:pt x="1060" y="1596"/>
                        <a:pt x="1741" y="1645"/>
                      </a:cubicBezTo>
                      <a:cubicBezTo>
                        <a:pt x="2178" y="1335"/>
                        <a:pt x="2529" y="931"/>
                        <a:pt x="2793" y="460"/>
                      </a:cubicBezTo>
                      <a:cubicBezTo>
                        <a:pt x="2867" y="328"/>
                        <a:pt x="2809" y="107"/>
                        <a:pt x="2639" y="81"/>
                      </a:cubicBezTo>
                      <a:cubicBezTo>
                        <a:pt x="2333" y="33"/>
                        <a:pt x="1980" y="0"/>
                        <a:pt x="161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788;p48">
                  <a:extLst>
                    <a:ext uri="{FF2B5EF4-FFF2-40B4-BE49-F238E27FC236}">
                      <a16:creationId xmlns:a16="http://schemas.microsoft.com/office/drawing/2014/main" id="{56A00A16-0AFE-6A71-819D-F08B409F6792}"/>
                    </a:ext>
                  </a:extLst>
                </p:cNvPr>
                <p:cNvSpPr/>
                <p:nvPr/>
              </p:nvSpPr>
              <p:spPr>
                <a:xfrm>
                  <a:off x="1411775" y="4026900"/>
                  <a:ext cx="63600" cy="5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" h="2302" extrusionOk="0">
                      <a:moveTo>
                        <a:pt x="226" y="0"/>
                      </a:moveTo>
                      <a:cubicBezTo>
                        <a:pt x="200" y="0"/>
                        <a:pt x="176" y="17"/>
                        <a:pt x="165" y="45"/>
                      </a:cubicBezTo>
                      <a:cubicBezTo>
                        <a:pt x="1" y="482"/>
                        <a:pt x="429" y="1018"/>
                        <a:pt x="670" y="1355"/>
                      </a:cubicBezTo>
                      <a:cubicBezTo>
                        <a:pt x="716" y="1418"/>
                        <a:pt x="777" y="1453"/>
                        <a:pt x="851" y="1453"/>
                      </a:cubicBezTo>
                      <a:cubicBezTo>
                        <a:pt x="859" y="1453"/>
                        <a:pt x="866" y="1453"/>
                        <a:pt x="874" y="1452"/>
                      </a:cubicBezTo>
                      <a:lnTo>
                        <a:pt x="874" y="1452"/>
                      </a:lnTo>
                      <a:cubicBezTo>
                        <a:pt x="863" y="1477"/>
                        <a:pt x="857" y="1507"/>
                        <a:pt x="858" y="1541"/>
                      </a:cubicBezTo>
                      <a:cubicBezTo>
                        <a:pt x="861" y="1655"/>
                        <a:pt x="872" y="1768"/>
                        <a:pt x="881" y="1882"/>
                      </a:cubicBezTo>
                      <a:cubicBezTo>
                        <a:pt x="884" y="1930"/>
                        <a:pt x="883" y="1981"/>
                        <a:pt x="889" y="2028"/>
                      </a:cubicBezTo>
                      <a:cubicBezTo>
                        <a:pt x="900" y="2094"/>
                        <a:pt x="928" y="2147"/>
                        <a:pt x="945" y="2209"/>
                      </a:cubicBezTo>
                      <a:cubicBezTo>
                        <a:pt x="963" y="2271"/>
                        <a:pt x="1017" y="2302"/>
                        <a:pt x="1070" y="2302"/>
                      </a:cubicBezTo>
                      <a:cubicBezTo>
                        <a:pt x="1124" y="2302"/>
                        <a:pt x="1178" y="2271"/>
                        <a:pt x="1196" y="2209"/>
                      </a:cubicBezTo>
                      <a:cubicBezTo>
                        <a:pt x="1214" y="2147"/>
                        <a:pt x="1243" y="2094"/>
                        <a:pt x="1252" y="2028"/>
                      </a:cubicBezTo>
                      <a:cubicBezTo>
                        <a:pt x="1258" y="1981"/>
                        <a:pt x="1258" y="1930"/>
                        <a:pt x="1261" y="1882"/>
                      </a:cubicBezTo>
                      <a:cubicBezTo>
                        <a:pt x="1269" y="1768"/>
                        <a:pt x="1279" y="1655"/>
                        <a:pt x="1284" y="1541"/>
                      </a:cubicBezTo>
                      <a:cubicBezTo>
                        <a:pt x="1286" y="1458"/>
                        <a:pt x="1248" y="1401"/>
                        <a:pt x="1193" y="1368"/>
                      </a:cubicBezTo>
                      <a:cubicBezTo>
                        <a:pt x="1730" y="1190"/>
                        <a:pt x="2191" y="862"/>
                        <a:pt x="2478" y="355"/>
                      </a:cubicBezTo>
                      <a:cubicBezTo>
                        <a:pt x="2544" y="239"/>
                        <a:pt x="2436" y="105"/>
                        <a:pt x="2327" y="105"/>
                      </a:cubicBezTo>
                      <a:cubicBezTo>
                        <a:pt x="2290" y="105"/>
                        <a:pt x="2253" y="121"/>
                        <a:pt x="2223" y="158"/>
                      </a:cubicBezTo>
                      <a:cubicBezTo>
                        <a:pt x="1881" y="578"/>
                        <a:pt x="1454" y="868"/>
                        <a:pt x="940" y="1012"/>
                      </a:cubicBezTo>
                      <a:cubicBezTo>
                        <a:pt x="730" y="677"/>
                        <a:pt x="552" y="271"/>
                        <a:pt x="270" y="18"/>
                      </a:cubicBezTo>
                      <a:cubicBezTo>
                        <a:pt x="256" y="6"/>
                        <a:pt x="241" y="0"/>
                        <a:pt x="2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789;p48">
                  <a:extLst>
                    <a:ext uri="{FF2B5EF4-FFF2-40B4-BE49-F238E27FC236}">
                      <a16:creationId xmlns:a16="http://schemas.microsoft.com/office/drawing/2014/main" id="{EEA70ED1-FFF3-05AB-FC6D-990C89A150BE}"/>
                    </a:ext>
                  </a:extLst>
                </p:cNvPr>
                <p:cNvSpPr/>
                <p:nvPr/>
              </p:nvSpPr>
              <p:spPr>
                <a:xfrm>
                  <a:off x="2403950" y="4119925"/>
                  <a:ext cx="92250" cy="8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" h="3381" extrusionOk="0">
                      <a:moveTo>
                        <a:pt x="1049" y="939"/>
                      </a:moveTo>
                      <a:cubicBezTo>
                        <a:pt x="1124" y="939"/>
                        <a:pt x="1208" y="976"/>
                        <a:pt x="1314" y="1064"/>
                      </a:cubicBezTo>
                      <a:cubicBezTo>
                        <a:pt x="1690" y="1379"/>
                        <a:pt x="1903" y="1778"/>
                        <a:pt x="1974" y="2209"/>
                      </a:cubicBezTo>
                      <a:cubicBezTo>
                        <a:pt x="1888" y="2218"/>
                        <a:pt x="1801" y="2223"/>
                        <a:pt x="1715" y="2223"/>
                      </a:cubicBezTo>
                      <a:cubicBezTo>
                        <a:pt x="1573" y="2223"/>
                        <a:pt x="1433" y="2211"/>
                        <a:pt x="1300" y="2189"/>
                      </a:cubicBezTo>
                      <a:cubicBezTo>
                        <a:pt x="955" y="2134"/>
                        <a:pt x="323" y="1978"/>
                        <a:pt x="459" y="1510"/>
                      </a:cubicBezTo>
                      <a:cubicBezTo>
                        <a:pt x="494" y="1389"/>
                        <a:pt x="590" y="1289"/>
                        <a:pt x="674" y="1201"/>
                      </a:cubicBezTo>
                      <a:cubicBezTo>
                        <a:pt x="817" y="1050"/>
                        <a:pt x="920" y="939"/>
                        <a:pt x="1049" y="939"/>
                      </a:cubicBezTo>
                      <a:close/>
                      <a:moveTo>
                        <a:pt x="3005" y="1"/>
                      </a:moveTo>
                      <a:cubicBezTo>
                        <a:pt x="2910" y="1"/>
                        <a:pt x="2812" y="103"/>
                        <a:pt x="2871" y="215"/>
                      </a:cubicBezTo>
                      <a:cubicBezTo>
                        <a:pt x="3169" y="775"/>
                        <a:pt x="3367" y="1524"/>
                        <a:pt x="2753" y="1946"/>
                      </a:cubicBezTo>
                      <a:cubicBezTo>
                        <a:pt x="2592" y="2057"/>
                        <a:pt x="2405" y="2130"/>
                        <a:pt x="2208" y="2173"/>
                      </a:cubicBezTo>
                      <a:cubicBezTo>
                        <a:pt x="2116" y="1564"/>
                        <a:pt x="1720" y="1016"/>
                        <a:pt x="1157" y="614"/>
                      </a:cubicBezTo>
                      <a:cubicBezTo>
                        <a:pt x="1140" y="602"/>
                        <a:pt x="1117" y="597"/>
                        <a:pt x="1094" y="597"/>
                      </a:cubicBezTo>
                      <a:cubicBezTo>
                        <a:pt x="1071" y="597"/>
                        <a:pt x="1046" y="603"/>
                        <a:pt x="1028" y="614"/>
                      </a:cubicBezTo>
                      <a:cubicBezTo>
                        <a:pt x="628" y="878"/>
                        <a:pt x="0" y="1330"/>
                        <a:pt x="241" y="1892"/>
                      </a:cubicBezTo>
                      <a:cubicBezTo>
                        <a:pt x="443" y="2362"/>
                        <a:pt x="1084" y="2508"/>
                        <a:pt x="1539" y="2535"/>
                      </a:cubicBezTo>
                      <a:cubicBezTo>
                        <a:pt x="1592" y="2538"/>
                        <a:pt x="1646" y="2540"/>
                        <a:pt x="1701" y="2540"/>
                      </a:cubicBezTo>
                      <a:cubicBezTo>
                        <a:pt x="1800" y="2540"/>
                        <a:pt x="1900" y="2535"/>
                        <a:pt x="2001" y="2524"/>
                      </a:cubicBezTo>
                      <a:lnTo>
                        <a:pt x="2001" y="2524"/>
                      </a:lnTo>
                      <a:cubicBezTo>
                        <a:pt x="2002" y="2778"/>
                        <a:pt x="1957" y="3037"/>
                        <a:pt x="1870" y="3292"/>
                      </a:cubicBezTo>
                      <a:cubicBezTo>
                        <a:pt x="1853" y="3342"/>
                        <a:pt x="1899" y="3380"/>
                        <a:pt x="1943" y="3380"/>
                      </a:cubicBezTo>
                      <a:cubicBezTo>
                        <a:pt x="1965" y="3380"/>
                        <a:pt x="1987" y="3370"/>
                        <a:pt x="1999" y="3347"/>
                      </a:cubicBezTo>
                      <a:cubicBezTo>
                        <a:pt x="2149" y="3057"/>
                        <a:pt x="2219" y="2769"/>
                        <a:pt x="2226" y="2492"/>
                      </a:cubicBezTo>
                      <a:cubicBezTo>
                        <a:pt x="2595" y="2420"/>
                        <a:pt x="2947" y="2264"/>
                        <a:pt x="3191" y="1984"/>
                      </a:cubicBezTo>
                      <a:cubicBezTo>
                        <a:pt x="3689" y="1416"/>
                        <a:pt x="3439" y="659"/>
                        <a:pt x="3117" y="71"/>
                      </a:cubicBezTo>
                      <a:cubicBezTo>
                        <a:pt x="3090" y="21"/>
                        <a:pt x="3047" y="1"/>
                        <a:pt x="3005" y="1"/>
                      </a:cubicBezTo>
                      <a:close/>
                    </a:path>
                  </a:pathLst>
                </a:custGeom>
                <a:solidFill>
                  <a:srgbClr val="AC8672">
                    <a:alpha val="416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1790;p48">
                  <a:extLst>
                    <a:ext uri="{FF2B5EF4-FFF2-40B4-BE49-F238E27FC236}">
                      <a16:creationId xmlns:a16="http://schemas.microsoft.com/office/drawing/2014/main" id="{048E0586-4800-8FC7-BFFE-75EA18D9D67F}"/>
                    </a:ext>
                  </a:extLst>
                </p:cNvPr>
                <p:cNvSpPr/>
                <p:nvPr/>
              </p:nvSpPr>
              <p:spPr>
                <a:xfrm>
                  <a:off x="2036525" y="4013050"/>
                  <a:ext cx="85600" cy="9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663" extrusionOk="0">
                      <a:moveTo>
                        <a:pt x="403" y="1910"/>
                      </a:moveTo>
                      <a:cubicBezTo>
                        <a:pt x="827" y="1971"/>
                        <a:pt x="990" y="2191"/>
                        <a:pt x="1012" y="2477"/>
                      </a:cubicBezTo>
                      <a:cubicBezTo>
                        <a:pt x="712" y="2440"/>
                        <a:pt x="471" y="2271"/>
                        <a:pt x="403" y="1910"/>
                      </a:cubicBezTo>
                      <a:close/>
                      <a:moveTo>
                        <a:pt x="2492" y="1"/>
                      </a:moveTo>
                      <a:cubicBezTo>
                        <a:pt x="2357" y="1"/>
                        <a:pt x="2233" y="187"/>
                        <a:pt x="2351" y="325"/>
                      </a:cubicBezTo>
                      <a:cubicBezTo>
                        <a:pt x="2961" y="1041"/>
                        <a:pt x="2739" y="1844"/>
                        <a:pt x="1932" y="2274"/>
                      </a:cubicBezTo>
                      <a:cubicBezTo>
                        <a:pt x="1770" y="2360"/>
                        <a:pt x="1591" y="2425"/>
                        <a:pt x="1413" y="2460"/>
                      </a:cubicBezTo>
                      <a:cubicBezTo>
                        <a:pt x="1340" y="1949"/>
                        <a:pt x="902" y="1515"/>
                        <a:pt x="206" y="1515"/>
                      </a:cubicBezTo>
                      <a:cubicBezTo>
                        <a:pt x="202" y="1515"/>
                        <a:pt x="197" y="1515"/>
                        <a:pt x="193" y="1515"/>
                      </a:cubicBezTo>
                      <a:cubicBezTo>
                        <a:pt x="93" y="1516"/>
                        <a:pt x="0" y="1602"/>
                        <a:pt x="4" y="1705"/>
                      </a:cubicBezTo>
                      <a:cubicBezTo>
                        <a:pt x="26" y="2398"/>
                        <a:pt x="447" y="2768"/>
                        <a:pt x="977" y="2849"/>
                      </a:cubicBezTo>
                      <a:cubicBezTo>
                        <a:pt x="925" y="3076"/>
                        <a:pt x="825" y="3313"/>
                        <a:pt x="719" y="3530"/>
                      </a:cubicBezTo>
                      <a:cubicBezTo>
                        <a:pt x="691" y="3587"/>
                        <a:pt x="735" y="3662"/>
                        <a:pt x="793" y="3662"/>
                      </a:cubicBezTo>
                      <a:cubicBezTo>
                        <a:pt x="807" y="3662"/>
                        <a:pt x="822" y="3658"/>
                        <a:pt x="837" y="3648"/>
                      </a:cubicBezTo>
                      <a:cubicBezTo>
                        <a:pt x="1152" y="3427"/>
                        <a:pt x="1334" y="3144"/>
                        <a:pt x="1398" y="2856"/>
                      </a:cubicBezTo>
                      <a:cubicBezTo>
                        <a:pt x="1612" y="2831"/>
                        <a:pt x="1833" y="2770"/>
                        <a:pt x="2043" y="2668"/>
                      </a:cubicBezTo>
                      <a:cubicBezTo>
                        <a:pt x="3139" y="2136"/>
                        <a:pt x="3424" y="988"/>
                        <a:pt x="2614" y="62"/>
                      </a:cubicBezTo>
                      <a:cubicBezTo>
                        <a:pt x="2577" y="19"/>
                        <a:pt x="2534" y="1"/>
                        <a:pt x="2492" y="1"/>
                      </a:cubicBezTo>
                      <a:close/>
                    </a:path>
                  </a:pathLst>
                </a:custGeom>
                <a:solidFill>
                  <a:srgbClr val="AC8672">
                    <a:alpha val="416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1791;p48">
                  <a:extLst>
                    <a:ext uri="{FF2B5EF4-FFF2-40B4-BE49-F238E27FC236}">
                      <a16:creationId xmlns:a16="http://schemas.microsoft.com/office/drawing/2014/main" id="{97A7ED45-6F67-6ECB-5834-A83F15B459D7}"/>
                    </a:ext>
                  </a:extLst>
                </p:cNvPr>
                <p:cNvSpPr/>
                <p:nvPr/>
              </p:nvSpPr>
              <p:spPr>
                <a:xfrm>
                  <a:off x="1791625" y="4384175"/>
                  <a:ext cx="121275" cy="2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1" h="11243" extrusionOk="0">
                      <a:moveTo>
                        <a:pt x="3684" y="1"/>
                      </a:moveTo>
                      <a:cubicBezTo>
                        <a:pt x="2550" y="1"/>
                        <a:pt x="1442" y="281"/>
                        <a:pt x="324" y="495"/>
                      </a:cubicBezTo>
                      <a:cubicBezTo>
                        <a:pt x="185" y="521"/>
                        <a:pt x="97" y="670"/>
                        <a:pt x="91" y="799"/>
                      </a:cubicBezTo>
                      <a:cubicBezTo>
                        <a:pt x="1" y="3225"/>
                        <a:pt x="62" y="5682"/>
                        <a:pt x="343" y="8093"/>
                      </a:cubicBezTo>
                      <a:cubicBezTo>
                        <a:pt x="458" y="9078"/>
                        <a:pt x="597" y="10088"/>
                        <a:pt x="875" y="11050"/>
                      </a:cubicBezTo>
                      <a:lnTo>
                        <a:pt x="874" y="11050"/>
                      </a:lnTo>
                      <a:cubicBezTo>
                        <a:pt x="1249" y="11178"/>
                        <a:pt x="1646" y="11243"/>
                        <a:pt x="2042" y="11243"/>
                      </a:cubicBezTo>
                      <a:cubicBezTo>
                        <a:pt x="2592" y="11243"/>
                        <a:pt x="3140" y="11117"/>
                        <a:pt x="3624" y="10860"/>
                      </a:cubicBezTo>
                      <a:cubicBezTo>
                        <a:pt x="3753" y="9873"/>
                        <a:pt x="3782" y="8862"/>
                        <a:pt x="3888" y="7885"/>
                      </a:cubicBezTo>
                      <a:cubicBezTo>
                        <a:pt x="4119" y="5720"/>
                        <a:pt x="4850" y="3600"/>
                        <a:pt x="4586" y="1402"/>
                      </a:cubicBezTo>
                      <a:cubicBezTo>
                        <a:pt x="4582" y="1370"/>
                        <a:pt x="4572" y="1342"/>
                        <a:pt x="4558" y="1318"/>
                      </a:cubicBezTo>
                      <a:cubicBezTo>
                        <a:pt x="4596" y="1030"/>
                        <a:pt x="4634" y="742"/>
                        <a:pt x="4673" y="455"/>
                      </a:cubicBezTo>
                      <a:cubicBezTo>
                        <a:pt x="4706" y="226"/>
                        <a:pt x="4588" y="62"/>
                        <a:pt x="4356" y="36"/>
                      </a:cubicBezTo>
                      <a:cubicBezTo>
                        <a:pt x="4131" y="12"/>
                        <a:pt x="3907" y="1"/>
                        <a:pt x="36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1792;p48">
                  <a:extLst>
                    <a:ext uri="{FF2B5EF4-FFF2-40B4-BE49-F238E27FC236}">
                      <a16:creationId xmlns:a16="http://schemas.microsoft.com/office/drawing/2014/main" id="{6FAC5F73-4966-F0BB-7539-DA8A7E3E5264}"/>
                    </a:ext>
                  </a:extLst>
                </p:cNvPr>
                <p:cNvSpPr/>
                <p:nvPr/>
              </p:nvSpPr>
              <p:spPr>
                <a:xfrm>
                  <a:off x="1813475" y="4655675"/>
                  <a:ext cx="68775" cy="6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1" h="2615" extrusionOk="0">
                      <a:moveTo>
                        <a:pt x="2750" y="0"/>
                      </a:moveTo>
                      <a:lnTo>
                        <a:pt x="2750" y="0"/>
                      </a:lnTo>
                      <a:cubicBezTo>
                        <a:pt x="2266" y="257"/>
                        <a:pt x="1718" y="383"/>
                        <a:pt x="1168" y="383"/>
                      </a:cubicBezTo>
                      <a:cubicBezTo>
                        <a:pt x="772" y="383"/>
                        <a:pt x="375" y="318"/>
                        <a:pt x="1" y="190"/>
                      </a:cubicBezTo>
                      <a:lnTo>
                        <a:pt x="1" y="190"/>
                      </a:lnTo>
                      <a:cubicBezTo>
                        <a:pt x="80" y="467"/>
                        <a:pt x="171" y="742"/>
                        <a:pt x="277" y="1010"/>
                      </a:cubicBezTo>
                      <a:cubicBezTo>
                        <a:pt x="563" y="1726"/>
                        <a:pt x="1006" y="2505"/>
                        <a:pt x="1841" y="2613"/>
                      </a:cubicBezTo>
                      <a:cubicBezTo>
                        <a:pt x="1848" y="2614"/>
                        <a:pt x="1854" y="2615"/>
                        <a:pt x="1860" y="2615"/>
                      </a:cubicBezTo>
                      <a:cubicBezTo>
                        <a:pt x="1941" y="2615"/>
                        <a:pt x="2038" y="2551"/>
                        <a:pt x="2071" y="2481"/>
                      </a:cubicBezTo>
                      <a:cubicBezTo>
                        <a:pt x="2452" y="1697"/>
                        <a:pt x="2639" y="857"/>
                        <a:pt x="275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1793;p48">
                  <a:extLst>
                    <a:ext uri="{FF2B5EF4-FFF2-40B4-BE49-F238E27FC236}">
                      <a16:creationId xmlns:a16="http://schemas.microsoft.com/office/drawing/2014/main" id="{487D1D27-87E6-5F6A-75E4-B39526520C32}"/>
                    </a:ext>
                  </a:extLst>
                </p:cNvPr>
                <p:cNvSpPr/>
                <p:nvPr/>
              </p:nvSpPr>
              <p:spPr>
                <a:xfrm>
                  <a:off x="2302850" y="4384175"/>
                  <a:ext cx="121275" cy="2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1" h="11243" extrusionOk="0">
                      <a:moveTo>
                        <a:pt x="3685" y="1"/>
                      </a:moveTo>
                      <a:cubicBezTo>
                        <a:pt x="2550" y="1"/>
                        <a:pt x="1442" y="281"/>
                        <a:pt x="324" y="495"/>
                      </a:cubicBezTo>
                      <a:cubicBezTo>
                        <a:pt x="185" y="521"/>
                        <a:pt x="97" y="670"/>
                        <a:pt x="92" y="799"/>
                      </a:cubicBezTo>
                      <a:cubicBezTo>
                        <a:pt x="1" y="3225"/>
                        <a:pt x="62" y="5682"/>
                        <a:pt x="344" y="8093"/>
                      </a:cubicBezTo>
                      <a:cubicBezTo>
                        <a:pt x="459" y="9078"/>
                        <a:pt x="597" y="10088"/>
                        <a:pt x="875" y="11050"/>
                      </a:cubicBezTo>
                      <a:cubicBezTo>
                        <a:pt x="1249" y="11178"/>
                        <a:pt x="1646" y="11243"/>
                        <a:pt x="2042" y="11243"/>
                      </a:cubicBezTo>
                      <a:cubicBezTo>
                        <a:pt x="2592" y="11243"/>
                        <a:pt x="3140" y="11117"/>
                        <a:pt x="3625" y="10860"/>
                      </a:cubicBezTo>
                      <a:cubicBezTo>
                        <a:pt x="3753" y="9873"/>
                        <a:pt x="3782" y="8862"/>
                        <a:pt x="3888" y="7885"/>
                      </a:cubicBezTo>
                      <a:cubicBezTo>
                        <a:pt x="4120" y="5720"/>
                        <a:pt x="4850" y="3600"/>
                        <a:pt x="4586" y="1402"/>
                      </a:cubicBezTo>
                      <a:cubicBezTo>
                        <a:pt x="4583" y="1370"/>
                        <a:pt x="4573" y="1342"/>
                        <a:pt x="4558" y="1318"/>
                      </a:cubicBezTo>
                      <a:cubicBezTo>
                        <a:pt x="4596" y="1030"/>
                        <a:pt x="4634" y="742"/>
                        <a:pt x="4675" y="455"/>
                      </a:cubicBezTo>
                      <a:cubicBezTo>
                        <a:pt x="4706" y="226"/>
                        <a:pt x="4590" y="62"/>
                        <a:pt x="4356" y="36"/>
                      </a:cubicBezTo>
                      <a:cubicBezTo>
                        <a:pt x="4131" y="12"/>
                        <a:pt x="3907" y="1"/>
                        <a:pt x="36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794;p48">
                  <a:extLst>
                    <a:ext uri="{FF2B5EF4-FFF2-40B4-BE49-F238E27FC236}">
                      <a16:creationId xmlns:a16="http://schemas.microsoft.com/office/drawing/2014/main" id="{A177053D-10D8-679E-E216-DEDC15A9EC38}"/>
                    </a:ext>
                  </a:extLst>
                </p:cNvPr>
                <p:cNvSpPr/>
                <p:nvPr/>
              </p:nvSpPr>
              <p:spPr>
                <a:xfrm>
                  <a:off x="2324700" y="4655675"/>
                  <a:ext cx="68775" cy="6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1" h="2615" extrusionOk="0">
                      <a:moveTo>
                        <a:pt x="2751" y="0"/>
                      </a:moveTo>
                      <a:lnTo>
                        <a:pt x="2751" y="0"/>
                      </a:lnTo>
                      <a:cubicBezTo>
                        <a:pt x="2266" y="257"/>
                        <a:pt x="1718" y="383"/>
                        <a:pt x="1168" y="383"/>
                      </a:cubicBezTo>
                      <a:cubicBezTo>
                        <a:pt x="772" y="383"/>
                        <a:pt x="375" y="318"/>
                        <a:pt x="1" y="190"/>
                      </a:cubicBezTo>
                      <a:lnTo>
                        <a:pt x="1" y="190"/>
                      </a:lnTo>
                      <a:cubicBezTo>
                        <a:pt x="82" y="467"/>
                        <a:pt x="171" y="742"/>
                        <a:pt x="279" y="1010"/>
                      </a:cubicBezTo>
                      <a:cubicBezTo>
                        <a:pt x="563" y="1726"/>
                        <a:pt x="1007" y="2505"/>
                        <a:pt x="1841" y="2613"/>
                      </a:cubicBezTo>
                      <a:cubicBezTo>
                        <a:pt x="1848" y="2614"/>
                        <a:pt x="1854" y="2615"/>
                        <a:pt x="1860" y="2615"/>
                      </a:cubicBezTo>
                      <a:cubicBezTo>
                        <a:pt x="1941" y="2615"/>
                        <a:pt x="2038" y="2551"/>
                        <a:pt x="2071" y="2481"/>
                      </a:cubicBezTo>
                      <a:cubicBezTo>
                        <a:pt x="2452" y="1697"/>
                        <a:pt x="2639" y="857"/>
                        <a:pt x="275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1795;p48">
                  <a:extLst>
                    <a:ext uri="{FF2B5EF4-FFF2-40B4-BE49-F238E27FC236}">
                      <a16:creationId xmlns:a16="http://schemas.microsoft.com/office/drawing/2014/main" id="{839C026C-3F3F-9CB3-88C6-4A25348FB97C}"/>
                    </a:ext>
                  </a:extLst>
                </p:cNvPr>
                <p:cNvSpPr/>
                <p:nvPr/>
              </p:nvSpPr>
              <p:spPr>
                <a:xfrm>
                  <a:off x="2177375" y="4301100"/>
                  <a:ext cx="13010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4" h="4417" extrusionOk="0">
                      <a:moveTo>
                        <a:pt x="1297" y="2333"/>
                      </a:moveTo>
                      <a:cubicBezTo>
                        <a:pt x="1544" y="2611"/>
                        <a:pt x="1705" y="2956"/>
                        <a:pt x="1620" y="3314"/>
                      </a:cubicBezTo>
                      <a:cubicBezTo>
                        <a:pt x="1232" y="3172"/>
                        <a:pt x="1020" y="2862"/>
                        <a:pt x="1297" y="2333"/>
                      </a:cubicBezTo>
                      <a:close/>
                      <a:moveTo>
                        <a:pt x="4415" y="0"/>
                      </a:moveTo>
                      <a:cubicBezTo>
                        <a:pt x="4315" y="0"/>
                        <a:pt x="4205" y="115"/>
                        <a:pt x="4258" y="240"/>
                      </a:cubicBezTo>
                      <a:cubicBezTo>
                        <a:pt x="4821" y="1568"/>
                        <a:pt x="4332" y="2882"/>
                        <a:pt x="2914" y="3312"/>
                      </a:cubicBezTo>
                      <a:cubicBezTo>
                        <a:pt x="2704" y="3375"/>
                        <a:pt x="2463" y="3409"/>
                        <a:pt x="2227" y="3409"/>
                      </a:cubicBezTo>
                      <a:cubicBezTo>
                        <a:pt x="2119" y="3409"/>
                        <a:pt x="2013" y="3402"/>
                        <a:pt x="1911" y="3387"/>
                      </a:cubicBezTo>
                      <a:cubicBezTo>
                        <a:pt x="2010" y="2899"/>
                        <a:pt x="1855" y="2340"/>
                        <a:pt x="1344" y="1952"/>
                      </a:cubicBezTo>
                      <a:cubicBezTo>
                        <a:pt x="1324" y="1936"/>
                        <a:pt x="1298" y="1929"/>
                        <a:pt x="1272" y="1929"/>
                      </a:cubicBezTo>
                      <a:cubicBezTo>
                        <a:pt x="1217" y="1929"/>
                        <a:pt x="1158" y="1961"/>
                        <a:pt x="1134" y="2006"/>
                      </a:cubicBezTo>
                      <a:cubicBezTo>
                        <a:pt x="712" y="2807"/>
                        <a:pt x="965" y="3351"/>
                        <a:pt x="1498" y="3595"/>
                      </a:cubicBezTo>
                      <a:cubicBezTo>
                        <a:pt x="1250" y="3984"/>
                        <a:pt x="821" y="4043"/>
                        <a:pt x="397" y="4043"/>
                      </a:cubicBezTo>
                      <a:cubicBezTo>
                        <a:pt x="320" y="4043"/>
                        <a:pt x="244" y="4041"/>
                        <a:pt x="169" y="4038"/>
                      </a:cubicBezTo>
                      <a:cubicBezTo>
                        <a:pt x="167" y="4038"/>
                        <a:pt x="165" y="4038"/>
                        <a:pt x="163" y="4038"/>
                      </a:cubicBezTo>
                      <a:cubicBezTo>
                        <a:pt x="5" y="4038"/>
                        <a:pt x="0" y="4255"/>
                        <a:pt x="133" y="4306"/>
                      </a:cubicBezTo>
                      <a:cubicBezTo>
                        <a:pt x="332" y="4382"/>
                        <a:pt x="521" y="4417"/>
                        <a:pt x="696" y="4417"/>
                      </a:cubicBezTo>
                      <a:cubicBezTo>
                        <a:pt x="1216" y="4417"/>
                        <a:pt x="1614" y="4111"/>
                        <a:pt x="1808" y="3696"/>
                      </a:cubicBezTo>
                      <a:cubicBezTo>
                        <a:pt x="1944" y="3726"/>
                        <a:pt x="2090" y="3741"/>
                        <a:pt x="2242" y="3741"/>
                      </a:cubicBezTo>
                      <a:cubicBezTo>
                        <a:pt x="2431" y="3741"/>
                        <a:pt x="2630" y="3717"/>
                        <a:pt x="2830" y="3669"/>
                      </a:cubicBezTo>
                      <a:cubicBezTo>
                        <a:pt x="4558" y="3254"/>
                        <a:pt x="5203" y="1662"/>
                        <a:pt x="4529" y="82"/>
                      </a:cubicBezTo>
                      <a:cubicBezTo>
                        <a:pt x="4504" y="24"/>
                        <a:pt x="4461" y="0"/>
                        <a:pt x="4415" y="0"/>
                      </a:cubicBezTo>
                      <a:close/>
                    </a:path>
                  </a:pathLst>
                </a:custGeom>
                <a:solidFill>
                  <a:srgbClr val="AC8672">
                    <a:alpha val="416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1796;p48">
                  <a:extLst>
                    <a:ext uri="{FF2B5EF4-FFF2-40B4-BE49-F238E27FC236}">
                      <a16:creationId xmlns:a16="http://schemas.microsoft.com/office/drawing/2014/main" id="{F3E0EB5A-BBE4-EF73-3C6B-D6317912297D}"/>
                    </a:ext>
                  </a:extLst>
                </p:cNvPr>
                <p:cNvSpPr/>
                <p:nvPr/>
              </p:nvSpPr>
              <p:spPr>
                <a:xfrm>
                  <a:off x="2230925" y="4294950"/>
                  <a:ext cx="211425" cy="1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7" h="7050" extrusionOk="0">
                      <a:moveTo>
                        <a:pt x="5987" y="1"/>
                      </a:moveTo>
                      <a:cubicBezTo>
                        <a:pt x="5969" y="1"/>
                        <a:pt x="5951" y="3"/>
                        <a:pt x="5933" y="8"/>
                      </a:cubicBezTo>
                      <a:cubicBezTo>
                        <a:pt x="5834" y="32"/>
                        <a:pt x="5775" y="128"/>
                        <a:pt x="5723" y="214"/>
                      </a:cubicBezTo>
                      <a:cubicBezTo>
                        <a:pt x="4359" y="2517"/>
                        <a:pt x="2357" y="4437"/>
                        <a:pt x="0" y="5704"/>
                      </a:cubicBezTo>
                      <a:cubicBezTo>
                        <a:pt x="116" y="6452"/>
                        <a:pt x="840" y="7049"/>
                        <a:pt x="1591" y="7049"/>
                      </a:cubicBezTo>
                      <a:cubicBezTo>
                        <a:pt x="1639" y="7049"/>
                        <a:pt x="1687" y="7047"/>
                        <a:pt x="1735" y="7042"/>
                      </a:cubicBezTo>
                      <a:cubicBezTo>
                        <a:pt x="2536" y="6959"/>
                        <a:pt x="3201" y="6182"/>
                        <a:pt x="3159" y="5377"/>
                      </a:cubicBezTo>
                      <a:lnTo>
                        <a:pt x="3159" y="5377"/>
                      </a:lnTo>
                      <a:cubicBezTo>
                        <a:pt x="3418" y="5416"/>
                        <a:pt x="3680" y="5436"/>
                        <a:pt x="3942" y="5436"/>
                      </a:cubicBezTo>
                      <a:cubicBezTo>
                        <a:pt x="4286" y="5436"/>
                        <a:pt x="4631" y="5402"/>
                        <a:pt x="4969" y="5337"/>
                      </a:cubicBezTo>
                      <a:cubicBezTo>
                        <a:pt x="5071" y="5348"/>
                        <a:pt x="5173" y="5354"/>
                        <a:pt x="5276" y="5354"/>
                      </a:cubicBezTo>
                      <a:cubicBezTo>
                        <a:pt x="6306" y="5354"/>
                        <a:pt x="7361" y="4788"/>
                        <a:pt x="7799" y="3841"/>
                      </a:cubicBezTo>
                      <a:cubicBezTo>
                        <a:pt x="8456" y="2424"/>
                        <a:pt x="7613" y="535"/>
                        <a:pt x="6134" y="32"/>
                      </a:cubicBezTo>
                      <a:cubicBezTo>
                        <a:pt x="6087" y="16"/>
                        <a:pt x="6036" y="1"/>
                        <a:pt x="598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1797;p48">
                  <a:extLst>
                    <a:ext uri="{FF2B5EF4-FFF2-40B4-BE49-F238E27FC236}">
                      <a16:creationId xmlns:a16="http://schemas.microsoft.com/office/drawing/2014/main" id="{FE147509-7284-5272-3764-44DCC90BBBC0}"/>
                    </a:ext>
                  </a:extLst>
                </p:cNvPr>
                <p:cNvSpPr/>
                <p:nvPr/>
              </p:nvSpPr>
              <p:spPr>
                <a:xfrm>
                  <a:off x="1777025" y="4334275"/>
                  <a:ext cx="162050" cy="5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2" h="2372" extrusionOk="0">
                      <a:moveTo>
                        <a:pt x="4111" y="252"/>
                      </a:moveTo>
                      <a:cubicBezTo>
                        <a:pt x="4112" y="252"/>
                        <a:pt x="4113" y="252"/>
                        <a:pt x="4113" y="252"/>
                      </a:cubicBezTo>
                      <a:cubicBezTo>
                        <a:pt x="4071" y="269"/>
                        <a:pt x="4061" y="620"/>
                        <a:pt x="4055" y="653"/>
                      </a:cubicBezTo>
                      <a:cubicBezTo>
                        <a:pt x="4036" y="774"/>
                        <a:pt x="4026" y="868"/>
                        <a:pt x="4000" y="965"/>
                      </a:cubicBezTo>
                      <a:cubicBezTo>
                        <a:pt x="3887" y="781"/>
                        <a:pt x="3793" y="583"/>
                        <a:pt x="3719" y="374"/>
                      </a:cubicBezTo>
                      <a:cubicBezTo>
                        <a:pt x="3857" y="323"/>
                        <a:pt x="4054" y="252"/>
                        <a:pt x="4111" y="252"/>
                      </a:cubicBezTo>
                      <a:close/>
                      <a:moveTo>
                        <a:pt x="4129" y="0"/>
                      </a:moveTo>
                      <a:cubicBezTo>
                        <a:pt x="4119" y="0"/>
                        <a:pt x="4109" y="1"/>
                        <a:pt x="4099" y="4"/>
                      </a:cubicBezTo>
                      <a:cubicBezTo>
                        <a:pt x="3905" y="63"/>
                        <a:pt x="3709" y="113"/>
                        <a:pt x="3514" y="163"/>
                      </a:cubicBezTo>
                      <a:cubicBezTo>
                        <a:pt x="3443" y="181"/>
                        <a:pt x="3401" y="259"/>
                        <a:pt x="3420" y="328"/>
                      </a:cubicBezTo>
                      <a:cubicBezTo>
                        <a:pt x="3513" y="681"/>
                        <a:pt x="3666" y="1002"/>
                        <a:pt x="3861" y="1281"/>
                      </a:cubicBezTo>
                      <a:cubicBezTo>
                        <a:pt x="3633" y="1645"/>
                        <a:pt x="3234" y="1875"/>
                        <a:pt x="2824" y="1980"/>
                      </a:cubicBezTo>
                      <a:cubicBezTo>
                        <a:pt x="2621" y="2032"/>
                        <a:pt x="2417" y="2058"/>
                        <a:pt x="2216" y="2058"/>
                      </a:cubicBezTo>
                      <a:cubicBezTo>
                        <a:pt x="1402" y="2058"/>
                        <a:pt x="642" y="1640"/>
                        <a:pt x="260" y="875"/>
                      </a:cubicBezTo>
                      <a:cubicBezTo>
                        <a:pt x="238" y="831"/>
                        <a:pt x="199" y="812"/>
                        <a:pt x="160" y="812"/>
                      </a:cubicBezTo>
                      <a:cubicBezTo>
                        <a:pt x="82" y="812"/>
                        <a:pt x="1" y="884"/>
                        <a:pt x="26" y="974"/>
                      </a:cubicBezTo>
                      <a:lnTo>
                        <a:pt x="26" y="975"/>
                      </a:lnTo>
                      <a:cubicBezTo>
                        <a:pt x="285" y="1915"/>
                        <a:pt x="1276" y="2370"/>
                        <a:pt x="2203" y="2370"/>
                      </a:cubicBezTo>
                      <a:cubicBezTo>
                        <a:pt x="2348" y="2370"/>
                        <a:pt x="2491" y="2358"/>
                        <a:pt x="2630" y="2336"/>
                      </a:cubicBezTo>
                      <a:cubicBezTo>
                        <a:pt x="3257" y="2238"/>
                        <a:pt x="3738" y="1928"/>
                        <a:pt x="4017" y="1482"/>
                      </a:cubicBezTo>
                      <a:cubicBezTo>
                        <a:pt x="4486" y="2033"/>
                        <a:pt x="5155" y="2371"/>
                        <a:pt x="5918" y="2371"/>
                      </a:cubicBezTo>
                      <a:cubicBezTo>
                        <a:pt x="6047" y="2371"/>
                        <a:pt x="6178" y="2362"/>
                        <a:pt x="6312" y="2342"/>
                      </a:cubicBezTo>
                      <a:cubicBezTo>
                        <a:pt x="6481" y="2316"/>
                        <a:pt x="6419" y="2072"/>
                        <a:pt x="6261" y="2072"/>
                      </a:cubicBezTo>
                      <a:cubicBezTo>
                        <a:pt x="6253" y="2072"/>
                        <a:pt x="6246" y="2072"/>
                        <a:pt x="6238" y="2073"/>
                      </a:cubicBezTo>
                      <a:cubicBezTo>
                        <a:pt x="6125" y="2089"/>
                        <a:pt x="6015" y="2097"/>
                        <a:pt x="5908" y="2097"/>
                      </a:cubicBezTo>
                      <a:cubicBezTo>
                        <a:pt x="5182" y="2097"/>
                        <a:pt x="4577" y="1742"/>
                        <a:pt x="4159" y="1197"/>
                      </a:cubicBezTo>
                      <a:cubicBezTo>
                        <a:pt x="4287" y="873"/>
                        <a:pt x="4324" y="498"/>
                        <a:pt x="4250" y="91"/>
                      </a:cubicBezTo>
                      <a:cubicBezTo>
                        <a:pt x="4241" y="36"/>
                        <a:pt x="4183" y="0"/>
                        <a:pt x="4129" y="0"/>
                      </a:cubicBezTo>
                      <a:close/>
                    </a:path>
                  </a:pathLst>
                </a:custGeom>
                <a:solidFill>
                  <a:srgbClr val="AC8672">
                    <a:alpha val="416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1798;p48">
                  <a:extLst>
                    <a:ext uri="{FF2B5EF4-FFF2-40B4-BE49-F238E27FC236}">
                      <a16:creationId xmlns:a16="http://schemas.microsoft.com/office/drawing/2014/main" id="{8D259FFE-90B9-5A5B-07B7-37AFB1011BC5}"/>
                    </a:ext>
                  </a:extLst>
                </p:cNvPr>
                <p:cNvSpPr/>
                <p:nvPr/>
              </p:nvSpPr>
              <p:spPr>
                <a:xfrm>
                  <a:off x="1705550" y="3710850"/>
                  <a:ext cx="90075" cy="5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3" h="2325" extrusionOk="0">
                      <a:moveTo>
                        <a:pt x="2077" y="1406"/>
                      </a:moveTo>
                      <a:cubicBezTo>
                        <a:pt x="2111" y="1615"/>
                        <a:pt x="1992" y="1798"/>
                        <a:pt x="1611" y="1889"/>
                      </a:cubicBezTo>
                      <a:cubicBezTo>
                        <a:pt x="1685" y="1545"/>
                        <a:pt x="1859" y="1411"/>
                        <a:pt x="2077" y="1406"/>
                      </a:cubicBezTo>
                      <a:close/>
                      <a:moveTo>
                        <a:pt x="1134" y="0"/>
                      </a:moveTo>
                      <a:cubicBezTo>
                        <a:pt x="1082" y="0"/>
                        <a:pt x="1031" y="19"/>
                        <a:pt x="985" y="60"/>
                      </a:cubicBezTo>
                      <a:cubicBezTo>
                        <a:pt x="667" y="345"/>
                        <a:pt x="347" y="617"/>
                        <a:pt x="111" y="975"/>
                      </a:cubicBezTo>
                      <a:cubicBezTo>
                        <a:pt x="1" y="1142"/>
                        <a:pt x="155" y="1301"/>
                        <a:pt x="312" y="1301"/>
                      </a:cubicBezTo>
                      <a:cubicBezTo>
                        <a:pt x="379" y="1301"/>
                        <a:pt x="448" y="1271"/>
                        <a:pt x="495" y="1199"/>
                      </a:cubicBezTo>
                      <a:cubicBezTo>
                        <a:pt x="678" y="914"/>
                        <a:pt x="931" y="695"/>
                        <a:pt x="1178" y="468"/>
                      </a:cubicBezTo>
                      <a:cubicBezTo>
                        <a:pt x="1430" y="601"/>
                        <a:pt x="1692" y="802"/>
                        <a:pt x="1870" y="1015"/>
                      </a:cubicBezTo>
                      <a:cubicBezTo>
                        <a:pt x="1414" y="1146"/>
                        <a:pt x="1218" y="1626"/>
                        <a:pt x="1186" y="2127"/>
                      </a:cubicBezTo>
                      <a:cubicBezTo>
                        <a:pt x="1179" y="2218"/>
                        <a:pt x="1271" y="2325"/>
                        <a:pt x="1366" y="2325"/>
                      </a:cubicBezTo>
                      <a:cubicBezTo>
                        <a:pt x="1371" y="2325"/>
                        <a:pt x="1376" y="2324"/>
                        <a:pt x="1381" y="2324"/>
                      </a:cubicBezTo>
                      <a:cubicBezTo>
                        <a:pt x="1876" y="2262"/>
                        <a:pt x="2492" y="2081"/>
                        <a:pt x="2519" y="1528"/>
                      </a:cubicBezTo>
                      <a:cubicBezTo>
                        <a:pt x="2846" y="1691"/>
                        <a:pt x="3182" y="1986"/>
                        <a:pt x="3392" y="2223"/>
                      </a:cubicBezTo>
                      <a:cubicBezTo>
                        <a:pt x="3413" y="2247"/>
                        <a:pt x="3439" y="2257"/>
                        <a:pt x="3465" y="2257"/>
                      </a:cubicBezTo>
                      <a:cubicBezTo>
                        <a:pt x="3533" y="2257"/>
                        <a:pt x="3602" y="2189"/>
                        <a:pt x="3580" y="2113"/>
                      </a:cubicBezTo>
                      <a:cubicBezTo>
                        <a:pt x="3427" y="1585"/>
                        <a:pt x="2944" y="1128"/>
                        <a:pt x="2396" y="1011"/>
                      </a:cubicBezTo>
                      <a:cubicBezTo>
                        <a:pt x="2166" y="563"/>
                        <a:pt x="1665" y="220"/>
                        <a:pt x="1245" y="27"/>
                      </a:cubicBezTo>
                      <a:cubicBezTo>
                        <a:pt x="1208" y="9"/>
                        <a:pt x="1171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AC8672">
                    <a:alpha val="416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" name="Google Shape;1799;p48">
                <a:extLst>
                  <a:ext uri="{FF2B5EF4-FFF2-40B4-BE49-F238E27FC236}">
                    <a16:creationId xmlns:a16="http://schemas.microsoft.com/office/drawing/2014/main" id="{E0A3DA30-7EF8-3894-DF51-81C2D1F8660A}"/>
                  </a:ext>
                </a:extLst>
              </p:cNvPr>
              <p:cNvGrpSpPr/>
              <p:nvPr/>
            </p:nvGrpSpPr>
            <p:grpSpPr>
              <a:xfrm>
                <a:off x="2204371" y="4339813"/>
                <a:ext cx="401213" cy="520543"/>
                <a:chOff x="4320858" y="2319750"/>
                <a:chExt cx="597043" cy="774618"/>
              </a:xfrm>
            </p:grpSpPr>
            <p:sp>
              <p:nvSpPr>
                <p:cNvPr id="15" name="Google Shape;1800;p48">
                  <a:extLst>
                    <a:ext uri="{FF2B5EF4-FFF2-40B4-BE49-F238E27FC236}">
                      <a16:creationId xmlns:a16="http://schemas.microsoft.com/office/drawing/2014/main" id="{C28EA974-3A63-D608-9CEF-34AD9217CDA3}"/>
                    </a:ext>
                  </a:extLst>
                </p:cNvPr>
                <p:cNvSpPr/>
                <p:nvPr/>
              </p:nvSpPr>
              <p:spPr>
                <a:xfrm>
                  <a:off x="4446395" y="2881833"/>
                  <a:ext cx="92006" cy="209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3055" extrusionOk="0">
                      <a:moveTo>
                        <a:pt x="904" y="1"/>
                      </a:moveTo>
                      <a:cubicBezTo>
                        <a:pt x="824" y="1"/>
                        <a:pt x="741" y="52"/>
                        <a:pt x="753" y="143"/>
                      </a:cubicBezTo>
                      <a:cubicBezTo>
                        <a:pt x="865" y="999"/>
                        <a:pt x="1013" y="1843"/>
                        <a:pt x="957" y="2707"/>
                      </a:cubicBezTo>
                      <a:cubicBezTo>
                        <a:pt x="710" y="2731"/>
                        <a:pt x="463" y="2723"/>
                        <a:pt x="214" y="2734"/>
                      </a:cubicBezTo>
                      <a:cubicBezTo>
                        <a:pt x="56" y="2740"/>
                        <a:pt x="1" y="3000"/>
                        <a:pt x="174" y="3027"/>
                      </a:cubicBezTo>
                      <a:cubicBezTo>
                        <a:pt x="302" y="3046"/>
                        <a:pt x="426" y="3054"/>
                        <a:pt x="548" y="3054"/>
                      </a:cubicBezTo>
                      <a:cubicBezTo>
                        <a:pt x="747" y="3054"/>
                        <a:pt x="942" y="3033"/>
                        <a:pt x="1146" y="3001"/>
                      </a:cubicBezTo>
                      <a:cubicBezTo>
                        <a:pt x="1219" y="2990"/>
                        <a:pt x="1257" y="2912"/>
                        <a:pt x="1263" y="2849"/>
                      </a:cubicBezTo>
                      <a:cubicBezTo>
                        <a:pt x="1339" y="1922"/>
                        <a:pt x="1166" y="1018"/>
                        <a:pt x="1040" y="105"/>
                      </a:cubicBezTo>
                      <a:lnTo>
                        <a:pt x="1039" y="105"/>
                      </a:lnTo>
                      <a:cubicBezTo>
                        <a:pt x="1029" y="33"/>
                        <a:pt x="968" y="1"/>
                        <a:pt x="9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801;p48">
                  <a:extLst>
                    <a:ext uri="{FF2B5EF4-FFF2-40B4-BE49-F238E27FC236}">
                      <a16:creationId xmlns:a16="http://schemas.microsoft.com/office/drawing/2014/main" id="{85DE147D-CB4E-C2A5-486A-F56E0C73628B}"/>
                    </a:ext>
                  </a:extLst>
                </p:cNvPr>
                <p:cNvSpPr/>
                <p:nvPr/>
              </p:nvSpPr>
              <p:spPr>
                <a:xfrm>
                  <a:off x="4625529" y="2928284"/>
                  <a:ext cx="103893" cy="166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" h="2417" extrusionOk="0">
                      <a:moveTo>
                        <a:pt x="1048" y="0"/>
                      </a:moveTo>
                      <a:cubicBezTo>
                        <a:pt x="952" y="0"/>
                        <a:pt x="850" y="109"/>
                        <a:pt x="904" y="227"/>
                      </a:cubicBezTo>
                      <a:cubicBezTo>
                        <a:pt x="1115" y="694"/>
                        <a:pt x="1170" y="1214"/>
                        <a:pt x="1125" y="1722"/>
                      </a:cubicBezTo>
                      <a:cubicBezTo>
                        <a:pt x="1112" y="1884"/>
                        <a:pt x="1133" y="1960"/>
                        <a:pt x="994" y="2036"/>
                      </a:cubicBezTo>
                      <a:cubicBezTo>
                        <a:pt x="948" y="2062"/>
                        <a:pt x="871" y="2066"/>
                        <a:pt x="798" y="2066"/>
                      </a:cubicBezTo>
                      <a:cubicBezTo>
                        <a:pt x="773" y="2066"/>
                        <a:pt x="748" y="2065"/>
                        <a:pt x="725" y="2065"/>
                      </a:cubicBezTo>
                      <a:cubicBezTo>
                        <a:pt x="707" y="2065"/>
                        <a:pt x="691" y="2065"/>
                        <a:pt x="676" y="2066"/>
                      </a:cubicBezTo>
                      <a:cubicBezTo>
                        <a:pt x="476" y="2078"/>
                        <a:pt x="289" y="2069"/>
                        <a:pt x="92" y="2112"/>
                      </a:cubicBezTo>
                      <a:cubicBezTo>
                        <a:pt x="7" y="2131"/>
                        <a:pt x="0" y="2249"/>
                        <a:pt x="68" y="2291"/>
                      </a:cubicBezTo>
                      <a:cubicBezTo>
                        <a:pt x="222" y="2386"/>
                        <a:pt x="397" y="2416"/>
                        <a:pt x="579" y="2416"/>
                      </a:cubicBezTo>
                      <a:cubicBezTo>
                        <a:pt x="813" y="2416"/>
                        <a:pt x="1057" y="2365"/>
                        <a:pt x="1275" y="2334"/>
                      </a:cubicBezTo>
                      <a:cubicBezTo>
                        <a:pt x="1327" y="2327"/>
                        <a:pt x="1384" y="2268"/>
                        <a:pt x="1392" y="2217"/>
                      </a:cubicBezTo>
                      <a:cubicBezTo>
                        <a:pt x="1511" y="1491"/>
                        <a:pt x="1479" y="750"/>
                        <a:pt x="1160" y="77"/>
                      </a:cubicBezTo>
                      <a:cubicBezTo>
                        <a:pt x="1134" y="23"/>
                        <a:pt x="1092" y="0"/>
                        <a:pt x="104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802;p48">
                  <a:extLst>
                    <a:ext uri="{FF2B5EF4-FFF2-40B4-BE49-F238E27FC236}">
                      <a16:creationId xmlns:a16="http://schemas.microsoft.com/office/drawing/2014/main" id="{A81AE82D-3894-3708-B216-8CDA505C3354}"/>
                    </a:ext>
                  </a:extLst>
                </p:cNvPr>
                <p:cNvSpPr/>
                <p:nvPr/>
              </p:nvSpPr>
              <p:spPr>
                <a:xfrm>
                  <a:off x="4320858" y="2319750"/>
                  <a:ext cx="597043" cy="630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9" h="9174" extrusionOk="0">
                      <a:moveTo>
                        <a:pt x="3409" y="0"/>
                      </a:moveTo>
                      <a:cubicBezTo>
                        <a:pt x="3122" y="0"/>
                        <a:pt x="2801" y="62"/>
                        <a:pt x="2436" y="200"/>
                      </a:cubicBezTo>
                      <a:cubicBezTo>
                        <a:pt x="528" y="918"/>
                        <a:pt x="1" y="3530"/>
                        <a:pt x="165" y="5328"/>
                      </a:cubicBezTo>
                      <a:cubicBezTo>
                        <a:pt x="317" y="6981"/>
                        <a:pt x="1295" y="8300"/>
                        <a:pt x="2866" y="8861"/>
                      </a:cubicBezTo>
                      <a:cubicBezTo>
                        <a:pt x="3433" y="9064"/>
                        <a:pt x="4089" y="9174"/>
                        <a:pt x="4750" y="9174"/>
                      </a:cubicBezTo>
                      <a:cubicBezTo>
                        <a:pt x="6462" y="9174"/>
                        <a:pt x="8220" y="8438"/>
                        <a:pt x="8632" y="6661"/>
                      </a:cubicBezTo>
                      <a:cubicBezTo>
                        <a:pt x="8665" y="6518"/>
                        <a:pt x="8688" y="6368"/>
                        <a:pt x="8661" y="6224"/>
                      </a:cubicBezTo>
                      <a:cubicBezTo>
                        <a:pt x="8628" y="6033"/>
                        <a:pt x="8524" y="5886"/>
                        <a:pt x="8384" y="5762"/>
                      </a:cubicBezTo>
                      <a:cubicBezTo>
                        <a:pt x="8132" y="5540"/>
                        <a:pt x="7760" y="5395"/>
                        <a:pt x="7460" y="5217"/>
                      </a:cubicBezTo>
                      <a:cubicBezTo>
                        <a:pt x="5728" y="4186"/>
                        <a:pt x="5761" y="0"/>
                        <a:pt x="34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03;p48">
                  <a:extLst>
                    <a:ext uri="{FF2B5EF4-FFF2-40B4-BE49-F238E27FC236}">
                      <a16:creationId xmlns:a16="http://schemas.microsoft.com/office/drawing/2014/main" id="{4636E48B-B0EF-30EC-8BED-FF580354515E}"/>
                    </a:ext>
                  </a:extLst>
                </p:cNvPr>
                <p:cNvSpPr/>
                <p:nvPr/>
              </p:nvSpPr>
              <p:spPr>
                <a:xfrm>
                  <a:off x="4493876" y="2615771"/>
                  <a:ext cx="366306" cy="24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1" h="3572" extrusionOk="0">
                      <a:moveTo>
                        <a:pt x="2016" y="0"/>
                      </a:moveTo>
                      <a:cubicBezTo>
                        <a:pt x="1852" y="0"/>
                        <a:pt x="1697" y="32"/>
                        <a:pt x="1555" y="107"/>
                      </a:cubicBezTo>
                      <a:cubicBezTo>
                        <a:pt x="1034" y="249"/>
                        <a:pt x="586" y="609"/>
                        <a:pt x="362" y="1156"/>
                      </a:cubicBezTo>
                      <a:cubicBezTo>
                        <a:pt x="1" y="2040"/>
                        <a:pt x="479" y="2981"/>
                        <a:pt x="1328" y="3360"/>
                      </a:cubicBezTo>
                      <a:cubicBezTo>
                        <a:pt x="1647" y="3502"/>
                        <a:pt x="2035" y="3572"/>
                        <a:pt x="2438" y="3572"/>
                      </a:cubicBezTo>
                      <a:cubicBezTo>
                        <a:pt x="3797" y="3572"/>
                        <a:pt x="5330" y="2780"/>
                        <a:pt x="4971" y="1302"/>
                      </a:cubicBezTo>
                      <a:cubicBezTo>
                        <a:pt x="4952" y="1225"/>
                        <a:pt x="4885" y="1159"/>
                        <a:pt x="4808" y="1139"/>
                      </a:cubicBezTo>
                      <a:cubicBezTo>
                        <a:pt x="4066" y="941"/>
                        <a:pt x="2908" y="0"/>
                        <a:pt x="2016" y="0"/>
                      </a:cubicBezTo>
                      <a:close/>
                    </a:path>
                  </a:pathLst>
                </a:custGeom>
                <a:solidFill>
                  <a:srgbClr val="FFF7F3">
                    <a:alpha val="403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804;p48">
                  <a:extLst>
                    <a:ext uri="{FF2B5EF4-FFF2-40B4-BE49-F238E27FC236}">
                      <a16:creationId xmlns:a16="http://schemas.microsoft.com/office/drawing/2014/main" id="{ED754FDC-DEA1-E006-EBCC-0C531A001905}"/>
                    </a:ext>
                  </a:extLst>
                </p:cNvPr>
                <p:cNvSpPr/>
                <p:nvPr/>
              </p:nvSpPr>
              <p:spPr>
                <a:xfrm>
                  <a:off x="4602235" y="2453468"/>
                  <a:ext cx="85478" cy="95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" h="1392" extrusionOk="0">
                      <a:moveTo>
                        <a:pt x="761" y="1"/>
                      </a:moveTo>
                      <a:cubicBezTo>
                        <a:pt x="720" y="1"/>
                        <a:pt x="689" y="53"/>
                        <a:pt x="711" y="90"/>
                      </a:cubicBezTo>
                      <a:cubicBezTo>
                        <a:pt x="827" y="286"/>
                        <a:pt x="922" y="485"/>
                        <a:pt x="884" y="721"/>
                      </a:cubicBezTo>
                      <a:cubicBezTo>
                        <a:pt x="879" y="756"/>
                        <a:pt x="862" y="855"/>
                        <a:pt x="824" y="884"/>
                      </a:cubicBezTo>
                      <a:cubicBezTo>
                        <a:pt x="822" y="883"/>
                        <a:pt x="821" y="882"/>
                        <a:pt x="817" y="880"/>
                      </a:cubicBezTo>
                      <a:cubicBezTo>
                        <a:pt x="789" y="823"/>
                        <a:pt x="752" y="769"/>
                        <a:pt x="714" y="719"/>
                      </a:cubicBezTo>
                      <a:cubicBezTo>
                        <a:pt x="690" y="686"/>
                        <a:pt x="655" y="671"/>
                        <a:pt x="620" y="671"/>
                      </a:cubicBezTo>
                      <a:cubicBezTo>
                        <a:pt x="557" y="671"/>
                        <a:pt x="498" y="720"/>
                        <a:pt x="520" y="801"/>
                      </a:cubicBezTo>
                      <a:cubicBezTo>
                        <a:pt x="541" y="871"/>
                        <a:pt x="569" y="951"/>
                        <a:pt x="612" y="1015"/>
                      </a:cubicBezTo>
                      <a:cubicBezTo>
                        <a:pt x="609" y="1062"/>
                        <a:pt x="584" y="1102"/>
                        <a:pt x="519" y="1114"/>
                      </a:cubicBezTo>
                      <a:cubicBezTo>
                        <a:pt x="508" y="1116"/>
                        <a:pt x="496" y="1117"/>
                        <a:pt x="486" y="1117"/>
                      </a:cubicBezTo>
                      <a:cubicBezTo>
                        <a:pt x="361" y="1117"/>
                        <a:pt x="305" y="968"/>
                        <a:pt x="284" y="861"/>
                      </a:cubicBezTo>
                      <a:cubicBezTo>
                        <a:pt x="271" y="792"/>
                        <a:pt x="221" y="763"/>
                        <a:pt x="168" y="763"/>
                      </a:cubicBezTo>
                      <a:cubicBezTo>
                        <a:pt x="88" y="763"/>
                        <a:pt x="1" y="831"/>
                        <a:pt x="21" y="934"/>
                      </a:cubicBezTo>
                      <a:cubicBezTo>
                        <a:pt x="68" y="1168"/>
                        <a:pt x="248" y="1392"/>
                        <a:pt x="487" y="1392"/>
                      </a:cubicBezTo>
                      <a:cubicBezTo>
                        <a:pt x="531" y="1392"/>
                        <a:pt x="576" y="1384"/>
                        <a:pt x="623" y="1368"/>
                      </a:cubicBezTo>
                      <a:cubicBezTo>
                        <a:pt x="728" y="1332"/>
                        <a:pt x="817" y="1245"/>
                        <a:pt x="849" y="1139"/>
                      </a:cubicBezTo>
                      <a:cubicBezTo>
                        <a:pt x="964" y="1127"/>
                        <a:pt x="1048" y="1029"/>
                        <a:pt x="1095" y="927"/>
                      </a:cubicBezTo>
                      <a:cubicBezTo>
                        <a:pt x="1244" y="607"/>
                        <a:pt x="1141" y="128"/>
                        <a:pt x="778" y="3"/>
                      </a:cubicBezTo>
                      <a:cubicBezTo>
                        <a:pt x="772" y="1"/>
                        <a:pt x="767" y="1"/>
                        <a:pt x="761" y="1"/>
                      </a:cubicBezTo>
                      <a:close/>
                    </a:path>
                  </a:pathLst>
                </a:custGeom>
                <a:solidFill>
                  <a:srgbClr val="FFF7F3">
                    <a:alpha val="403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805;p48">
                  <a:extLst>
                    <a:ext uri="{FF2B5EF4-FFF2-40B4-BE49-F238E27FC236}">
                      <a16:creationId xmlns:a16="http://schemas.microsoft.com/office/drawing/2014/main" id="{FD953176-ABE7-2567-5322-4D40B6455952}"/>
                    </a:ext>
                  </a:extLst>
                </p:cNvPr>
                <p:cNvSpPr/>
                <p:nvPr/>
              </p:nvSpPr>
              <p:spPr>
                <a:xfrm>
                  <a:off x="4406748" y="2508508"/>
                  <a:ext cx="57031" cy="46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671" extrusionOk="0">
                      <a:moveTo>
                        <a:pt x="486" y="0"/>
                      </a:moveTo>
                      <a:cubicBezTo>
                        <a:pt x="361" y="0"/>
                        <a:pt x="257" y="71"/>
                        <a:pt x="183" y="166"/>
                      </a:cubicBezTo>
                      <a:cubicBezTo>
                        <a:pt x="156" y="171"/>
                        <a:pt x="130" y="186"/>
                        <a:pt x="110" y="217"/>
                      </a:cubicBezTo>
                      <a:cubicBezTo>
                        <a:pt x="41" y="314"/>
                        <a:pt x="29" y="418"/>
                        <a:pt x="7" y="531"/>
                      </a:cubicBezTo>
                      <a:cubicBezTo>
                        <a:pt x="0" y="566"/>
                        <a:pt x="10" y="613"/>
                        <a:pt x="47" y="629"/>
                      </a:cubicBezTo>
                      <a:cubicBezTo>
                        <a:pt x="115" y="658"/>
                        <a:pt x="183" y="671"/>
                        <a:pt x="251" y="671"/>
                      </a:cubicBezTo>
                      <a:cubicBezTo>
                        <a:pt x="332" y="671"/>
                        <a:pt x="413" y="654"/>
                        <a:pt x="496" y="629"/>
                      </a:cubicBezTo>
                      <a:cubicBezTo>
                        <a:pt x="572" y="606"/>
                        <a:pt x="650" y="579"/>
                        <a:pt x="721" y="546"/>
                      </a:cubicBezTo>
                      <a:cubicBezTo>
                        <a:pt x="817" y="500"/>
                        <a:pt x="830" y="417"/>
                        <a:pt x="816" y="317"/>
                      </a:cubicBezTo>
                      <a:cubicBezTo>
                        <a:pt x="796" y="157"/>
                        <a:pt x="675" y="11"/>
                        <a:pt x="505" y="1"/>
                      </a:cubicBezTo>
                      <a:cubicBezTo>
                        <a:pt x="499" y="0"/>
                        <a:pt x="492" y="0"/>
                        <a:pt x="48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806;p48">
                  <a:extLst>
                    <a:ext uri="{FF2B5EF4-FFF2-40B4-BE49-F238E27FC236}">
                      <a16:creationId xmlns:a16="http://schemas.microsoft.com/office/drawing/2014/main" id="{D108F63C-363D-7AA3-A905-806DF232342C}"/>
                    </a:ext>
                  </a:extLst>
                </p:cNvPr>
                <p:cNvSpPr/>
                <p:nvPr/>
              </p:nvSpPr>
              <p:spPr>
                <a:xfrm>
                  <a:off x="4379126" y="2474082"/>
                  <a:ext cx="86990" cy="6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" h="984" extrusionOk="0">
                      <a:moveTo>
                        <a:pt x="867" y="1"/>
                      </a:moveTo>
                      <a:cubicBezTo>
                        <a:pt x="856" y="1"/>
                        <a:pt x="845" y="1"/>
                        <a:pt x="833" y="2"/>
                      </a:cubicBezTo>
                      <a:cubicBezTo>
                        <a:pt x="537" y="30"/>
                        <a:pt x="221" y="344"/>
                        <a:pt x="69" y="580"/>
                      </a:cubicBezTo>
                      <a:cubicBezTo>
                        <a:pt x="0" y="687"/>
                        <a:pt x="91" y="822"/>
                        <a:pt x="210" y="825"/>
                      </a:cubicBezTo>
                      <a:cubicBezTo>
                        <a:pt x="495" y="832"/>
                        <a:pt x="767" y="918"/>
                        <a:pt x="1044" y="979"/>
                      </a:cubicBezTo>
                      <a:cubicBezTo>
                        <a:pt x="1059" y="982"/>
                        <a:pt x="1074" y="984"/>
                        <a:pt x="1088" y="984"/>
                      </a:cubicBezTo>
                      <a:cubicBezTo>
                        <a:pt x="1197" y="984"/>
                        <a:pt x="1266" y="886"/>
                        <a:pt x="1250" y="774"/>
                      </a:cubicBezTo>
                      <a:cubicBezTo>
                        <a:pt x="1206" y="485"/>
                        <a:pt x="1193" y="1"/>
                        <a:pt x="86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" name="Google Shape;1807;p48">
                <a:extLst>
                  <a:ext uri="{FF2B5EF4-FFF2-40B4-BE49-F238E27FC236}">
                    <a16:creationId xmlns:a16="http://schemas.microsoft.com/office/drawing/2014/main" id="{DF7EFFA6-4EAC-473D-3434-7DEE778C56A0}"/>
                  </a:ext>
                </a:extLst>
              </p:cNvPr>
              <p:cNvGrpSpPr/>
              <p:nvPr/>
            </p:nvGrpSpPr>
            <p:grpSpPr>
              <a:xfrm>
                <a:off x="2695512" y="4470373"/>
                <a:ext cx="585227" cy="411831"/>
                <a:chOff x="2566775" y="4164950"/>
                <a:chExt cx="885902" cy="619202"/>
              </a:xfrm>
            </p:grpSpPr>
            <p:sp>
              <p:nvSpPr>
                <p:cNvPr id="8" name="Google Shape;1808;p48">
                  <a:extLst>
                    <a:ext uri="{FF2B5EF4-FFF2-40B4-BE49-F238E27FC236}">
                      <a16:creationId xmlns:a16="http://schemas.microsoft.com/office/drawing/2014/main" id="{D9884A46-18AD-161C-B597-BCCDC8283F93}"/>
                    </a:ext>
                  </a:extLst>
                </p:cNvPr>
                <p:cNvSpPr/>
                <p:nvPr/>
              </p:nvSpPr>
              <p:spPr>
                <a:xfrm>
                  <a:off x="2719346" y="4550792"/>
                  <a:ext cx="57323" cy="47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549" extrusionOk="0">
                      <a:moveTo>
                        <a:pt x="161" y="0"/>
                      </a:moveTo>
                      <a:cubicBezTo>
                        <a:pt x="66" y="0"/>
                        <a:pt x="1" y="91"/>
                        <a:pt x="19" y="188"/>
                      </a:cubicBezTo>
                      <a:cubicBezTo>
                        <a:pt x="27" y="233"/>
                        <a:pt x="28" y="284"/>
                        <a:pt x="24" y="329"/>
                      </a:cubicBezTo>
                      <a:cubicBezTo>
                        <a:pt x="18" y="383"/>
                        <a:pt x="53" y="432"/>
                        <a:pt x="99" y="461"/>
                      </a:cubicBezTo>
                      <a:cubicBezTo>
                        <a:pt x="108" y="508"/>
                        <a:pt x="148" y="548"/>
                        <a:pt x="198" y="548"/>
                      </a:cubicBezTo>
                      <a:cubicBezTo>
                        <a:pt x="214" y="548"/>
                        <a:pt x="231" y="544"/>
                        <a:pt x="249" y="534"/>
                      </a:cubicBezTo>
                      <a:cubicBezTo>
                        <a:pt x="315" y="496"/>
                        <a:pt x="384" y="461"/>
                        <a:pt x="446" y="415"/>
                      </a:cubicBezTo>
                      <a:cubicBezTo>
                        <a:pt x="516" y="363"/>
                        <a:pt x="565" y="299"/>
                        <a:pt x="616" y="227"/>
                      </a:cubicBezTo>
                      <a:cubicBezTo>
                        <a:pt x="662" y="162"/>
                        <a:pt x="614" y="68"/>
                        <a:pt x="543" y="49"/>
                      </a:cubicBezTo>
                      <a:cubicBezTo>
                        <a:pt x="431" y="19"/>
                        <a:pt x="314" y="35"/>
                        <a:pt x="202" y="6"/>
                      </a:cubicBezTo>
                      <a:cubicBezTo>
                        <a:pt x="188" y="2"/>
                        <a:pt x="174" y="0"/>
                        <a:pt x="1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1809;p48">
                  <a:extLst>
                    <a:ext uri="{FF2B5EF4-FFF2-40B4-BE49-F238E27FC236}">
                      <a16:creationId xmlns:a16="http://schemas.microsoft.com/office/drawing/2014/main" id="{6AA53011-3F00-7BCD-5CD4-A783F94608D4}"/>
                    </a:ext>
                  </a:extLst>
                </p:cNvPr>
                <p:cNvSpPr/>
                <p:nvPr/>
              </p:nvSpPr>
              <p:spPr>
                <a:xfrm>
                  <a:off x="2961451" y="4582484"/>
                  <a:ext cx="93344" cy="201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2329" extrusionOk="0">
                      <a:moveTo>
                        <a:pt x="760" y="1"/>
                      </a:moveTo>
                      <a:cubicBezTo>
                        <a:pt x="707" y="1"/>
                        <a:pt x="656" y="34"/>
                        <a:pt x="658" y="102"/>
                      </a:cubicBezTo>
                      <a:cubicBezTo>
                        <a:pt x="677" y="755"/>
                        <a:pt x="772" y="1402"/>
                        <a:pt x="798" y="2054"/>
                      </a:cubicBezTo>
                      <a:cubicBezTo>
                        <a:pt x="675" y="2043"/>
                        <a:pt x="522" y="2022"/>
                        <a:pt x="383" y="2022"/>
                      </a:cubicBezTo>
                      <a:cubicBezTo>
                        <a:pt x="244" y="2022"/>
                        <a:pt x="119" y="2043"/>
                        <a:pt x="52" y="2114"/>
                      </a:cubicBezTo>
                      <a:cubicBezTo>
                        <a:pt x="4" y="2165"/>
                        <a:pt x="1" y="2276"/>
                        <a:pt x="78" y="2310"/>
                      </a:cubicBezTo>
                      <a:cubicBezTo>
                        <a:pt x="107" y="2322"/>
                        <a:pt x="130" y="2328"/>
                        <a:pt x="154" y="2328"/>
                      </a:cubicBezTo>
                      <a:cubicBezTo>
                        <a:pt x="171" y="2328"/>
                        <a:pt x="189" y="2325"/>
                        <a:pt x="211" y="2319"/>
                      </a:cubicBezTo>
                      <a:cubicBezTo>
                        <a:pt x="214" y="2317"/>
                        <a:pt x="217" y="2316"/>
                        <a:pt x="219" y="2315"/>
                      </a:cubicBezTo>
                      <a:cubicBezTo>
                        <a:pt x="272" y="2306"/>
                        <a:pt x="329" y="2303"/>
                        <a:pt x="386" y="2303"/>
                      </a:cubicBezTo>
                      <a:cubicBezTo>
                        <a:pt x="548" y="2303"/>
                        <a:pt x="722" y="2329"/>
                        <a:pt x="877" y="2329"/>
                      </a:cubicBezTo>
                      <a:cubicBezTo>
                        <a:pt x="898" y="2329"/>
                        <a:pt x="917" y="2328"/>
                        <a:pt x="937" y="2327"/>
                      </a:cubicBezTo>
                      <a:cubicBezTo>
                        <a:pt x="1003" y="2324"/>
                        <a:pt x="1078" y="2268"/>
                        <a:pt x="1070" y="2194"/>
                      </a:cubicBezTo>
                      <a:cubicBezTo>
                        <a:pt x="996" y="1497"/>
                        <a:pt x="893" y="803"/>
                        <a:pt x="867" y="102"/>
                      </a:cubicBezTo>
                      <a:lnTo>
                        <a:pt x="868" y="102"/>
                      </a:lnTo>
                      <a:cubicBezTo>
                        <a:pt x="866" y="35"/>
                        <a:pt x="812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1810;p48">
                  <a:extLst>
                    <a:ext uri="{FF2B5EF4-FFF2-40B4-BE49-F238E27FC236}">
                      <a16:creationId xmlns:a16="http://schemas.microsoft.com/office/drawing/2014/main" id="{FD9690A1-741B-8085-3F5C-25B1E567DF46}"/>
                    </a:ext>
                  </a:extLst>
                </p:cNvPr>
                <p:cNvSpPr/>
                <p:nvPr/>
              </p:nvSpPr>
              <p:spPr>
                <a:xfrm>
                  <a:off x="3083196" y="4582484"/>
                  <a:ext cx="93517" cy="201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" h="2329" extrusionOk="0">
                      <a:moveTo>
                        <a:pt x="760" y="1"/>
                      </a:moveTo>
                      <a:cubicBezTo>
                        <a:pt x="708" y="1"/>
                        <a:pt x="657" y="34"/>
                        <a:pt x="659" y="102"/>
                      </a:cubicBezTo>
                      <a:cubicBezTo>
                        <a:pt x="677" y="755"/>
                        <a:pt x="772" y="1402"/>
                        <a:pt x="798" y="2054"/>
                      </a:cubicBezTo>
                      <a:cubicBezTo>
                        <a:pt x="676" y="2043"/>
                        <a:pt x="522" y="2022"/>
                        <a:pt x="383" y="2022"/>
                      </a:cubicBezTo>
                      <a:cubicBezTo>
                        <a:pt x="244" y="2022"/>
                        <a:pt x="120" y="2043"/>
                        <a:pt x="54" y="2114"/>
                      </a:cubicBezTo>
                      <a:cubicBezTo>
                        <a:pt x="4" y="2165"/>
                        <a:pt x="1" y="2276"/>
                        <a:pt x="78" y="2310"/>
                      </a:cubicBezTo>
                      <a:cubicBezTo>
                        <a:pt x="108" y="2322"/>
                        <a:pt x="130" y="2328"/>
                        <a:pt x="155" y="2328"/>
                      </a:cubicBezTo>
                      <a:cubicBezTo>
                        <a:pt x="172" y="2328"/>
                        <a:pt x="190" y="2325"/>
                        <a:pt x="211" y="2319"/>
                      </a:cubicBezTo>
                      <a:cubicBezTo>
                        <a:pt x="214" y="2317"/>
                        <a:pt x="217" y="2316"/>
                        <a:pt x="219" y="2315"/>
                      </a:cubicBezTo>
                      <a:cubicBezTo>
                        <a:pt x="273" y="2306"/>
                        <a:pt x="329" y="2303"/>
                        <a:pt x="386" y="2303"/>
                      </a:cubicBezTo>
                      <a:cubicBezTo>
                        <a:pt x="548" y="2303"/>
                        <a:pt x="722" y="2329"/>
                        <a:pt x="878" y="2329"/>
                      </a:cubicBezTo>
                      <a:cubicBezTo>
                        <a:pt x="898" y="2329"/>
                        <a:pt x="917" y="2328"/>
                        <a:pt x="937" y="2327"/>
                      </a:cubicBezTo>
                      <a:cubicBezTo>
                        <a:pt x="1003" y="2324"/>
                        <a:pt x="1079" y="2268"/>
                        <a:pt x="1070" y="2194"/>
                      </a:cubicBezTo>
                      <a:cubicBezTo>
                        <a:pt x="996" y="1497"/>
                        <a:pt x="893" y="803"/>
                        <a:pt x="869" y="102"/>
                      </a:cubicBezTo>
                      <a:cubicBezTo>
                        <a:pt x="866" y="35"/>
                        <a:pt x="81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1811;p48">
                  <a:extLst>
                    <a:ext uri="{FF2B5EF4-FFF2-40B4-BE49-F238E27FC236}">
                      <a16:creationId xmlns:a16="http://schemas.microsoft.com/office/drawing/2014/main" id="{72E2CC19-7A14-5CA8-65D2-34482FE9047D}"/>
                    </a:ext>
                  </a:extLst>
                </p:cNvPr>
                <p:cNvSpPr/>
                <p:nvPr/>
              </p:nvSpPr>
              <p:spPr>
                <a:xfrm>
                  <a:off x="2669817" y="4529837"/>
                  <a:ext cx="81654" cy="84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" h="978" extrusionOk="0">
                      <a:moveTo>
                        <a:pt x="220" y="0"/>
                      </a:moveTo>
                      <a:cubicBezTo>
                        <a:pt x="185" y="0"/>
                        <a:pt x="150" y="8"/>
                        <a:pt x="118" y="20"/>
                      </a:cubicBezTo>
                      <a:cubicBezTo>
                        <a:pt x="61" y="40"/>
                        <a:pt x="5" y="106"/>
                        <a:pt x="32" y="173"/>
                      </a:cubicBezTo>
                      <a:cubicBezTo>
                        <a:pt x="41" y="194"/>
                        <a:pt x="53" y="213"/>
                        <a:pt x="63" y="233"/>
                      </a:cubicBezTo>
                      <a:cubicBezTo>
                        <a:pt x="20" y="272"/>
                        <a:pt x="0" y="333"/>
                        <a:pt x="37" y="389"/>
                      </a:cubicBezTo>
                      <a:cubicBezTo>
                        <a:pt x="179" y="596"/>
                        <a:pt x="311" y="805"/>
                        <a:pt x="516" y="956"/>
                      </a:cubicBezTo>
                      <a:cubicBezTo>
                        <a:pt x="537" y="971"/>
                        <a:pt x="559" y="978"/>
                        <a:pt x="581" y="978"/>
                      </a:cubicBezTo>
                      <a:cubicBezTo>
                        <a:pt x="642" y="978"/>
                        <a:pt x="703" y="930"/>
                        <a:pt x="720" y="873"/>
                      </a:cubicBezTo>
                      <a:cubicBezTo>
                        <a:pt x="776" y="694"/>
                        <a:pt x="829" y="512"/>
                        <a:pt x="903" y="338"/>
                      </a:cubicBezTo>
                      <a:cubicBezTo>
                        <a:pt x="943" y="246"/>
                        <a:pt x="898" y="131"/>
                        <a:pt x="784" y="131"/>
                      </a:cubicBezTo>
                      <a:cubicBezTo>
                        <a:pt x="782" y="131"/>
                        <a:pt x="780" y="131"/>
                        <a:pt x="778" y="131"/>
                      </a:cubicBezTo>
                      <a:cubicBezTo>
                        <a:pt x="637" y="131"/>
                        <a:pt x="499" y="90"/>
                        <a:pt x="358" y="67"/>
                      </a:cubicBezTo>
                      <a:cubicBezTo>
                        <a:pt x="349" y="56"/>
                        <a:pt x="341" y="45"/>
                        <a:pt x="330" y="37"/>
                      </a:cubicBezTo>
                      <a:cubicBezTo>
                        <a:pt x="298" y="11"/>
                        <a:pt x="259" y="0"/>
                        <a:pt x="2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812;p48">
                  <a:extLst>
                    <a:ext uri="{FF2B5EF4-FFF2-40B4-BE49-F238E27FC236}">
                      <a16:creationId xmlns:a16="http://schemas.microsoft.com/office/drawing/2014/main" id="{3AB1DF03-00DE-49F8-48BA-93EE8CBFDA3F}"/>
                    </a:ext>
                  </a:extLst>
                </p:cNvPr>
                <p:cNvSpPr/>
                <p:nvPr/>
              </p:nvSpPr>
              <p:spPr>
                <a:xfrm>
                  <a:off x="2566775" y="4164950"/>
                  <a:ext cx="885902" cy="460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1" h="5321" extrusionOk="0">
                      <a:moveTo>
                        <a:pt x="4576" y="1"/>
                      </a:moveTo>
                      <a:cubicBezTo>
                        <a:pt x="4520" y="1"/>
                        <a:pt x="4463" y="2"/>
                        <a:pt x="4407" y="6"/>
                      </a:cubicBezTo>
                      <a:cubicBezTo>
                        <a:pt x="3787" y="44"/>
                        <a:pt x="3487" y="453"/>
                        <a:pt x="2956" y="619"/>
                      </a:cubicBezTo>
                      <a:cubicBezTo>
                        <a:pt x="2835" y="657"/>
                        <a:pt x="2711" y="668"/>
                        <a:pt x="2584" y="668"/>
                      </a:cubicBezTo>
                      <a:cubicBezTo>
                        <a:pt x="2404" y="668"/>
                        <a:pt x="2218" y="646"/>
                        <a:pt x="2035" y="646"/>
                      </a:cubicBezTo>
                      <a:cubicBezTo>
                        <a:pt x="1926" y="646"/>
                        <a:pt x="1817" y="654"/>
                        <a:pt x="1710" y="680"/>
                      </a:cubicBezTo>
                      <a:cubicBezTo>
                        <a:pt x="769" y="907"/>
                        <a:pt x="0" y="1827"/>
                        <a:pt x="26" y="2807"/>
                      </a:cubicBezTo>
                      <a:cubicBezTo>
                        <a:pt x="74" y="4577"/>
                        <a:pt x="1280" y="4629"/>
                        <a:pt x="2472" y="4629"/>
                      </a:cubicBezTo>
                      <a:cubicBezTo>
                        <a:pt x="2548" y="4629"/>
                        <a:pt x="2623" y="4629"/>
                        <a:pt x="2697" y="4629"/>
                      </a:cubicBezTo>
                      <a:cubicBezTo>
                        <a:pt x="2985" y="4629"/>
                        <a:pt x="3268" y="4632"/>
                        <a:pt x="3529" y="4662"/>
                      </a:cubicBezTo>
                      <a:cubicBezTo>
                        <a:pt x="4560" y="4780"/>
                        <a:pt x="5458" y="5320"/>
                        <a:pt x="6503" y="5320"/>
                      </a:cubicBezTo>
                      <a:cubicBezTo>
                        <a:pt x="6708" y="5320"/>
                        <a:pt x="6919" y="5300"/>
                        <a:pt x="7137" y="5251"/>
                      </a:cubicBezTo>
                      <a:cubicBezTo>
                        <a:pt x="8589" y="4925"/>
                        <a:pt x="9835" y="3760"/>
                        <a:pt x="10143" y="2286"/>
                      </a:cubicBezTo>
                      <a:cubicBezTo>
                        <a:pt x="10230" y="1866"/>
                        <a:pt x="10153" y="1662"/>
                        <a:pt x="9975" y="1542"/>
                      </a:cubicBezTo>
                      <a:cubicBezTo>
                        <a:pt x="9731" y="1379"/>
                        <a:pt x="9299" y="1374"/>
                        <a:pt x="8833" y="1198"/>
                      </a:cubicBezTo>
                      <a:cubicBezTo>
                        <a:pt x="7924" y="854"/>
                        <a:pt x="7003" y="547"/>
                        <a:pt x="6069" y="276"/>
                      </a:cubicBezTo>
                      <a:cubicBezTo>
                        <a:pt x="5582" y="134"/>
                        <a:pt x="5081" y="1"/>
                        <a:pt x="457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813;p48">
                  <a:extLst>
                    <a:ext uri="{FF2B5EF4-FFF2-40B4-BE49-F238E27FC236}">
                      <a16:creationId xmlns:a16="http://schemas.microsoft.com/office/drawing/2014/main" id="{2622C30F-029C-81E1-A7DA-94F81829D557}"/>
                    </a:ext>
                  </a:extLst>
                </p:cNvPr>
                <p:cNvSpPr/>
                <p:nvPr/>
              </p:nvSpPr>
              <p:spPr>
                <a:xfrm>
                  <a:off x="2881009" y="4232143"/>
                  <a:ext cx="432690" cy="300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7" h="3472" extrusionOk="0">
                      <a:moveTo>
                        <a:pt x="1727" y="0"/>
                      </a:moveTo>
                      <a:cubicBezTo>
                        <a:pt x="1393" y="0"/>
                        <a:pt x="1074" y="95"/>
                        <a:pt x="856" y="321"/>
                      </a:cubicBezTo>
                      <a:cubicBezTo>
                        <a:pt x="651" y="469"/>
                        <a:pt x="478" y="670"/>
                        <a:pt x="359" y="921"/>
                      </a:cubicBezTo>
                      <a:cubicBezTo>
                        <a:pt x="1" y="1683"/>
                        <a:pt x="304" y="2502"/>
                        <a:pt x="959" y="2985"/>
                      </a:cubicBezTo>
                      <a:cubicBezTo>
                        <a:pt x="1409" y="3316"/>
                        <a:pt x="1944" y="3471"/>
                        <a:pt x="2478" y="3471"/>
                      </a:cubicBezTo>
                      <a:cubicBezTo>
                        <a:pt x="3567" y="3471"/>
                        <a:pt x="4647" y="2824"/>
                        <a:pt x="4967" y="1705"/>
                      </a:cubicBezTo>
                      <a:cubicBezTo>
                        <a:pt x="4997" y="1601"/>
                        <a:pt x="4931" y="1493"/>
                        <a:pt x="4829" y="1463"/>
                      </a:cubicBezTo>
                      <a:cubicBezTo>
                        <a:pt x="4445" y="1347"/>
                        <a:pt x="4100" y="1086"/>
                        <a:pt x="3766" y="871"/>
                      </a:cubicBezTo>
                      <a:cubicBezTo>
                        <a:pt x="3356" y="608"/>
                        <a:pt x="2943" y="342"/>
                        <a:pt x="2492" y="155"/>
                      </a:cubicBezTo>
                      <a:cubicBezTo>
                        <a:pt x="2256" y="58"/>
                        <a:pt x="1987" y="0"/>
                        <a:pt x="1727" y="0"/>
                      </a:cubicBezTo>
                      <a:close/>
                    </a:path>
                  </a:pathLst>
                </a:custGeom>
                <a:solidFill>
                  <a:srgbClr val="FFF7F3">
                    <a:alpha val="403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814;p48">
                  <a:extLst>
                    <a:ext uri="{FF2B5EF4-FFF2-40B4-BE49-F238E27FC236}">
                      <a16:creationId xmlns:a16="http://schemas.microsoft.com/office/drawing/2014/main" id="{D7193DA4-DB0B-4993-72B0-41DAB193EE48}"/>
                    </a:ext>
                  </a:extLst>
                </p:cNvPr>
                <p:cNvSpPr/>
                <p:nvPr/>
              </p:nvSpPr>
              <p:spPr>
                <a:xfrm>
                  <a:off x="2728958" y="4258207"/>
                  <a:ext cx="56457" cy="50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82" extrusionOk="0">
                      <a:moveTo>
                        <a:pt x="298" y="0"/>
                      </a:moveTo>
                      <a:cubicBezTo>
                        <a:pt x="184" y="0"/>
                        <a:pt x="73" y="33"/>
                        <a:pt x="22" y="132"/>
                      </a:cubicBezTo>
                      <a:cubicBezTo>
                        <a:pt x="0" y="178"/>
                        <a:pt x="9" y="241"/>
                        <a:pt x="58" y="267"/>
                      </a:cubicBezTo>
                      <a:cubicBezTo>
                        <a:pt x="101" y="289"/>
                        <a:pt x="137" y="296"/>
                        <a:pt x="175" y="296"/>
                      </a:cubicBezTo>
                      <a:cubicBezTo>
                        <a:pt x="203" y="296"/>
                        <a:pt x="232" y="293"/>
                        <a:pt x="265" y="289"/>
                      </a:cubicBezTo>
                      <a:cubicBezTo>
                        <a:pt x="278" y="288"/>
                        <a:pt x="289" y="287"/>
                        <a:pt x="301" y="287"/>
                      </a:cubicBezTo>
                      <a:cubicBezTo>
                        <a:pt x="315" y="287"/>
                        <a:pt x="329" y="288"/>
                        <a:pt x="343" y="289"/>
                      </a:cubicBezTo>
                      <a:cubicBezTo>
                        <a:pt x="329" y="328"/>
                        <a:pt x="306" y="367"/>
                        <a:pt x="292" y="401"/>
                      </a:cubicBezTo>
                      <a:cubicBezTo>
                        <a:pt x="263" y="473"/>
                        <a:pt x="324" y="558"/>
                        <a:pt x="391" y="576"/>
                      </a:cubicBezTo>
                      <a:cubicBezTo>
                        <a:pt x="404" y="579"/>
                        <a:pt x="417" y="581"/>
                        <a:pt x="429" y="581"/>
                      </a:cubicBezTo>
                      <a:cubicBezTo>
                        <a:pt x="492" y="581"/>
                        <a:pt x="541" y="536"/>
                        <a:pt x="565" y="477"/>
                      </a:cubicBezTo>
                      <a:cubicBezTo>
                        <a:pt x="615" y="356"/>
                        <a:pt x="652" y="270"/>
                        <a:pt x="625" y="137"/>
                      </a:cubicBezTo>
                      <a:cubicBezTo>
                        <a:pt x="615" y="88"/>
                        <a:pt x="571" y="53"/>
                        <a:pt x="526" y="38"/>
                      </a:cubicBezTo>
                      <a:cubicBezTo>
                        <a:pt x="462" y="17"/>
                        <a:pt x="379" y="0"/>
                        <a:pt x="298" y="0"/>
                      </a:cubicBezTo>
                      <a:close/>
                    </a:path>
                  </a:pathLst>
                </a:custGeom>
                <a:solidFill>
                  <a:srgbClr val="FFF7F3">
                    <a:alpha val="403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5"/>
          <p:cNvSpPr txBox="1">
            <a:spLocks noGrp="1"/>
          </p:cNvSpPr>
          <p:nvPr>
            <p:ph type="title"/>
          </p:nvPr>
        </p:nvSpPr>
        <p:spPr>
          <a:xfrm>
            <a:off x="2037229" y="1366650"/>
            <a:ext cx="4970429" cy="18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tx1">
                    <a:lumMod val="50000"/>
                  </a:schemeClr>
                </a:solidFill>
                <a:latin typeface="Abril Fatface" panose="02000503000000020003" pitchFamily="2" charset="0"/>
              </a:rPr>
              <a:t>THANK YOU</a:t>
            </a:r>
            <a:endParaRPr dirty="0">
              <a:solidFill>
                <a:schemeClr val="tx1">
                  <a:lumMod val="50000"/>
                </a:schemeClr>
              </a:solidFill>
              <a:latin typeface="Abril Fatface" panose="02000503000000020003" pitchFamily="2" charset="0"/>
            </a:endParaRPr>
          </a:p>
        </p:txBody>
      </p:sp>
      <p:cxnSp>
        <p:nvCxnSpPr>
          <p:cNvPr id="897" name="Google Shape;897;p35"/>
          <p:cNvCxnSpPr/>
          <p:nvPr/>
        </p:nvCxnSpPr>
        <p:spPr>
          <a:xfrm>
            <a:off x="2485050" y="3230425"/>
            <a:ext cx="417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8" name="Google Shape;898;p35"/>
          <p:cNvGrpSpPr/>
          <p:nvPr/>
        </p:nvGrpSpPr>
        <p:grpSpPr>
          <a:xfrm>
            <a:off x="190093" y="2158304"/>
            <a:ext cx="2320674" cy="3131851"/>
            <a:chOff x="-852868" y="2065964"/>
            <a:chExt cx="2320674" cy="3131851"/>
          </a:xfrm>
        </p:grpSpPr>
        <p:grpSp>
          <p:nvGrpSpPr>
            <p:cNvPr id="899" name="Google Shape;899;p35"/>
            <p:cNvGrpSpPr/>
            <p:nvPr/>
          </p:nvGrpSpPr>
          <p:grpSpPr>
            <a:xfrm>
              <a:off x="-41349" y="3904154"/>
              <a:ext cx="1509156" cy="1239345"/>
              <a:chOff x="4873050" y="2113550"/>
              <a:chExt cx="410275" cy="336925"/>
            </a:xfrm>
          </p:grpSpPr>
          <p:sp>
            <p:nvSpPr>
              <p:cNvPr id="900" name="Google Shape;900;p35"/>
              <p:cNvSpPr/>
              <p:nvPr/>
            </p:nvSpPr>
            <p:spPr>
              <a:xfrm>
                <a:off x="4951275" y="2113550"/>
                <a:ext cx="198450" cy="283100"/>
              </a:xfrm>
              <a:custGeom>
                <a:avLst/>
                <a:gdLst/>
                <a:ahLst/>
                <a:cxnLst/>
                <a:rect l="l" t="t" r="r" b="b"/>
                <a:pathLst>
                  <a:path w="7938" h="11324" extrusionOk="0">
                    <a:moveTo>
                      <a:pt x="1" y="8594"/>
                    </a:moveTo>
                    <a:lnTo>
                      <a:pt x="6" y="8553"/>
                    </a:lnTo>
                    <a:cubicBezTo>
                      <a:pt x="203" y="6926"/>
                      <a:pt x="1412" y="7180"/>
                      <a:pt x="1617" y="6435"/>
                    </a:cubicBezTo>
                    <a:cubicBezTo>
                      <a:pt x="1822" y="5689"/>
                      <a:pt x="1547" y="4241"/>
                      <a:pt x="2168" y="3866"/>
                    </a:cubicBezTo>
                    <a:cubicBezTo>
                      <a:pt x="2788" y="3490"/>
                      <a:pt x="3400" y="3881"/>
                      <a:pt x="3823" y="2960"/>
                    </a:cubicBezTo>
                    <a:cubicBezTo>
                      <a:pt x="4245" y="2038"/>
                      <a:pt x="4444" y="256"/>
                      <a:pt x="5537" y="128"/>
                    </a:cubicBezTo>
                    <a:cubicBezTo>
                      <a:pt x="6628" y="1"/>
                      <a:pt x="7938" y="1187"/>
                      <a:pt x="6896" y="2754"/>
                    </a:cubicBezTo>
                    <a:cubicBezTo>
                      <a:pt x="5853" y="4320"/>
                      <a:pt x="5983" y="4845"/>
                      <a:pt x="6252" y="5398"/>
                    </a:cubicBezTo>
                    <a:cubicBezTo>
                      <a:pt x="6521" y="5951"/>
                      <a:pt x="6354" y="6742"/>
                      <a:pt x="5642" y="7037"/>
                    </a:cubicBezTo>
                    <a:cubicBezTo>
                      <a:pt x="4930" y="7332"/>
                      <a:pt x="4748" y="8123"/>
                      <a:pt x="4872" y="8575"/>
                    </a:cubicBezTo>
                    <a:cubicBezTo>
                      <a:pt x="4995" y="9027"/>
                      <a:pt x="5410" y="10632"/>
                      <a:pt x="4371" y="11064"/>
                    </a:cubicBezTo>
                    <a:cubicBezTo>
                      <a:pt x="4166" y="11149"/>
                      <a:pt x="3990" y="11236"/>
                      <a:pt x="3837" y="11323"/>
                    </a:cubicBezTo>
                    <a:cubicBezTo>
                      <a:pt x="3770" y="11304"/>
                      <a:pt x="3703" y="11287"/>
                      <a:pt x="3634" y="11271"/>
                    </a:cubicBezTo>
                    <a:lnTo>
                      <a:pt x="2701" y="11057"/>
                    </a:lnTo>
                    <a:cubicBezTo>
                      <a:pt x="1390" y="10758"/>
                      <a:pt x="398" y="9789"/>
                      <a:pt x="1" y="8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5"/>
              <p:cNvSpPr/>
              <p:nvPr/>
            </p:nvSpPr>
            <p:spPr>
              <a:xfrm>
                <a:off x="4976875" y="2141850"/>
                <a:ext cx="131025" cy="2329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9318" extrusionOk="0">
                    <a:moveTo>
                      <a:pt x="4910" y="33"/>
                    </a:moveTo>
                    <a:cubicBezTo>
                      <a:pt x="4926" y="8"/>
                      <a:pt x="4958" y="1"/>
                      <a:pt x="4984" y="16"/>
                    </a:cubicBezTo>
                    <a:cubicBezTo>
                      <a:pt x="5008" y="32"/>
                      <a:pt x="5016" y="64"/>
                      <a:pt x="5001" y="90"/>
                    </a:cubicBezTo>
                    <a:cubicBezTo>
                      <a:pt x="4997" y="95"/>
                      <a:pt x="4693" y="579"/>
                      <a:pt x="4226" y="1378"/>
                    </a:cubicBezTo>
                    <a:cubicBezTo>
                      <a:pt x="4224" y="1381"/>
                      <a:pt x="4221" y="1385"/>
                      <a:pt x="4219" y="1388"/>
                    </a:cubicBezTo>
                    <a:cubicBezTo>
                      <a:pt x="4169" y="1476"/>
                      <a:pt x="4115" y="1567"/>
                      <a:pt x="4060" y="1662"/>
                    </a:cubicBezTo>
                    <a:lnTo>
                      <a:pt x="5169" y="1382"/>
                    </a:lnTo>
                    <a:cubicBezTo>
                      <a:pt x="5198" y="1374"/>
                      <a:pt x="5226" y="1392"/>
                      <a:pt x="5233" y="1420"/>
                    </a:cubicBezTo>
                    <a:cubicBezTo>
                      <a:pt x="5240" y="1449"/>
                      <a:pt x="5223" y="1477"/>
                      <a:pt x="5195" y="1485"/>
                    </a:cubicBezTo>
                    <a:lnTo>
                      <a:pt x="3986" y="1791"/>
                    </a:lnTo>
                    <a:cubicBezTo>
                      <a:pt x="3747" y="2207"/>
                      <a:pt x="3477" y="2685"/>
                      <a:pt x="3193" y="3208"/>
                    </a:cubicBezTo>
                    <a:cubicBezTo>
                      <a:pt x="3190" y="3214"/>
                      <a:pt x="3188" y="3218"/>
                      <a:pt x="3185" y="3222"/>
                    </a:cubicBezTo>
                    <a:cubicBezTo>
                      <a:pt x="2946" y="3659"/>
                      <a:pt x="2698" y="4127"/>
                      <a:pt x="2446" y="4616"/>
                    </a:cubicBezTo>
                    <a:lnTo>
                      <a:pt x="4398" y="4168"/>
                    </a:lnTo>
                    <a:cubicBezTo>
                      <a:pt x="4426" y="4162"/>
                      <a:pt x="4455" y="4180"/>
                      <a:pt x="4462" y="4208"/>
                    </a:cubicBezTo>
                    <a:cubicBezTo>
                      <a:pt x="4468" y="4237"/>
                      <a:pt x="4450" y="4266"/>
                      <a:pt x="4422" y="4271"/>
                    </a:cubicBezTo>
                    <a:lnTo>
                      <a:pt x="2383" y="4739"/>
                    </a:lnTo>
                    <a:cubicBezTo>
                      <a:pt x="2184" y="5128"/>
                      <a:pt x="1985" y="5530"/>
                      <a:pt x="1788" y="5938"/>
                    </a:cubicBezTo>
                    <a:cubicBezTo>
                      <a:pt x="1785" y="5944"/>
                      <a:pt x="1783" y="5949"/>
                      <a:pt x="1781" y="5953"/>
                    </a:cubicBezTo>
                    <a:cubicBezTo>
                      <a:pt x="1729" y="6059"/>
                      <a:pt x="1679" y="6166"/>
                      <a:pt x="1629" y="6272"/>
                    </a:cubicBezTo>
                    <a:lnTo>
                      <a:pt x="2871" y="6038"/>
                    </a:lnTo>
                    <a:cubicBezTo>
                      <a:pt x="2900" y="6032"/>
                      <a:pt x="2928" y="6052"/>
                      <a:pt x="2934" y="6081"/>
                    </a:cubicBezTo>
                    <a:cubicBezTo>
                      <a:pt x="2940" y="6110"/>
                      <a:pt x="2921" y="6138"/>
                      <a:pt x="2891" y="6143"/>
                    </a:cubicBezTo>
                    <a:lnTo>
                      <a:pt x="1573" y="6391"/>
                    </a:lnTo>
                    <a:cubicBezTo>
                      <a:pt x="1323" y="6921"/>
                      <a:pt x="1080" y="7463"/>
                      <a:pt x="853" y="8005"/>
                    </a:cubicBezTo>
                    <a:cubicBezTo>
                      <a:pt x="852" y="8010"/>
                      <a:pt x="851" y="8013"/>
                      <a:pt x="848" y="8017"/>
                    </a:cubicBezTo>
                    <a:cubicBezTo>
                      <a:pt x="760" y="8229"/>
                      <a:pt x="674" y="8441"/>
                      <a:pt x="590" y="8652"/>
                    </a:cubicBezTo>
                    <a:lnTo>
                      <a:pt x="2823" y="8120"/>
                    </a:lnTo>
                    <a:cubicBezTo>
                      <a:pt x="2852" y="8114"/>
                      <a:pt x="2880" y="8132"/>
                      <a:pt x="2887" y="8160"/>
                    </a:cubicBezTo>
                    <a:cubicBezTo>
                      <a:pt x="2894" y="8189"/>
                      <a:pt x="2876" y="8217"/>
                      <a:pt x="2848" y="8223"/>
                    </a:cubicBezTo>
                    <a:lnTo>
                      <a:pt x="542" y="8773"/>
                    </a:lnTo>
                    <a:cubicBezTo>
                      <a:pt x="471" y="8954"/>
                      <a:pt x="402" y="9137"/>
                      <a:pt x="336" y="9317"/>
                    </a:cubicBezTo>
                    <a:cubicBezTo>
                      <a:pt x="305" y="9296"/>
                      <a:pt x="275" y="9275"/>
                      <a:pt x="246" y="9251"/>
                    </a:cubicBezTo>
                    <a:cubicBezTo>
                      <a:pt x="313" y="9072"/>
                      <a:pt x="382" y="8893"/>
                      <a:pt x="452" y="8713"/>
                    </a:cubicBezTo>
                    <a:cubicBezTo>
                      <a:pt x="453" y="8709"/>
                      <a:pt x="454" y="8707"/>
                      <a:pt x="455" y="8704"/>
                    </a:cubicBezTo>
                    <a:cubicBezTo>
                      <a:pt x="547" y="8471"/>
                      <a:pt x="642" y="8236"/>
                      <a:pt x="740" y="8002"/>
                    </a:cubicBezTo>
                    <a:lnTo>
                      <a:pt x="20" y="7196"/>
                    </a:lnTo>
                    <a:cubicBezTo>
                      <a:pt x="1" y="7173"/>
                      <a:pt x="2" y="7140"/>
                      <a:pt x="24" y="7121"/>
                    </a:cubicBezTo>
                    <a:cubicBezTo>
                      <a:pt x="46" y="7100"/>
                      <a:pt x="79" y="7103"/>
                      <a:pt x="99" y="7125"/>
                    </a:cubicBezTo>
                    <a:lnTo>
                      <a:pt x="786" y="7893"/>
                    </a:lnTo>
                    <a:cubicBezTo>
                      <a:pt x="1067" y="7227"/>
                      <a:pt x="1370" y="6563"/>
                      <a:pt x="1679" y="5919"/>
                    </a:cubicBezTo>
                    <a:lnTo>
                      <a:pt x="1231" y="4421"/>
                    </a:lnTo>
                    <a:cubicBezTo>
                      <a:pt x="1223" y="4394"/>
                      <a:pt x="1239" y="4363"/>
                      <a:pt x="1267" y="4354"/>
                    </a:cubicBezTo>
                    <a:cubicBezTo>
                      <a:pt x="1295" y="4346"/>
                      <a:pt x="1325" y="4362"/>
                      <a:pt x="1333" y="4390"/>
                    </a:cubicBezTo>
                    <a:lnTo>
                      <a:pt x="1748" y="5777"/>
                    </a:lnTo>
                    <a:cubicBezTo>
                      <a:pt x="2198" y="4847"/>
                      <a:pt x="2661" y="3964"/>
                      <a:pt x="3087" y="3179"/>
                    </a:cubicBezTo>
                    <a:lnTo>
                      <a:pt x="2999" y="2339"/>
                    </a:lnTo>
                    <a:cubicBezTo>
                      <a:pt x="2996" y="2309"/>
                      <a:pt x="3017" y="2283"/>
                      <a:pt x="3046" y="2280"/>
                    </a:cubicBezTo>
                    <a:cubicBezTo>
                      <a:pt x="3075" y="2277"/>
                      <a:pt x="3102" y="2298"/>
                      <a:pt x="3105" y="2328"/>
                    </a:cubicBezTo>
                    <a:lnTo>
                      <a:pt x="3177" y="3014"/>
                    </a:lnTo>
                    <a:cubicBezTo>
                      <a:pt x="3527" y="2375"/>
                      <a:pt x="3852" y="1807"/>
                      <a:pt x="4123" y="1344"/>
                    </a:cubicBezTo>
                    <a:lnTo>
                      <a:pt x="4051" y="474"/>
                    </a:lnTo>
                    <a:cubicBezTo>
                      <a:pt x="4049" y="445"/>
                      <a:pt x="4070" y="419"/>
                      <a:pt x="4099" y="417"/>
                    </a:cubicBezTo>
                    <a:cubicBezTo>
                      <a:pt x="4129" y="415"/>
                      <a:pt x="4154" y="436"/>
                      <a:pt x="4157" y="465"/>
                    </a:cubicBezTo>
                    <a:lnTo>
                      <a:pt x="4216" y="1184"/>
                    </a:lnTo>
                    <a:cubicBezTo>
                      <a:pt x="4638" y="467"/>
                      <a:pt x="4908" y="37"/>
                      <a:pt x="4910" y="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5"/>
              <p:cNvSpPr/>
              <p:nvPr/>
            </p:nvSpPr>
            <p:spPr>
              <a:xfrm>
                <a:off x="4977100" y="2161750"/>
                <a:ext cx="306225" cy="288725"/>
              </a:xfrm>
              <a:custGeom>
                <a:avLst/>
                <a:gdLst/>
                <a:ahLst/>
                <a:cxnLst/>
                <a:rect l="l" t="t" r="r" b="b"/>
                <a:pathLst>
                  <a:path w="12249" h="11549" extrusionOk="0">
                    <a:moveTo>
                      <a:pt x="12165" y="495"/>
                    </a:moveTo>
                    <a:cubicBezTo>
                      <a:pt x="12165" y="495"/>
                      <a:pt x="12248" y="1"/>
                      <a:pt x="11694" y="65"/>
                    </a:cubicBezTo>
                    <a:cubicBezTo>
                      <a:pt x="6541" y="670"/>
                      <a:pt x="1709" y="6853"/>
                      <a:pt x="1" y="10570"/>
                    </a:cubicBezTo>
                    <a:lnTo>
                      <a:pt x="4276" y="11548"/>
                    </a:lnTo>
                    <a:cubicBezTo>
                      <a:pt x="7841" y="8935"/>
                      <a:pt x="12026" y="4207"/>
                      <a:pt x="12165" y="4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5"/>
              <p:cNvSpPr/>
              <p:nvPr/>
            </p:nvSpPr>
            <p:spPr>
              <a:xfrm>
                <a:off x="4999050" y="2166825"/>
                <a:ext cx="282150" cy="268075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0723" extrusionOk="0">
                    <a:moveTo>
                      <a:pt x="11231" y="0"/>
                    </a:moveTo>
                    <a:cubicBezTo>
                      <a:pt x="10928" y="181"/>
                      <a:pt x="10390" y="513"/>
                      <a:pt x="9685" y="999"/>
                    </a:cubicBezTo>
                    <a:lnTo>
                      <a:pt x="9830" y="429"/>
                    </a:lnTo>
                    <a:cubicBezTo>
                      <a:pt x="9840" y="389"/>
                      <a:pt x="9816" y="348"/>
                      <a:pt x="9776" y="338"/>
                    </a:cubicBezTo>
                    <a:cubicBezTo>
                      <a:pt x="9736" y="328"/>
                      <a:pt x="9696" y="352"/>
                      <a:pt x="9685" y="392"/>
                    </a:cubicBezTo>
                    <a:lnTo>
                      <a:pt x="9497" y="1129"/>
                    </a:lnTo>
                    <a:cubicBezTo>
                      <a:pt x="9054" y="1440"/>
                      <a:pt x="8551" y="1807"/>
                      <a:pt x="8005" y="2231"/>
                    </a:cubicBezTo>
                    <a:lnTo>
                      <a:pt x="8220" y="1239"/>
                    </a:lnTo>
                    <a:cubicBezTo>
                      <a:pt x="8229" y="1199"/>
                      <a:pt x="8203" y="1160"/>
                      <a:pt x="8163" y="1151"/>
                    </a:cubicBezTo>
                    <a:cubicBezTo>
                      <a:pt x="8123" y="1142"/>
                      <a:pt x="8082" y="1168"/>
                      <a:pt x="8073" y="1208"/>
                    </a:cubicBezTo>
                    <a:lnTo>
                      <a:pt x="7820" y="2376"/>
                    </a:lnTo>
                    <a:cubicBezTo>
                      <a:pt x="7583" y="2563"/>
                      <a:pt x="7337" y="2761"/>
                      <a:pt x="7085" y="2969"/>
                    </a:cubicBezTo>
                    <a:lnTo>
                      <a:pt x="7137" y="2066"/>
                    </a:lnTo>
                    <a:cubicBezTo>
                      <a:pt x="7141" y="2025"/>
                      <a:pt x="7109" y="1990"/>
                      <a:pt x="7068" y="1986"/>
                    </a:cubicBezTo>
                    <a:cubicBezTo>
                      <a:pt x="7027" y="1984"/>
                      <a:pt x="6992" y="2015"/>
                      <a:pt x="6989" y="2057"/>
                    </a:cubicBezTo>
                    <a:lnTo>
                      <a:pt x="6927" y="3100"/>
                    </a:lnTo>
                    <a:cubicBezTo>
                      <a:pt x="6495" y="3461"/>
                      <a:pt x="6046" y="3851"/>
                      <a:pt x="5584" y="4272"/>
                    </a:cubicBezTo>
                    <a:lnTo>
                      <a:pt x="5410" y="3131"/>
                    </a:lnTo>
                    <a:cubicBezTo>
                      <a:pt x="5403" y="3090"/>
                      <a:pt x="5365" y="3062"/>
                      <a:pt x="5325" y="3069"/>
                    </a:cubicBezTo>
                    <a:cubicBezTo>
                      <a:pt x="5284" y="3074"/>
                      <a:pt x="5256" y="3112"/>
                      <a:pt x="5262" y="3154"/>
                    </a:cubicBezTo>
                    <a:lnTo>
                      <a:pt x="5451" y="4394"/>
                    </a:lnTo>
                    <a:cubicBezTo>
                      <a:pt x="4828" y="4969"/>
                      <a:pt x="4183" y="5598"/>
                      <a:pt x="3531" y="6283"/>
                    </a:cubicBezTo>
                    <a:lnTo>
                      <a:pt x="3473" y="5007"/>
                    </a:lnTo>
                    <a:cubicBezTo>
                      <a:pt x="3471" y="4965"/>
                      <a:pt x="3436" y="4934"/>
                      <a:pt x="3395" y="4935"/>
                    </a:cubicBezTo>
                    <a:cubicBezTo>
                      <a:pt x="3353" y="4937"/>
                      <a:pt x="3321" y="4972"/>
                      <a:pt x="3323" y="5013"/>
                    </a:cubicBezTo>
                    <a:lnTo>
                      <a:pt x="3388" y="6434"/>
                    </a:lnTo>
                    <a:cubicBezTo>
                      <a:pt x="2927" y="6924"/>
                      <a:pt x="2462" y="7443"/>
                      <a:pt x="2000" y="7989"/>
                    </a:cubicBezTo>
                    <a:lnTo>
                      <a:pt x="1916" y="6605"/>
                    </a:lnTo>
                    <a:cubicBezTo>
                      <a:pt x="1914" y="6564"/>
                      <a:pt x="1879" y="6533"/>
                      <a:pt x="1838" y="6535"/>
                    </a:cubicBezTo>
                    <a:cubicBezTo>
                      <a:pt x="1796" y="6537"/>
                      <a:pt x="1765" y="6573"/>
                      <a:pt x="1767" y="6614"/>
                    </a:cubicBezTo>
                    <a:lnTo>
                      <a:pt x="1860" y="8155"/>
                    </a:lnTo>
                    <a:cubicBezTo>
                      <a:pt x="1434" y="8665"/>
                      <a:pt x="1009" y="9199"/>
                      <a:pt x="591" y="9758"/>
                    </a:cubicBezTo>
                    <a:lnTo>
                      <a:pt x="427" y="8896"/>
                    </a:lnTo>
                    <a:cubicBezTo>
                      <a:pt x="420" y="8856"/>
                      <a:pt x="380" y="8829"/>
                      <a:pt x="340" y="8836"/>
                    </a:cubicBezTo>
                    <a:cubicBezTo>
                      <a:pt x="299" y="8844"/>
                      <a:pt x="273" y="8883"/>
                      <a:pt x="280" y="8924"/>
                    </a:cubicBezTo>
                    <a:lnTo>
                      <a:pt x="470" y="9920"/>
                    </a:lnTo>
                    <a:cubicBezTo>
                      <a:pt x="312" y="10133"/>
                      <a:pt x="155" y="10349"/>
                      <a:pt x="1" y="10567"/>
                    </a:cubicBezTo>
                    <a:lnTo>
                      <a:pt x="157" y="10604"/>
                    </a:lnTo>
                    <a:lnTo>
                      <a:pt x="189" y="10559"/>
                    </a:lnTo>
                    <a:lnTo>
                      <a:pt x="1876" y="10718"/>
                    </a:lnTo>
                    <a:cubicBezTo>
                      <a:pt x="1917" y="10723"/>
                      <a:pt x="1954" y="10693"/>
                      <a:pt x="1957" y="10651"/>
                    </a:cubicBezTo>
                    <a:cubicBezTo>
                      <a:pt x="1961" y="10610"/>
                      <a:pt x="1932" y="10574"/>
                      <a:pt x="1890" y="10569"/>
                    </a:cubicBezTo>
                    <a:lnTo>
                      <a:pt x="289" y="10419"/>
                    </a:lnTo>
                    <a:cubicBezTo>
                      <a:pt x="393" y="10275"/>
                      <a:pt x="498" y="10133"/>
                      <a:pt x="602" y="9993"/>
                    </a:cubicBezTo>
                    <a:cubicBezTo>
                      <a:pt x="607" y="9987"/>
                      <a:pt x="612" y="9982"/>
                      <a:pt x="615" y="9974"/>
                    </a:cubicBezTo>
                    <a:cubicBezTo>
                      <a:pt x="997" y="9461"/>
                      <a:pt x="1383" y="8969"/>
                      <a:pt x="1772" y="8495"/>
                    </a:cubicBezTo>
                    <a:lnTo>
                      <a:pt x="3899" y="8850"/>
                    </a:lnTo>
                    <a:cubicBezTo>
                      <a:pt x="3939" y="8857"/>
                      <a:pt x="3978" y="8829"/>
                      <a:pt x="3985" y="8788"/>
                    </a:cubicBezTo>
                    <a:cubicBezTo>
                      <a:pt x="3992" y="8747"/>
                      <a:pt x="3964" y="8709"/>
                      <a:pt x="3923" y="8702"/>
                    </a:cubicBezTo>
                    <a:lnTo>
                      <a:pt x="1882" y="8362"/>
                    </a:lnTo>
                    <a:cubicBezTo>
                      <a:pt x="1916" y="8321"/>
                      <a:pt x="1951" y="8280"/>
                      <a:pt x="1984" y="8240"/>
                    </a:cubicBezTo>
                    <a:cubicBezTo>
                      <a:pt x="1991" y="8234"/>
                      <a:pt x="1998" y="8226"/>
                      <a:pt x="2002" y="8219"/>
                    </a:cubicBezTo>
                    <a:cubicBezTo>
                      <a:pt x="2433" y="7705"/>
                      <a:pt x="2865" y="7217"/>
                      <a:pt x="3296" y="6752"/>
                    </a:cubicBezTo>
                    <a:lnTo>
                      <a:pt x="6437" y="7273"/>
                    </a:lnTo>
                    <a:cubicBezTo>
                      <a:pt x="6477" y="7279"/>
                      <a:pt x="6515" y="7251"/>
                      <a:pt x="6522" y="7211"/>
                    </a:cubicBezTo>
                    <a:cubicBezTo>
                      <a:pt x="6528" y="7170"/>
                      <a:pt x="6500" y="7131"/>
                      <a:pt x="6460" y="7125"/>
                    </a:cubicBezTo>
                    <a:lnTo>
                      <a:pt x="3418" y="6620"/>
                    </a:lnTo>
                    <a:cubicBezTo>
                      <a:pt x="3448" y="6588"/>
                      <a:pt x="3477" y="6557"/>
                      <a:pt x="3507" y="6527"/>
                    </a:cubicBezTo>
                    <a:cubicBezTo>
                      <a:pt x="3516" y="6520"/>
                      <a:pt x="3524" y="6512"/>
                      <a:pt x="3529" y="6502"/>
                    </a:cubicBezTo>
                    <a:cubicBezTo>
                      <a:pt x="4167" y="5826"/>
                      <a:pt x="4799" y="5204"/>
                      <a:pt x="5412" y="4634"/>
                    </a:cubicBezTo>
                    <a:lnTo>
                      <a:pt x="8256" y="5094"/>
                    </a:lnTo>
                    <a:cubicBezTo>
                      <a:pt x="8297" y="5101"/>
                      <a:pt x="8335" y="5073"/>
                      <a:pt x="8342" y="5031"/>
                    </a:cubicBezTo>
                    <a:cubicBezTo>
                      <a:pt x="8349" y="4991"/>
                      <a:pt x="8321" y="4953"/>
                      <a:pt x="8279" y="4946"/>
                    </a:cubicBezTo>
                    <a:lnTo>
                      <a:pt x="5552" y="4505"/>
                    </a:lnTo>
                    <a:lnTo>
                      <a:pt x="5569" y="4489"/>
                    </a:lnTo>
                    <a:cubicBezTo>
                      <a:pt x="5579" y="4484"/>
                      <a:pt x="5587" y="4476"/>
                      <a:pt x="5594" y="4467"/>
                    </a:cubicBezTo>
                    <a:cubicBezTo>
                      <a:pt x="6090" y="4011"/>
                      <a:pt x="6572" y="3592"/>
                      <a:pt x="7033" y="3206"/>
                    </a:cubicBezTo>
                    <a:cubicBezTo>
                      <a:pt x="7043" y="3201"/>
                      <a:pt x="7052" y="3194"/>
                      <a:pt x="7059" y="3185"/>
                    </a:cubicBezTo>
                    <a:cubicBezTo>
                      <a:pt x="7098" y="3153"/>
                      <a:pt x="7137" y="3119"/>
                      <a:pt x="7177" y="3088"/>
                    </a:cubicBezTo>
                    <a:lnTo>
                      <a:pt x="9652" y="3381"/>
                    </a:lnTo>
                    <a:cubicBezTo>
                      <a:pt x="9693" y="3386"/>
                      <a:pt x="9730" y="3356"/>
                      <a:pt x="9736" y="3315"/>
                    </a:cubicBezTo>
                    <a:cubicBezTo>
                      <a:pt x="9740" y="3275"/>
                      <a:pt x="9711" y="3237"/>
                      <a:pt x="9670" y="3232"/>
                    </a:cubicBezTo>
                    <a:lnTo>
                      <a:pt x="7337" y="2956"/>
                    </a:lnTo>
                    <a:cubicBezTo>
                      <a:pt x="7536" y="2793"/>
                      <a:pt x="7731" y="2637"/>
                      <a:pt x="7921" y="2488"/>
                    </a:cubicBezTo>
                    <a:cubicBezTo>
                      <a:pt x="7931" y="2483"/>
                      <a:pt x="7939" y="2477"/>
                      <a:pt x="7947" y="2468"/>
                    </a:cubicBezTo>
                    <a:cubicBezTo>
                      <a:pt x="8222" y="2251"/>
                      <a:pt x="8488" y="2049"/>
                      <a:pt x="8741" y="1861"/>
                    </a:cubicBezTo>
                    <a:lnTo>
                      <a:pt x="10590" y="1969"/>
                    </a:lnTo>
                    <a:cubicBezTo>
                      <a:pt x="10631" y="1972"/>
                      <a:pt x="10666" y="1940"/>
                      <a:pt x="10669" y="1899"/>
                    </a:cubicBezTo>
                    <a:cubicBezTo>
                      <a:pt x="10672" y="1857"/>
                      <a:pt x="10640" y="1822"/>
                      <a:pt x="10599" y="1819"/>
                    </a:cubicBezTo>
                    <a:lnTo>
                      <a:pt x="8929" y="1722"/>
                    </a:lnTo>
                    <a:cubicBezTo>
                      <a:pt x="9163" y="1550"/>
                      <a:pt x="9385" y="1391"/>
                      <a:pt x="9595" y="1245"/>
                    </a:cubicBezTo>
                    <a:cubicBezTo>
                      <a:pt x="9603" y="1241"/>
                      <a:pt x="9610" y="1236"/>
                      <a:pt x="9616" y="1229"/>
                    </a:cubicBezTo>
                    <a:cubicBezTo>
                      <a:pt x="10375" y="700"/>
                      <a:pt x="10957" y="339"/>
                      <a:pt x="11285" y="145"/>
                    </a:cubicBezTo>
                    <a:cubicBezTo>
                      <a:pt x="11277" y="98"/>
                      <a:pt x="11263" y="47"/>
                      <a:pt x="1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5"/>
              <p:cNvSpPr/>
              <p:nvPr/>
            </p:nvSpPr>
            <p:spPr>
              <a:xfrm>
                <a:off x="4889775" y="2213300"/>
                <a:ext cx="202075" cy="232700"/>
              </a:xfrm>
              <a:custGeom>
                <a:avLst/>
                <a:gdLst/>
                <a:ahLst/>
                <a:cxnLst/>
                <a:rect l="l" t="t" r="r" b="b"/>
                <a:pathLst>
                  <a:path w="8083" h="9308" extrusionOk="0">
                    <a:moveTo>
                      <a:pt x="1894" y="9307"/>
                    </a:moveTo>
                    <a:cubicBezTo>
                      <a:pt x="2240" y="8718"/>
                      <a:pt x="2789" y="8071"/>
                      <a:pt x="3646" y="7406"/>
                    </a:cubicBezTo>
                    <a:cubicBezTo>
                      <a:pt x="6699" y="5043"/>
                      <a:pt x="8083" y="3991"/>
                      <a:pt x="7006" y="2617"/>
                    </a:cubicBezTo>
                    <a:cubicBezTo>
                      <a:pt x="5929" y="1242"/>
                      <a:pt x="3977" y="1"/>
                      <a:pt x="2224" y="2413"/>
                    </a:cubicBezTo>
                    <a:cubicBezTo>
                      <a:pt x="927" y="4199"/>
                      <a:pt x="1" y="6769"/>
                      <a:pt x="443" y="9307"/>
                    </a:cubicBezTo>
                    <a:lnTo>
                      <a:pt x="1894" y="930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5"/>
              <p:cNvSpPr/>
              <p:nvPr/>
            </p:nvSpPr>
            <p:spPr>
              <a:xfrm>
                <a:off x="4912200" y="2249275"/>
                <a:ext cx="139900" cy="19672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7869" extrusionOk="0">
                    <a:moveTo>
                      <a:pt x="189" y="7868"/>
                    </a:moveTo>
                    <a:cubicBezTo>
                      <a:pt x="193" y="7589"/>
                      <a:pt x="215" y="7270"/>
                      <a:pt x="262" y="6923"/>
                    </a:cubicBezTo>
                    <a:cubicBezTo>
                      <a:pt x="305" y="6855"/>
                      <a:pt x="984" y="5804"/>
                      <a:pt x="2284" y="5600"/>
                    </a:cubicBezTo>
                    <a:cubicBezTo>
                      <a:pt x="2329" y="5592"/>
                      <a:pt x="2343" y="5551"/>
                      <a:pt x="2316" y="5506"/>
                    </a:cubicBezTo>
                    <a:cubicBezTo>
                      <a:pt x="2289" y="5461"/>
                      <a:pt x="2232" y="5431"/>
                      <a:pt x="2187" y="5439"/>
                    </a:cubicBezTo>
                    <a:cubicBezTo>
                      <a:pt x="1267" y="5583"/>
                      <a:pt x="648" y="6133"/>
                      <a:pt x="332" y="6491"/>
                    </a:cubicBezTo>
                    <a:cubicBezTo>
                      <a:pt x="407" y="6103"/>
                      <a:pt x="516" y="5687"/>
                      <a:pt x="672" y="5255"/>
                    </a:cubicBezTo>
                    <a:cubicBezTo>
                      <a:pt x="680" y="5247"/>
                      <a:pt x="684" y="5236"/>
                      <a:pt x="685" y="5224"/>
                    </a:cubicBezTo>
                    <a:cubicBezTo>
                      <a:pt x="759" y="5022"/>
                      <a:pt x="843" y="4818"/>
                      <a:pt x="940" y="4610"/>
                    </a:cubicBezTo>
                    <a:cubicBezTo>
                      <a:pt x="1016" y="4550"/>
                      <a:pt x="2554" y="3353"/>
                      <a:pt x="4213" y="3865"/>
                    </a:cubicBezTo>
                    <a:cubicBezTo>
                      <a:pt x="4266" y="3880"/>
                      <a:pt x="4306" y="3859"/>
                      <a:pt x="4305" y="3818"/>
                    </a:cubicBezTo>
                    <a:cubicBezTo>
                      <a:pt x="4304" y="3775"/>
                      <a:pt x="4260" y="3728"/>
                      <a:pt x="4209" y="3713"/>
                    </a:cubicBezTo>
                    <a:cubicBezTo>
                      <a:pt x="2906" y="3311"/>
                      <a:pt x="1691" y="3893"/>
                      <a:pt x="1122" y="4242"/>
                    </a:cubicBezTo>
                    <a:cubicBezTo>
                      <a:pt x="1287" y="3930"/>
                      <a:pt x="1481" y="3614"/>
                      <a:pt x="1706" y="3298"/>
                    </a:cubicBezTo>
                    <a:cubicBezTo>
                      <a:pt x="1712" y="3293"/>
                      <a:pt x="1718" y="3286"/>
                      <a:pt x="1720" y="3278"/>
                    </a:cubicBezTo>
                    <a:cubicBezTo>
                      <a:pt x="2011" y="2874"/>
                      <a:pt x="2355" y="2471"/>
                      <a:pt x="2761" y="2078"/>
                    </a:cubicBezTo>
                    <a:cubicBezTo>
                      <a:pt x="2880" y="2037"/>
                      <a:pt x="4140" y="1624"/>
                      <a:pt x="5487" y="2184"/>
                    </a:cubicBezTo>
                    <a:cubicBezTo>
                      <a:pt x="5539" y="2206"/>
                      <a:pt x="5585" y="2191"/>
                      <a:pt x="5590" y="2151"/>
                    </a:cubicBezTo>
                    <a:cubicBezTo>
                      <a:pt x="5596" y="2112"/>
                      <a:pt x="5559" y="2062"/>
                      <a:pt x="5508" y="2041"/>
                    </a:cubicBezTo>
                    <a:cubicBezTo>
                      <a:pt x="4508" y="1625"/>
                      <a:pt x="3561" y="1713"/>
                      <a:pt x="3041" y="1818"/>
                    </a:cubicBezTo>
                    <a:cubicBezTo>
                      <a:pt x="3171" y="1701"/>
                      <a:pt x="3308" y="1585"/>
                      <a:pt x="3451" y="1470"/>
                    </a:cubicBezTo>
                    <a:cubicBezTo>
                      <a:pt x="3452" y="1470"/>
                      <a:pt x="3453" y="1469"/>
                      <a:pt x="3454" y="1468"/>
                    </a:cubicBezTo>
                    <a:cubicBezTo>
                      <a:pt x="3828" y="1167"/>
                      <a:pt x="4246" y="875"/>
                      <a:pt x="4708" y="595"/>
                    </a:cubicBezTo>
                    <a:cubicBezTo>
                      <a:pt x="4743" y="575"/>
                      <a:pt x="4738" y="525"/>
                      <a:pt x="4699" y="485"/>
                    </a:cubicBezTo>
                    <a:cubicBezTo>
                      <a:pt x="4660" y="445"/>
                      <a:pt x="4601" y="429"/>
                      <a:pt x="4566" y="449"/>
                    </a:cubicBezTo>
                    <a:cubicBezTo>
                      <a:pt x="4159" y="695"/>
                      <a:pt x="3788" y="952"/>
                      <a:pt x="3449" y="1215"/>
                    </a:cubicBezTo>
                    <a:cubicBezTo>
                      <a:pt x="3429" y="922"/>
                      <a:pt x="3426" y="398"/>
                      <a:pt x="3637" y="156"/>
                    </a:cubicBezTo>
                    <a:cubicBezTo>
                      <a:pt x="3661" y="127"/>
                      <a:pt x="3645" y="76"/>
                      <a:pt x="3599" y="41"/>
                    </a:cubicBezTo>
                    <a:cubicBezTo>
                      <a:pt x="3554" y="6"/>
                      <a:pt x="3497" y="0"/>
                      <a:pt x="3471" y="29"/>
                    </a:cubicBezTo>
                    <a:cubicBezTo>
                      <a:pt x="3177" y="367"/>
                      <a:pt x="3258" y="1182"/>
                      <a:pt x="3279" y="1349"/>
                    </a:cubicBezTo>
                    <a:cubicBezTo>
                      <a:pt x="2646" y="1861"/>
                      <a:pt x="2132" y="2396"/>
                      <a:pt x="1717" y="2938"/>
                    </a:cubicBezTo>
                    <a:cubicBezTo>
                      <a:pt x="1717" y="2433"/>
                      <a:pt x="1771" y="1453"/>
                      <a:pt x="2140" y="935"/>
                    </a:cubicBezTo>
                    <a:cubicBezTo>
                      <a:pt x="2161" y="905"/>
                      <a:pt x="2141" y="853"/>
                      <a:pt x="2094" y="820"/>
                    </a:cubicBezTo>
                    <a:cubicBezTo>
                      <a:pt x="2047" y="786"/>
                      <a:pt x="1991" y="785"/>
                      <a:pt x="1970" y="815"/>
                    </a:cubicBezTo>
                    <a:cubicBezTo>
                      <a:pt x="1471" y="1516"/>
                      <a:pt x="1527" y="3003"/>
                      <a:pt x="1534" y="3183"/>
                    </a:cubicBezTo>
                    <a:cubicBezTo>
                      <a:pt x="1137" y="3741"/>
                      <a:pt x="839" y="4300"/>
                      <a:pt x="616" y="4841"/>
                    </a:cubicBezTo>
                    <a:cubicBezTo>
                      <a:pt x="535" y="4341"/>
                      <a:pt x="427" y="3480"/>
                      <a:pt x="600" y="3237"/>
                    </a:cubicBezTo>
                    <a:cubicBezTo>
                      <a:pt x="622" y="3207"/>
                      <a:pt x="601" y="3155"/>
                      <a:pt x="555" y="3121"/>
                    </a:cubicBezTo>
                    <a:cubicBezTo>
                      <a:pt x="508" y="3089"/>
                      <a:pt x="452" y="3087"/>
                      <a:pt x="429" y="3117"/>
                    </a:cubicBezTo>
                    <a:cubicBezTo>
                      <a:pt x="173" y="3477"/>
                      <a:pt x="459" y="4978"/>
                      <a:pt x="494" y="5157"/>
                    </a:cubicBezTo>
                    <a:cubicBezTo>
                      <a:pt x="112" y="6208"/>
                      <a:pt x="9" y="7167"/>
                      <a:pt x="1" y="7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5"/>
              <p:cNvSpPr/>
              <p:nvPr/>
            </p:nvSpPr>
            <p:spPr>
              <a:xfrm>
                <a:off x="4873050" y="2321450"/>
                <a:ext cx="278650" cy="124550"/>
              </a:xfrm>
              <a:custGeom>
                <a:avLst/>
                <a:gdLst/>
                <a:ahLst/>
                <a:cxnLst/>
                <a:rect l="l" t="t" r="r" b="b"/>
                <a:pathLst>
                  <a:path w="11146" h="4982" extrusionOk="0">
                    <a:moveTo>
                      <a:pt x="10753" y="4981"/>
                    </a:moveTo>
                    <a:cubicBezTo>
                      <a:pt x="10812" y="4832"/>
                      <a:pt x="10853" y="4664"/>
                      <a:pt x="10879" y="4476"/>
                    </a:cubicBezTo>
                    <a:cubicBezTo>
                      <a:pt x="11145" y="2538"/>
                      <a:pt x="10625" y="0"/>
                      <a:pt x="7318" y="470"/>
                    </a:cubicBezTo>
                    <a:cubicBezTo>
                      <a:pt x="4676" y="845"/>
                      <a:pt x="1635" y="2279"/>
                      <a:pt x="0" y="49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5"/>
              <p:cNvSpPr/>
              <p:nvPr/>
            </p:nvSpPr>
            <p:spPr>
              <a:xfrm>
                <a:off x="4886175" y="2342850"/>
                <a:ext cx="245375" cy="103150"/>
              </a:xfrm>
              <a:custGeom>
                <a:avLst/>
                <a:gdLst/>
                <a:ahLst/>
                <a:cxnLst/>
                <a:rect l="l" t="t" r="r" b="b"/>
                <a:pathLst>
                  <a:path w="9815" h="4126" extrusionOk="0">
                    <a:moveTo>
                      <a:pt x="298" y="4125"/>
                    </a:moveTo>
                    <a:cubicBezTo>
                      <a:pt x="538" y="3896"/>
                      <a:pt x="830" y="3645"/>
                      <a:pt x="1174" y="3392"/>
                    </a:cubicBezTo>
                    <a:cubicBezTo>
                      <a:pt x="1262" y="3373"/>
                      <a:pt x="2637" y="3101"/>
                      <a:pt x="3816" y="3989"/>
                    </a:cubicBezTo>
                    <a:cubicBezTo>
                      <a:pt x="3856" y="4018"/>
                      <a:pt x="3900" y="3996"/>
                      <a:pt x="3915" y="3940"/>
                    </a:cubicBezTo>
                    <a:cubicBezTo>
                      <a:pt x="3930" y="3884"/>
                      <a:pt x="3910" y="3814"/>
                      <a:pt x="3870" y="3784"/>
                    </a:cubicBezTo>
                    <a:cubicBezTo>
                      <a:pt x="3036" y="3157"/>
                      <a:pt x="2112" y="3086"/>
                      <a:pt x="1577" y="3112"/>
                    </a:cubicBezTo>
                    <a:cubicBezTo>
                      <a:pt x="1947" y="2869"/>
                      <a:pt x="2367" y="2633"/>
                      <a:pt x="2837" y="2422"/>
                    </a:cubicBezTo>
                    <a:cubicBezTo>
                      <a:pt x="2849" y="2422"/>
                      <a:pt x="2861" y="2417"/>
                      <a:pt x="2871" y="2408"/>
                    </a:cubicBezTo>
                    <a:cubicBezTo>
                      <a:pt x="3090" y="2310"/>
                      <a:pt x="3321" y="2219"/>
                      <a:pt x="3564" y="2135"/>
                    </a:cubicBezTo>
                    <a:cubicBezTo>
                      <a:pt x="3670" y="2149"/>
                      <a:pt x="5779" y="2447"/>
                      <a:pt x="6681" y="4124"/>
                    </a:cubicBezTo>
                    <a:lnTo>
                      <a:pt x="6851" y="4124"/>
                    </a:lnTo>
                    <a:cubicBezTo>
                      <a:pt x="6849" y="4105"/>
                      <a:pt x="6843" y="4084"/>
                      <a:pt x="6834" y="4066"/>
                    </a:cubicBezTo>
                    <a:cubicBezTo>
                      <a:pt x="6141" y="2705"/>
                      <a:pt x="4727" y="2181"/>
                      <a:pt x="4002" y="1995"/>
                    </a:cubicBezTo>
                    <a:cubicBezTo>
                      <a:pt x="4382" y="1885"/>
                      <a:pt x="4788" y="1793"/>
                      <a:pt x="5216" y="1729"/>
                    </a:cubicBezTo>
                    <a:cubicBezTo>
                      <a:pt x="5226" y="1731"/>
                      <a:pt x="5235" y="1729"/>
                      <a:pt x="5244" y="1725"/>
                    </a:cubicBezTo>
                    <a:cubicBezTo>
                      <a:pt x="5796" y="1644"/>
                      <a:pt x="6387" y="1607"/>
                      <a:pt x="7021" y="1628"/>
                    </a:cubicBezTo>
                    <a:cubicBezTo>
                      <a:pt x="7146" y="1691"/>
                      <a:pt x="8462" y="2382"/>
                      <a:pt x="9060" y="3905"/>
                    </a:cubicBezTo>
                    <a:cubicBezTo>
                      <a:pt x="9082" y="3962"/>
                      <a:pt x="9130" y="3987"/>
                      <a:pt x="9166" y="3962"/>
                    </a:cubicBezTo>
                    <a:cubicBezTo>
                      <a:pt x="9203" y="3936"/>
                      <a:pt x="9213" y="3867"/>
                      <a:pt x="9191" y="3809"/>
                    </a:cubicBezTo>
                    <a:cubicBezTo>
                      <a:pt x="8746" y="2680"/>
                      <a:pt x="7937" y="1987"/>
                      <a:pt x="7448" y="1650"/>
                    </a:cubicBezTo>
                    <a:cubicBezTo>
                      <a:pt x="7643" y="1664"/>
                      <a:pt x="7843" y="1684"/>
                      <a:pt x="8046" y="1709"/>
                    </a:cubicBezTo>
                    <a:cubicBezTo>
                      <a:pt x="8048" y="1709"/>
                      <a:pt x="8050" y="1709"/>
                      <a:pt x="8051" y="1710"/>
                    </a:cubicBezTo>
                    <a:cubicBezTo>
                      <a:pt x="8585" y="1776"/>
                      <a:pt x="9145" y="1885"/>
                      <a:pt x="9731" y="2040"/>
                    </a:cubicBezTo>
                    <a:cubicBezTo>
                      <a:pt x="9774" y="2051"/>
                      <a:pt x="9811" y="2009"/>
                      <a:pt x="9812" y="1945"/>
                    </a:cubicBezTo>
                    <a:cubicBezTo>
                      <a:pt x="9814" y="1883"/>
                      <a:pt x="9781" y="1822"/>
                      <a:pt x="9738" y="1811"/>
                    </a:cubicBezTo>
                    <a:cubicBezTo>
                      <a:pt x="9222" y="1676"/>
                      <a:pt x="8727" y="1576"/>
                      <a:pt x="8250" y="1508"/>
                    </a:cubicBezTo>
                    <a:cubicBezTo>
                      <a:pt x="8471" y="1264"/>
                      <a:pt x="8892" y="853"/>
                      <a:pt x="9250" y="835"/>
                    </a:cubicBezTo>
                    <a:cubicBezTo>
                      <a:pt x="9292" y="833"/>
                      <a:pt x="9320" y="779"/>
                      <a:pt x="9313" y="715"/>
                    </a:cubicBezTo>
                    <a:cubicBezTo>
                      <a:pt x="9306" y="651"/>
                      <a:pt x="9266" y="601"/>
                      <a:pt x="9223" y="603"/>
                    </a:cubicBezTo>
                    <a:cubicBezTo>
                      <a:pt x="8720" y="629"/>
                      <a:pt x="8128" y="1330"/>
                      <a:pt x="8011" y="1476"/>
                    </a:cubicBezTo>
                    <a:cubicBezTo>
                      <a:pt x="7106" y="1366"/>
                      <a:pt x="6274" y="1370"/>
                      <a:pt x="5515" y="1457"/>
                    </a:cubicBezTo>
                    <a:cubicBezTo>
                      <a:pt x="5922" y="1064"/>
                      <a:pt x="6751" y="343"/>
                      <a:pt x="7456" y="237"/>
                    </a:cubicBezTo>
                    <a:cubicBezTo>
                      <a:pt x="7498" y="232"/>
                      <a:pt x="7524" y="174"/>
                      <a:pt x="7514" y="111"/>
                    </a:cubicBezTo>
                    <a:cubicBezTo>
                      <a:pt x="7504" y="47"/>
                      <a:pt x="7462" y="1"/>
                      <a:pt x="7420" y="6"/>
                    </a:cubicBezTo>
                    <a:cubicBezTo>
                      <a:pt x="6468" y="151"/>
                      <a:pt x="5314" y="1354"/>
                      <a:pt x="5176" y="1502"/>
                    </a:cubicBezTo>
                    <a:cubicBezTo>
                      <a:pt x="4417" y="1616"/>
                      <a:pt x="3734" y="1813"/>
                      <a:pt x="3126" y="2055"/>
                    </a:cubicBezTo>
                    <a:cubicBezTo>
                      <a:pt x="3465" y="1600"/>
                      <a:pt x="4074" y="842"/>
                      <a:pt x="4404" y="791"/>
                    </a:cubicBezTo>
                    <a:cubicBezTo>
                      <a:pt x="4446" y="786"/>
                      <a:pt x="4471" y="729"/>
                      <a:pt x="4462" y="665"/>
                    </a:cubicBezTo>
                    <a:cubicBezTo>
                      <a:pt x="4452" y="601"/>
                      <a:pt x="4409" y="555"/>
                      <a:pt x="4368" y="561"/>
                    </a:cubicBezTo>
                    <a:cubicBezTo>
                      <a:pt x="3877" y="636"/>
                      <a:pt x="2893" y="2034"/>
                      <a:pt x="2777" y="2203"/>
                    </a:cubicBezTo>
                    <a:cubicBezTo>
                      <a:pt x="1483" y="2782"/>
                      <a:pt x="561" y="3555"/>
                      <a:pt x="1" y="4124"/>
                    </a:cubicBezTo>
                    <a:lnTo>
                      <a:pt x="298" y="412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8" name="Google Shape;908;p35"/>
            <p:cNvGrpSpPr/>
            <p:nvPr/>
          </p:nvGrpSpPr>
          <p:grpSpPr>
            <a:xfrm>
              <a:off x="-852868" y="2065964"/>
              <a:ext cx="1869789" cy="3131851"/>
              <a:chOff x="5513925" y="2055100"/>
              <a:chExt cx="842475" cy="1411125"/>
            </a:xfrm>
          </p:grpSpPr>
          <p:sp>
            <p:nvSpPr>
              <p:cNvPr id="909" name="Google Shape;909;p35"/>
              <p:cNvSpPr/>
              <p:nvPr/>
            </p:nvSpPr>
            <p:spPr>
              <a:xfrm>
                <a:off x="5839200" y="2533675"/>
                <a:ext cx="301875" cy="932550"/>
              </a:xfrm>
              <a:custGeom>
                <a:avLst/>
                <a:gdLst/>
                <a:ahLst/>
                <a:cxnLst/>
                <a:rect l="l" t="t" r="r" b="b"/>
                <a:pathLst>
                  <a:path w="12075" h="37302" extrusionOk="0">
                    <a:moveTo>
                      <a:pt x="0" y="1"/>
                    </a:moveTo>
                    <a:lnTo>
                      <a:pt x="0" y="37302"/>
                    </a:lnTo>
                    <a:lnTo>
                      <a:pt x="12074" y="37302"/>
                    </a:lnTo>
                    <a:lnTo>
                      <a:pt x="1207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5"/>
              <p:cNvSpPr/>
              <p:nvPr/>
            </p:nvSpPr>
            <p:spPr>
              <a:xfrm>
                <a:off x="5839200" y="2617925"/>
                <a:ext cx="250425" cy="848300"/>
              </a:xfrm>
              <a:custGeom>
                <a:avLst/>
                <a:gdLst/>
                <a:ahLst/>
                <a:cxnLst/>
                <a:rect l="l" t="t" r="r" b="b"/>
                <a:pathLst>
                  <a:path w="10017" h="33932" extrusionOk="0">
                    <a:moveTo>
                      <a:pt x="0" y="1"/>
                    </a:moveTo>
                    <a:lnTo>
                      <a:pt x="0" y="33932"/>
                    </a:lnTo>
                    <a:lnTo>
                      <a:pt x="10016" y="33932"/>
                    </a:lnTo>
                    <a:lnTo>
                      <a:pt x="10016" y="1904"/>
                    </a:lnTo>
                    <a:cubicBezTo>
                      <a:pt x="10016" y="857"/>
                      <a:pt x="9160" y="1"/>
                      <a:pt x="8114" y="1"/>
                    </a:cubicBezTo>
                    <a:close/>
                  </a:path>
                </a:pathLst>
              </a:custGeom>
              <a:solidFill>
                <a:srgbClr val="5A332F">
                  <a:alpha val="44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5"/>
              <p:cNvSpPr/>
              <p:nvPr/>
            </p:nvSpPr>
            <p:spPr>
              <a:xfrm>
                <a:off x="5791200" y="2310075"/>
                <a:ext cx="397850" cy="260000"/>
              </a:xfrm>
              <a:custGeom>
                <a:avLst/>
                <a:gdLst/>
                <a:ahLst/>
                <a:cxnLst/>
                <a:rect l="l" t="t" r="r" b="b"/>
                <a:pathLst>
                  <a:path w="15914" h="10400" extrusionOk="0">
                    <a:moveTo>
                      <a:pt x="572" y="10399"/>
                    </a:moveTo>
                    <a:lnTo>
                      <a:pt x="15341" y="10399"/>
                    </a:lnTo>
                    <a:cubicBezTo>
                      <a:pt x="15551" y="10399"/>
                      <a:pt x="15732" y="10286"/>
                      <a:pt x="15822" y="10097"/>
                    </a:cubicBezTo>
                    <a:cubicBezTo>
                      <a:pt x="15914" y="9908"/>
                      <a:pt x="15890" y="9697"/>
                      <a:pt x="15761" y="9533"/>
                    </a:cubicBezTo>
                    <a:lnTo>
                      <a:pt x="8376" y="204"/>
                    </a:lnTo>
                    <a:cubicBezTo>
                      <a:pt x="8271" y="71"/>
                      <a:pt x="8126" y="1"/>
                      <a:pt x="7957" y="1"/>
                    </a:cubicBezTo>
                    <a:cubicBezTo>
                      <a:pt x="7789" y="1"/>
                      <a:pt x="7643" y="71"/>
                      <a:pt x="7538" y="204"/>
                    </a:cubicBezTo>
                    <a:lnTo>
                      <a:pt x="153" y="9533"/>
                    </a:lnTo>
                    <a:cubicBezTo>
                      <a:pt x="23" y="9697"/>
                      <a:pt x="0" y="9908"/>
                      <a:pt x="91" y="10097"/>
                    </a:cubicBezTo>
                    <a:cubicBezTo>
                      <a:pt x="183" y="10286"/>
                      <a:pt x="363" y="10399"/>
                      <a:pt x="572" y="1039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5"/>
              <p:cNvSpPr/>
              <p:nvPr/>
            </p:nvSpPr>
            <p:spPr>
              <a:xfrm>
                <a:off x="5791175" y="2324475"/>
                <a:ext cx="362175" cy="245600"/>
              </a:xfrm>
              <a:custGeom>
                <a:avLst/>
                <a:gdLst/>
                <a:ahLst/>
                <a:cxnLst/>
                <a:rect l="l" t="t" r="r" b="b"/>
                <a:pathLst>
                  <a:path w="14487" h="9824" extrusionOk="0">
                    <a:moveTo>
                      <a:pt x="573" y="9823"/>
                    </a:moveTo>
                    <a:lnTo>
                      <a:pt x="13913" y="9823"/>
                    </a:lnTo>
                    <a:cubicBezTo>
                      <a:pt x="14124" y="9823"/>
                      <a:pt x="14304" y="9710"/>
                      <a:pt x="14395" y="9521"/>
                    </a:cubicBezTo>
                    <a:cubicBezTo>
                      <a:pt x="14487" y="9332"/>
                      <a:pt x="14463" y="9121"/>
                      <a:pt x="14333" y="8957"/>
                    </a:cubicBezTo>
                    <a:lnTo>
                      <a:pt x="7243" y="0"/>
                    </a:lnTo>
                    <a:lnTo>
                      <a:pt x="154" y="8957"/>
                    </a:lnTo>
                    <a:cubicBezTo>
                      <a:pt x="24" y="9121"/>
                      <a:pt x="0" y="9332"/>
                      <a:pt x="92" y="9521"/>
                    </a:cubicBezTo>
                    <a:cubicBezTo>
                      <a:pt x="184" y="9710"/>
                      <a:pt x="364" y="9823"/>
                      <a:pt x="573" y="98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5"/>
              <p:cNvSpPr/>
              <p:nvPr/>
            </p:nvSpPr>
            <p:spPr>
              <a:xfrm>
                <a:off x="5517750" y="2125075"/>
                <a:ext cx="269625" cy="269675"/>
              </a:xfrm>
              <a:custGeom>
                <a:avLst/>
                <a:gdLst/>
                <a:ahLst/>
                <a:cxnLst/>
                <a:rect l="l" t="t" r="r" b="b"/>
                <a:pathLst>
                  <a:path w="10785" h="10787" extrusionOk="0">
                    <a:moveTo>
                      <a:pt x="147" y="1851"/>
                    </a:moveTo>
                    <a:lnTo>
                      <a:pt x="8935" y="10640"/>
                    </a:lnTo>
                    <a:cubicBezTo>
                      <a:pt x="8967" y="10671"/>
                      <a:pt x="8967" y="10723"/>
                      <a:pt x="8935" y="10754"/>
                    </a:cubicBezTo>
                    <a:cubicBezTo>
                      <a:pt x="8904" y="10786"/>
                      <a:pt x="8852" y="10786"/>
                      <a:pt x="8820" y="10754"/>
                    </a:cubicBezTo>
                    <a:lnTo>
                      <a:pt x="32" y="1966"/>
                    </a:lnTo>
                    <a:cubicBezTo>
                      <a:pt x="0" y="1934"/>
                      <a:pt x="0" y="1883"/>
                      <a:pt x="32" y="1851"/>
                    </a:cubicBezTo>
                    <a:cubicBezTo>
                      <a:pt x="64" y="1820"/>
                      <a:pt x="115" y="1820"/>
                      <a:pt x="147" y="1851"/>
                    </a:cubicBezTo>
                    <a:close/>
                    <a:moveTo>
                      <a:pt x="1965" y="33"/>
                    </a:moveTo>
                    <a:cubicBezTo>
                      <a:pt x="1934" y="1"/>
                      <a:pt x="1882" y="1"/>
                      <a:pt x="1850" y="33"/>
                    </a:cubicBezTo>
                    <a:cubicBezTo>
                      <a:pt x="1819" y="65"/>
                      <a:pt x="1819" y="116"/>
                      <a:pt x="1850" y="148"/>
                    </a:cubicBezTo>
                    <a:lnTo>
                      <a:pt x="10639" y="8936"/>
                    </a:lnTo>
                    <a:cubicBezTo>
                      <a:pt x="10671" y="8967"/>
                      <a:pt x="10722" y="8967"/>
                      <a:pt x="10753" y="8936"/>
                    </a:cubicBezTo>
                    <a:cubicBezTo>
                      <a:pt x="10785" y="8904"/>
                      <a:pt x="10785" y="8853"/>
                      <a:pt x="10753" y="8822"/>
                    </a:cubicBezTo>
                    <a:lnTo>
                      <a:pt x="1965" y="32"/>
                    </a:lnTo>
                    <a:close/>
                    <a:moveTo>
                      <a:pt x="1601" y="396"/>
                    </a:moveTo>
                    <a:cubicBezTo>
                      <a:pt x="1570" y="365"/>
                      <a:pt x="1519" y="365"/>
                      <a:pt x="1487" y="396"/>
                    </a:cubicBezTo>
                    <a:cubicBezTo>
                      <a:pt x="1455" y="429"/>
                      <a:pt x="1455" y="479"/>
                      <a:pt x="1487" y="511"/>
                    </a:cubicBezTo>
                    <a:lnTo>
                      <a:pt x="10275" y="9300"/>
                    </a:lnTo>
                    <a:cubicBezTo>
                      <a:pt x="10307" y="9331"/>
                      <a:pt x="10358" y="9331"/>
                      <a:pt x="10390" y="9300"/>
                    </a:cubicBezTo>
                    <a:cubicBezTo>
                      <a:pt x="10421" y="9268"/>
                      <a:pt x="10421" y="9217"/>
                      <a:pt x="10390" y="9185"/>
                    </a:cubicBezTo>
                    <a:lnTo>
                      <a:pt x="1601" y="396"/>
                    </a:lnTo>
                    <a:lnTo>
                      <a:pt x="1601" y="396"/>
                    </a:lnTo>
                    <a:close/>
                    <a:moveTo>
                      <a:pt x="1238" y="760"/>
                    </a:moveTo>
                    <a:cubicBezTo>
                      <a:pt x="1206" y="729"/>
                      <a:pt x="1155" y="729"/>
                      <a:pt x="1123" y="760"/>
                    </a:cubicBezTo>
                    <a:cubicBezTo>
                      <a:pt x="1092" y="791"/>
                      <a:pt x="1092" y="843"/>
                      <a:pt x="1123" y="874"/>
                    </a:cubicBezTo>
                    <a:lnTo>
                      <a:pt x="9912" y="9663"/>
                    </a:lnTo>
                    <a:cubicBezTo>
                      <a:pt x="9943" y="9695"/>
                      <a:pt x="9994" y="9695"/>
                      <a:pt x="10026" y="9663"/>
                    </a:cubicBezTo>
                    <a:cubicBezTo>
                      <a:pt x="10058" y="9631"/>
                      <a:pt x="10058" y="9581"/>
                      <a:pt x="10026" y="9548"/>
                    </a:cubicBezTo>
                    <a:lnTo>
                      <a:pt x="1238" y="760"/>
                    </a:lnTo>
                    <a:close/>
                    <a:moveTo>
                      <a:pt x="874" y="1124"/>
                    </a:moveTo>
                    <a:cubicBezTo>
                      <a:pt x="842" y="1092"/>
                      <a:pt x="791" y="1092"/>
                      <a:pt x="760" y="1124"/>
                    </a:cubicBezTo>
                    <a:cubicBezTo>
                      <a:pt x="728" y="1155"/>
                      <a:pt x="728" y="1207"/>
                      <a:pt x="760" y="1238"/>
                    </a:cubicBezTo>
                    <a:lnTo>
                      <a:pt x="9548" y="10026"/>
                    </a:lnTo>
                    <a:cubicBezTo>
                      <a:pt x="9580" y="10059"/>
                      <a:pt x="9631" y="10059"/>
                      <a:pt x="9663" y="10026"/>
                    </a:cubicBezTo>
                    <a:cubicBezTo>
                      <a:pt x="9694" y="9995"/>
                      <a:pt x="9694" y="9943"/>
                      <a:pt x="9663" y="9912"/>
                    </a:cubicBezTo>
                    <a:lnTo>
                      <a:pt x="874" y="1124"/>
                    </a:lnTo>
                    <a:close/>
                    <a:moveTo>
                      <a:pt x="396" y="1488"/>
                    </a:moveTo>
                    <a:cubicBezTo>
                      <a:pt x="364" y="1519"/>
                      <a:pt x="364" y="1570"/>
                      <a:pt x="396" y="1602"/>
                    </a:cubicBezTo>
                    <a:lnTo>
                      <a:pt x="9185" y="10390"/>
                    </a:lnTo>
                    <a:cubicBezTo>
                      <a:pt x="9216" y="10421"/>
                      <a:pt x="9268" y="10421"/>
                      <a:pt x="9299" y="10390"/>
                    </a:cubicBezTo>
                    <a:cubicBezTo>
                      <a:pt x="9330" y="10359"/>
                      <a:pt x="9330" y="10307"/>
                      <a:pt x="9299" y="10276"/>
                    </a:cubicBezTo>
                    <a:lnTo>
                      <a:pt x="511" y="1488"/>
                    </a:lnTo>
                    <a:cubicBezTo>
                      <a:pt x="479" y="1455"/>
                      <a:pt x="428" y="1455"/>
                      <a:pt x="396" y="1488"/>
                    </a:cubicBezTo>
                    <a:close/>
                  </a:path>
                </a:pathLst>
              </a:custGeom>
              <a:solidFill>
                <a:srgbClr val="3229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5"/>
              <p:cNvSpPr/>
              <p:nvPr/>
            </p:nvSpPr>
            <p:spPr>
              <a:xfrm>
                <a:off x="5513925" y="2104350"/>
                <a:ext cx="408600" cy="359375"/>
              </a:xfrm>
              <a:custGeom>
                <a:avLst/>
                <a:gdLst/>
                <a:ahLst/>
                <a:cxnLst/>
                <a:rect l="l" t="t" r="r" b="b"/>
                <a:pathLst>
                  <a:path w="16344" h="14375" extrusionOk="0">
                    <a:moveTo>
                      <a:pt x="2335" y="79"/>
                    </a:moveTo>
                    <a:cubicBezTo>
                      <a:pt x="2256" y="0"/>
                      <a:pt x="2127" y="0"/>
                      <a:pt x="2049" y="79"/>
                    </a:cubicBezTo>
                    <a:cubicBezTo>
                      <a:pt x="1969" y="158"/>
                      <a:pt x="1969" y="287"/>
                      <a:pt x="2049" y="365"/>
                    </a:cubicBezTo>
                    <a:lnTo>
                      <a:pt x="2189" y="505"/>
                    </a:lnTo>
                    <a:lnTo>
                      <a:pt x="78" y="2614"/>
                    </a:lnTo>
                    <a:cubicBezTo>
                      <a:pt x="0" y="2694"/>
                      <a:pt x="0" y="2822"/>
                      <a:pt x="78" y="2901"/>
                    </a:cubicBezTo>
                    <a:cubicBezTo>
                      <a:pt x="158" y="2979"/>
                      <a:pt x="287" y="2979"/>
                      <a:pt x="365" y="2901"/>
                    </a:cubicBezTo>
                    <a:lnTo>
                      <a:pt x="2474" y="792"/>
                    </a:lnTo>
                    <a:lnTo>
                      <a:pt x="3946" y="2263"/>
                    </a:lnTo>
                    <a:lnTo>
                      <a:pt x="1836" y="4372"/>
                    </a:lnTo>
                    <a:cubicBezTo>
                      <a:pt x="1758" y="4452"/>
                      <a:pt x="1758" y="4579"/>
                      <a:pt x="1836" y="4659"/>
                    </a:cubicBezTo>
                    <a:cubicBezTo>
                      <a:pt x="1916" y="4738"/>
                      <a:pt x="2044" y="4738"/>
                      <a:pt x="2123" y="4659"/>
                    </a:cubicBezTo>
                    <a:lnTo>
                      <a:pt x="4232" y="2550"/>
                    </a:lnTo>
                    <a:lnTo>
                      <a:pt x="5704" y="4021"/>
                    </a:lnTo>
                    <a:lnTo>
                      <a:pt x="3594" y="6130"/>
                    </a:lnTo>
                    <a:cubicBezTo>
                      <a:pt x="3515" y="6209"/>
                      <a:pt x="3515" y="6337"/>
                      <a:pt x="3594" y="6416"/>
                    </a:cubicBezTo>
                    <a:cubicBezTo>
                      <a:pt x="3673" y="6496"/>
                      <a:pt x="3801" y="6496"/>
                      <a:pt x="3880" y="6416"/>
                    </a:cubicBezTo>
                    <a:lnTo>
                      <a:pt x="5989" y="4307"/>
                    </a:lnTo>
                    <a:lnTo>
                      <a:pt x="7462" y="5778"/>
                    </a:lnTo>
                    <a:lnTo>
                      <a:pt x="5351" y="7887"/>
                    </a:lnTo>
                    <a:cubicBezTo>
                      <a:pt x="5273" y="7967"/>
                      <a:pt x="5273" y="8096"/>
                      <a:pt x="5351" y="8174"/>
                    </a:cubicBezTo>
                    <a:cubicBezTo>
                      <a:pt x="5431" y="8253"/>
                      <a:pt x="5560" y="8253"/>
                      <a:pt x="5638" y="8174"/>
                    </a:cubicBezTo>
                    <a:lnTo>
                      <a:pt x="7747" y="6065"/>
                    </a:lnTo>
                    <a:lnTo>
                      <a:pt x="9219" y="7536"/>
                    </a:lnTo>
                    <a:lnTo>
                      <a:pt x="7110" y="9646"/>
                    </a:lnTo>
                    <a:cubicBezTo>
                      <a:pt x="7031" y="9724"/>
                      <a:pt x="7031" y="9853"/>
                      <a:pt x="7110" y="9932"/>
                    </a:cubicBezTo>
                    <a:cubicBezTo>
                      <a:pt x="7188" y="10011"/>
                      <a:pt x="7317" y="10011"/>
                      <a:pt x="7396" y="9932"/>
                    </a:cubicBezTo>
                    <a:lnTo>
                      <a:pt x="9505" y="7822"/>
                    </a:lnTo>
                    <a:lnTo>
                      <a:pt x="10977" y="9293"/>
                    </a:lnTo>
                    <a:lnTo>
                      <a:pt x="8868" y="11404"/>
                    </a:lnTo>
                    <a:cubicBezTo>
                      <a:pt x="8788" y="11482"/>
                      <a:pt x="8788" y="11611"/>
                      <a:pt x="8868" y="11689"/>
                    </a:cubicBezTo>
                    <a:cubicBezTo>
                      <a:pt x="8946" y="11769"/>
                      <a:pt x="9075" y="11769"/>
                      <a:pt x="9153" y="11689"/>
                    </a:cubicBezTo>
                    <a:lnTo>
                      <a:pt x="11264" y="9580"/>
                    </a:lnTo>
                    <a:lnTo>
                      <a:pt x="15979" y="14295"/>
                    </a:lnTo>
                    <a:cubicBezTo>
                      <a:pt x="16057" y="14375"/>
                      <a:pt x="16186" y="14375"/>
                      <a:pt x="16264" y="14295"/>
                    </a:cubicBezTo>
                    <a:cubicBezTo>
                      <a:pt x="16344" y="14217"/>
                      <a:pt x="16344" y="14088"/>
                      <a:pt x="16264" y="14010"/>
                    </a:cubicBezTo>
                    <a:lnTo>
                      <a:pt x="11406" y="9151"/>
                    </a:lnTo>
                    <a:lnTo>
                      <a:pt x="9648" y="7393"/>
                    </a:lnTo>
                    <a:lnTo>
                      <a:pt x="7890" y="5635"/>
                    </a:lnTo>
                    <a:lnTo>
                      <a:pt x="6134" y="3878"/>
                    </a:lnTo>
                    <a:lnTo>
                      <a:pt x="6133" y="3877"/>
                    </a:lnTo>
                    <a:lnTo>
                      <a:pt x="6133" y="3877"/>
                    </a:lnTo>
                    <a:lnTo>
                      <a:pt x="4375" y="2120"/>
                    </a:lnTo>
                    <a:lnTo>
                      <a:pt x="2618" y="362"/>
                    </a:lnTo>
                    <a:lnTo>
                      <a:pt x="2335" y="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5"/>
              <p:cNvSpPr/>
              <p:nvPr/>
            </p:nvSpPr>
            <p:spPr>
              <a:xfrm>
                <a:off x="5583925" y="2624100"/>
                <a:ext cx="269625" cy="269650"/>
              </a:xfrm>
              <a:custGeom>
                <a:avLst/>
                <a:gdLst/>
                <a:ahLst/>
                <a:cxnLst/>
                <a:rect l="l" t="t" r="r" b="b"/>
                <a:pathLst>
                  <a:path w="10785" h="10786" extrusionOk="0">
                    <a:moveTo>
                      <a:pt x="1849" y="10640"/>
                    </a:moveTo>
                    <a:lnTo>
                      <a:pt x="10639" y="1850"/>
                    </a:lnTo>
                    <a:cubicBezTo>
                      <a:pt x="10670" y="1819"/>
                      <a:pt x="10722" y="1819"/>
                      <a:pt x="10753" y="1850"/>
                    </a:cubicBezTo>
                    <a:cubicBezTo>
                      <a:pt x="10784" y="1883"/>
                      <a:pt x="10784" y="1934"/>
                      <a:pt x="10753" y="1966"/>
                    </a:cubicBezTo>
                    <a:lnTo>
                      <a:pt x="1965" y="10754"/>
                    </a:lnTo>
                    <a:cubicBezTo>
                      <a:pt x="1932" y="10785"/>
                      <a:pt x="1882" y="10785"/>
                      <a:pt x="1849" y="10754"/>
                    </a:cubicBezTo>
                    <a:cubicBezTo>
                      <a:pt x="1818" y="10723"/>
                      <a:pt x="1818" y="10671"/>
                      <a:pt x="1849" y="10640"/>
                    </a:cubicBezTo>
                    <a:lnTo>
                      <a:pt x="1849" y="10640"/>
                    </a:lnTo>
                    <a:close/>
                    <a:moveTo>
                      <a:pt x="31" y="8822"/>
                    </a:moveTo>
                    <a:cubicBezTo>
                      <a:pt x="0" y="8853"/>
                      <a:pt x="0" y="8904"/>
                      <a:pt x="31" y="8936"/>
                    </a:cubicBezTo>
                    <a:cubicBezTo>
                      <a:pt x="63" y="8967"/>
                      <a:pt x="114" y="8967"/>
                      <a:pt x="146" y="8936"/>
                    </a:cubicBezTo>
                    <a:lnTo>
                      <a:pt x="8935" y="148"/>
                    </a:lnTo>
                    <a:cubicBezTo>
                      <a:pt x="8966" y="115"/>
                      <a:pt x="8966" y="65"/>
                      <a:pt x="8935" y="32"/>
                    </a:cubicBezTo>
                    <a:cubicBezTo>
                      <a:pt x="8902" y="1"/>
                      <a:pt x="8852" y="1"/>
                      <a:pt x="8820" y="32"/>
                    </a:cubicBezTo>
                    <a:lnTo>
                      <a:pt x="31" y="8822"/>
                    </a:lnTo>
                    <a:close/>
                    <a:moveTo>
                      <a:pt x="395" y="9185"/>
                    </a:moveTo>
                    <a:cubicBezTo>
                      <a:pt x="364" y="9217"/>
                      <a:pt x="364" y="9268"/>
                      <a:pt x="395" y="9300"/>
                    </a:cubicBezTo>
                    <a:cubicBezTo>
                      <a:pt x="427" y="9331"/>
                      <a:pt x="478" y="9331"/>
                      <a:pt x="509" y="9300"/>
                    </a:cubicBezTo>
                    <a:lnTo>
                      <a:pt x="9298" y="511"/>
                    </a:lnTo>
                    <a:cubicBezTo>
                      <a:pt x="9330" y="479"/>
                      <a:pt x="9330" y="429"/>
                      <a:pt x="9298" y="396"/>
                    </a:cubicBezTo>
                    <a:cubicBezTo>
                      <a:pt x="9266" y="365"/>
                      <a:pt x="9215" y="365"/>
                      <a:pt x="9183" y="396"/>
                    </a:cubicBezTo>
                    <a:lnTo>
                      <a:pt x="395" y="9185"/>
                    </a:lnTo>
                    <a:lnTo>
                      <a:pt x="395" y="9185"/>
                    </a:lnTo>
                    <a:close/>
                    <a:moveTo>
                      <a:pt x="759" y="9548"/>
                    </a:moveTo>
                    <a:cubicBezTo>
                      <a:pt x="728" y="9579"/>
                      <a:pt x="728" y="9631"/>
                      <a:pt x="759" y="9663"/>
                    </a:cubicBezTo>
                    <a:cubicBezTo>
                      <a:pt x="790" y="9695"/>
                      <a:pt x="842" y="9695"/>
                      <a:pt x="873" y="9663"/>
                    </a:cubicBezTo>
                    <a:lnTo>
                      <a:pt x="9661" y="874"/>
                    </a:lnTo>
                    <a:cubicBezTo>
                      <a:pt x="9694" y="843"/>
                      <a:pt x="9694" y="791"/>
                      <a:pt x="9661" y="760"/>
                    </a:cubicBezTo>
                    <a:cubicBezTo>
                      <a:pt x="9630" y="729"/>
                      <a:pt x="9579" y="729"/>
                      <a:pt x="9547" y="760"/>
                    </a:cubicBezTo>
                    <a:lnTo>
                      <a:pt x="759" y="9548"/>
                    </a:lnTo>
                    <a:lnTo>
                      <a:pt x="759" y="9548"/>
                    </a:lnTo>
                    <a:close/>
                    <a:moveTo>
                      <a:pt x="1123" y="9912"/>
                    </a:moveTo>
                    <a:cubicBezTo>
                      <a:pt x="1090" y="9943"/>
                      <a:pt x="1090" y="9995"/>
                      <a:pt x="1123" y="10026"/>
                    </a:cubicBezTo>
                    <a:cubicBezTo>
                      <a:pt x="1154" y="10059"/>
                      <a:pt x="1206" y="10059"/>
                      <a:pt x="1237" y="10026"/>
                    </a:cubicBezTo>
                    <a:lnTo>
                      <a:pt x="10025" y="1238"/>
                    </a:lnTo>
                    <a:cubicBezTo>
                      <a:pt x="10057" y="1207"/>
                      <a:pt x="10057" y="1155"/>
                      <a:pt x="10025" y="1124"/>
                    </a:cubicBezTo>
                    <a:cubicBezTo>
                      <a:pt x="9994" y="1091"/>
                      <a:pt x="9942" y="1091"/>
                      <a:pt x="9911" y="1124"/>
                    </a:cubicBezTo>
                    <a:close/>
                    <a:moveTo>
                      <a:pt x="1486" y="10390"/>
                    </a:moveTo>
                    <a:cubicBezTo>
                      <a:pt x="1518" y="10421"/>
                      <a:pt x="1568" y="10421"/>
                      <a:pt x="1601" y="10390"/>
                    </a:cubicBezTo>
                    <a:lnTo>
                      <a:pt x="10389" y="1602"/>
                    </a:lnTo>
                    <a:cubicBezTo>
                      <a:pt x="10420" y="1570"/>
                      <a:pt x="10420" y="1519"/>
                      <a:pt x="10389" y="1488"/>
                    </a:cubicBezTo>
                    <a:cubicBezTo>
                      <a:pt x="10358" y="1455"/>
                      <a:pt x="10306" y="1455"/>
                      <a:pt x="10275" y="1488"/>
                    </a:cubicBezTo>
                    <a:lnTo>
                      <a:pt x="1486" y="10276"/>
                    </a:lnTo>
                    <a:cubicBezTo>
                      <a:pt x="1454" y="10307"/>
                      <a:pt x="1454" y="10359"/>
                      <a:pt x="1486" y="103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5"/>
              <p:cNvSpPr/>
              <p:nvPr/>
            </p:nvSpPr>
            <p:spPr>
              <a:xfrm>
                <a:off x="5563150" y="2488950"/>
                <a:ext cx="359375" cy="408650"/>
              </a:xfrm>
              <a:custGeom>
                <a:avLst/>
                <a:gdLst/>
                <a:ahLst/>
                <a:cxnLst/>
                <a:rect l="l" t="t" r="r" b="b"/>
                <a:pathLst>
                  <a:path w="14375" h="16346" extrusionOk="0">
                    <a:moveTo>
                      <a:pt x="80" y="14010"/>
                    </a:moveTo>
                    <a:cubicBezTo>
                      <a:pt x="0" y="14089"/>
                      <a:pt x="0" y="14218"/>
                      <a:pt x="80" y="14296"/>
                    </a:cubicBezTo>
                    <a:cubicBezTo>
                      <a:pt x="158" y="14375"/>
                      <a:pt x="287" y="14375"/>
                      <a:pt x="366" y="14296"/>
                    </a:cubicBezTo>
                    <a:lnTo>
                      <a:pt x="505" y="14157"/>
                    </a:lnTo>
                    <a:lnTo>
                      <a:pt x="2616" y="16266"/>
                    </a:lnTo>
                    <a:cubicBezTo>
                      <a:pt x="2694" y="16346"/>
                      <a:pt x="2823" y="16346"/>
                      <a:pt x="2901" y="16266"/>
                    </a:cubicBezTo>
                    <a:cubicBezTo>
                      <a:pt x="2980" y="16187"/>
                      <a:pt x="2980" y="16059"/>
                      <a:pt x="2901" y="15980"/>
                    </a:cubicBezTo>
                    <a:lnTo>
                      <a:pt x="792" y="13870"/>
                    </a:lnTo>
                    <a:lnTo>
                      <a:pt x="2263" y="12399"/>
                    </a:lnTo>
                    <a:lnTo>
                      <a:pt x="4373" y="14509"/>
                    </a:lnTo>
                    <a:cubicBezTo>
                      <a:pt x="4452" y="14588"/>
                      <a:pt x="4580" y="14588"/>
                      <a:pt x="4659" y="14509"/>
                    </a:cubicBezTo>
                    <a:cubicBezTo>
                      <a:pt x="4738" y="14429"/>
                      <a:pt x="4738" y="14301"/>
                      <a:pt x="4659" y="14222"/>
                    </a:cubicBezTo>
                    <a:lnTo>
                      <a:pt x="2549" y="12113"/>
                    </a:lnTo>
                    <a:lnTo>
                      <a:pt x="4020" y="10641"/>
                    </a:lnTo>
                    <a:lnTo>
                      <a:pt x="6131" y="12751"/>
                    </a:lnTo>
                    <a:cubicBezTo>
                      <a:pt x="6209" y="12829"/>
                      <a:pt x="6338" y="12829"/>
                      <a:pt x="6416" y="12751"/>
                    </a:cubicBezTo>
                    <a:cubicBezTo>
                      <a:pt x="6496" y="12671"/>
                      <a:pt x="6496" y="12544"/>
                      <a:pt x="6416" y="12464"/>
                    </a:cubicBezTo>
                    <a:lnTo>
                      <a:pt x="4307" y="10355"/>
                    </a:lnTo>
                    <a:lnTo>
                      <a:pt x="5779" y="8883"/>
                    </a:lnTo>
                    <a:lnTo>
                      <a:pt x="7888" y="10993"/>
                    </a:lnTo>
                    <a:cubicBezTo>
                      <a:pt x="7967" y="11072"/>
                      <a:pt x="8096" y="11072"/>
                      <a:pt x="8175" y="10993"/>
                    </a:cubicBezTo>
                    <a:cubicBezTo>
                      <a:pt x="8253" y="10914"/>
                      <a:pt x="8253" y="10786"/>
                      <a:pt x="8175" y="10707"/>
                    </a:cubicBezTo>
                    <a:lnTo>
                      <a:pt x="6065" y="8598"/>
                    </a:lnTo>
                    <a:lnTo>
                      <a:pt x="7537" y="7125"/>
                    </a:lnTo>
                    <a:lnTo>
                      <a:pt x="9646" y="9236"/>
                    </a:lnTo>
                    <a:cubicBezTo>
                      <a:pt x="9724" y="9314"/>
                      <a:pt x="9853" y="9314"/>
                      <a:pt x="9932" y="9236"/>
                    </a:cubicBezTo>
                    <a:cubicBezTo>
                      <a:pt x="10011" y="9156"/>
                      <a:pt x="10011" y="9027"/>
                      <a:pt x="9932" y="8949"/>
                    </a:cubicBezTo>
                    <a:lnTo>
                      <a:pt x="7822" y="6840"/>
                    </a:lnTo>
                    <a:lnTo>
                      <a:pt x="9295" y="5368"/>
                    </a:lnTo>
                    <a:lnTo>
                      <a:pt x="11404" y="7478"/>
                    </a:lnTo>
                    <a:cubicBezTo>
                      <a:pt x="11482" y="7556"/>
                      <a:pt x="11611" y="7556"/>
                      <a:pt x="11690" y="7478"/>
                    </a:cubicBezTo>
                    <a:cubicBezTo>
                      <a:pt x="11769" y="7399"/>
                      <a:pt x="11769" y="7270"/>
                      <a:pt x="11690" y="7191"/>
                    </a:cubicBezTo>
                    <a:lnTo>
                      <a:pt x="9580" y="5082"/>
                    </a:lnTo>
                    <a:lnTo>
                      <a:pt x="14295" y="366"/>
                    </a:lnTo>
                    <a:cubicBezTo>
                      <a:pt x="14375" y="287"/>
                      <a:pt x="14375" y="159"/>
                      <a:pt x="14295" y="80"/>
                    </a:cubicBezTo>
                    <a:cubicBezTo>
                      <a:pt x="14217" y="1"/>
                      <a:pt x="14088" y="1"/>
                      <a:pt x="14010" y="80"/>
                    </a:cubicBezTo>
                    <a:lnTo>
                      <a:pt x="9151" y="4939"/>
                    </a:lnTo>
                    <a:lnTo>
                      <a:pt x="7394" y="6697"/>
                    </a:lnTo>
                    <a:lnTo>
                      <a:pt x="5636" y="8454"/>
                    </a:lnTo>
                    <a:lnTo>
                      <a:pt x="3878" y="10211"/>
                    </a:lnTo>
                    <a:lnTo>
                      <a:pt x="3878" y="10212"/>
                    </a:lnTo>
                    <a:lnTo>
                      <a:pt x="3877" y="10213"/>
                    </a:lnTo>
                    <a:lnTo>
                      <a:pt x="2121" y="11970"/>
                    </a:lnTo>
                    <a:lnTo>
                      <a:pt x="362" y="13727"/>
                    </a:lnTo>
                    <a:lnTo>
                      <a:pt x="80" y="140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5"/>
              <p:cNvSpPr/>
              <p:nvPr/>
            </p:nvSpPr>
            <p:spPr>
              <a:xfrm>
                <a:off x="6082900" y="2557950"/>
                <a:ext cx="269675" cy="269650"/>
              </a:xfrm>
              <a:custGeom>
                <a:avLst/>
                <a:gdLst/>
                <a:ahLst/>
                <a:cxnLst/>
                <a:rect l="l" t="t" r="r" b="b"/>
                <a:pathLst>
                  <a:path w="10787" h="10786" extrusionOk="0">
                    <a:moveTo>
                      <a:pt x="10640" y="8935"/>
                    </a:moveTo>
                    <a:lnTo>
                      <a:pt x="1851" y="147"/>
                    </a:lnTo>
                    <a:cubicBezTo>
                      <a:pt x="1820" y="116"/>
                      <a:pt x="1820" y="64"/>
                      <a:pt x="1851" y="32"/>
                    </a:cubicBezTo>
                    <a:cubicBezTo>
                      <a:pt x="1883" y="0"/>
                      <a:pt x="1934" y="0"/>
                      <a:pt x="1966" y="32"/>
                    </a:cubicBezTo>
                    <a:lnTo>
                      <a:pt x="10754" y="8821"/>
                    </a:lnTo>
                    <a:cubicBezTo>
                      <a:pt x="10786" y="8852"/>
                      <a:pt x="10786" y="8904"/>
                      <a:pt x="10754" y="8935"/>
                    </a:cubicBezTo>
                    <a:cubicBezTo>
                      <a:pt x="10722" y="8967"/>
                      <a:pt x="10671" y="8967"/>
                      <a:pt x="10640" y="8935"/>
                    </a:cubicBezTo>
                    <a:close/>
                    <a:moveTo>
                      <a:pt x="8821" y="10753"/>
                    </a:moveTo>
                    <a:cubicBezTo>
                      <a:pt x="8853" y="10786"/>
                      <a:pt x="8904" y="10786"/>
                      <a:pt x="8936" y="10753"/>
                    </a:cubicBezTo>
                    <a:cubicBezTo>
                      <a:pt x="8968" y="10722"/>
                      <a:pt x="8968" y="10670"/>
                      <a:pt x="8936" y="10639"/>
                    </a:cubicBezTo>
                    <a:lnTo>
                      <a:pt x="147" y="1851"/>
                    </a:lnTo>
                    <a:cubicBezTo>
                      <a:pt x="116" y="1818"/>
                      <a:pt x="65" y="1818"/>
                      <a:pt x="33" y="1851"/>
                    </a:cubicBezTo>
                    <a:cubicBezTo>
                      <a:pt x="1" y="1882"/>
                      <a:pt x="1" y="1934"/>
                      <a:pt x="33" y="1965"/>
                    </a:cubicBezTo>
                    <a:lnTo>
                      <a:pt x="8821" y="10753"/>
                    </a:lnTo>
                    <a:lnTo>
                      <a:pt x="8821" y="10753"/>
                    </a:lnTo>
                    <a:close/>
                    <a:moveTo>
                      <a:pt x="9185" y="10389"/>
                    </a:moveTo>
                    <a:cubicBezTo>
                      <a:pt x="9217" y="10422"/>
                      <a:pt x="9268" y="10422"/>
                      <a:pt x="9299" y="10389"/>
                    </a:cubicBezTo>
                    <a:cubicBezTo>
                      <a:pt x="9331" y="10358"/>
                      <a:pt x="9331" y="10307"/>
                      <a:pt x="9299" y="10275"/>
                    </a:cubicBezTo>
                    <a:lnTo>
                      <a:pt x="511" y="1487"/>
                    </a:lnTo>
                    <a:cubicBezTo>
                      <a:pt x="479" y="1456"/>
                      <a:pt x="428" y="1456"/>
                      <a:pt x="396" y="1487"/>
                    </a:cubicBezTo>
                    <a:cubicBezTo>
                      <a:pt x="365" y="1518"/>
                      <a:pt x="365" y="1570"/>
                      <a:pt x="396" y="1601"/>
                    </a:cubicBezTo>
                    <a:lnTo>
                      <a:pt x="9185" y="10389"/>
                    </a:lnTo>
                    <a:lnTo>
                      <a:pt x="9185" y="10389"/>
                    </a:lnTo>
                    <a:close/>
                    <a:moveTo>
                      <a:pt x="9549" y="10027"/>
                    </a:moveTo>
                    <a:cubicBezTo>
                      <a:pt x="9580" y="10058"/>
                      <a:pt x="9632" y="10058"/>
                      <a:pt x="9663" y="10027"/>
                    </a:cubicBezTo>
                    <a:cubicBezTo>
                      <a:pt x="9695" y="9995"/>
                      <a:pt x="9695" y="9944"/>
                      <a:pt x="9663" y="9911"/>
                    </a:cubicBezTo>
                    <a:lnTo>
                      <a:pt x="875" y="1123"/>
                    </a:lnTo>
                    <a:cubicBezTo>
                      <a:pt x="843" y="1092"/>
                      <a:pt x="792" y="1092"/>
                      <a:pt x="760" y="1123"/>
                    </a:cubicBezTo>
                    <a:cubicBezTo>
                      <a:pt x="728" y="1155"/>
                      <a:pt x="728" y="1206"/>
                      <a:pt x="760" y="1237"/>
                    </a:cubicBezTo>
                    <a:lnTo>
                      <a:pt x="9549" y="10027"/>
                    </a:lnTo>
                    <a:lnTo>
                      <a:pt x="9549" y="10027"/>
                    </a:lnTo>
                    <a:close/>
                    <a:moveTo>
                      <a:pt x="9912" y="9663"/>
                    </a:moveTo>
                    <a:cubicBezTo>
                      <a:pt x="9944" y="9694"/>
                      <a:pt x="9995" y="9694"/>
                      <a:pt x="10027" y="9663"/>
                    </a:cubicBezTo>
                    <a:cubicBezTo>
                      <a:pt x="10059" y="9632"/>
                      <a:pt x="10059" y="9580"/>
                      <a:pt x="10027" y="9549"/>
                    </a:cubicBezTo>
                    <a:lnTo>
                      <a:pt x="1238" y="759"/>
                    </a:lnTo>
                    <a:cubicBezTo>
                      <a:pt x="1207" y="728"/>
                      <a:pt x="1155" y="728"/>
                      <a:pt x="1124" y="759"/>
                    </a:cubicBezTo>
                    <a:cubicBezTo>
                      <a:pt x="1092" y="791"/>
                      <a:pt x="1092" y="842"/>
                      <a:pt x="1124" y="874"/>
                    </a:cubicBezTo>
                    <a:lnTo>
                      <a:pt x="9912" y="9663"/>
                    </a:lnTo>
                    <a:lnTo>
                      <a:pt x="9912" y="9663"/>
                    </a:lnTo>
                    <a:close/>
                    <a:moveTo>
                      <a:pt x="10390" y="9299"/>
                    </a:moveTo>
                    <a:cubicBezTo>
                      <a:pt x="10422" y="9268"/>
                      <a:pt x="10422" y="9216"/>
                      <a:pt x="10390" y="9185"/>
                    </a:cubicBezTo>
                    <a:lnTo>
                      <a:pt x="1602" y="396"/>
                    </a:lnTo>
                    <a:cubicBezTo>
                      <a:pt x="1570" y="364"/>
                      <a:pt x="1519" y="364"/>
                      <a:pt x="1488" y="396"/>
                    </a:cubicBezTo>
                    <a:cubicBezTo>
                      <a:pt x="1456" y="428"/>
                      <a:pt x="1456" y="478"/>
                      <a:pt x="1488" y="511"/>
                    </a:cubicBezTo>
                    <a:lnTo>
                      <a:pt x="10276" y="9299"/>
                    </a:lnTo>
                    <a:cubicBezTo>
                      <a:pt x="10307" y="9330"/>
                      <a:pt x="10359" y="9330"/>
                      <a:pt x="10390" y="92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5"/>
              <p:cNvSpPr/>
              <p:nvPr/>
            </p:nvSpPr>
            <p:spPr>
              <a:xfrm>
                <a:off x="5947750" y="2488950"/>
                <a:ext cx="408650" cy="359400"/>
              </a:xfrm>
              <a:custGeom>
                <a:avLst/>
                <a:gdLst/>
                <a:ahLst/>
                <a:cxnLst/>
                <a:rect l="l" t="t" r="r" b="b"/>
                <a:pathLst>
                  <a:path w="16346" h="14376" extrusionOk="0">
                    <a:moveTo>
                      <a:pt x="14010" y="14296"/>
                    </a:moveTo>
                    <a:cubicBezTo>
                      <a:pt x="14090" y="14375"/>
                      <a:pt x="14217" y="14375"/>
                      <a:pt x="14297" y="14296"/>
                    </a:cubicBezTo>
                    <a:cubicBezTo>
                      <a:pt x="14375" y="14218"/>
                      <a:pt x="14375" y="14089"/>
                      <a:pt x="14297" y="14010"/>
                    </a:cubicBezTo>
                    <a:lnTo>
                      <a:pt x="14157" y="13870"/>
                    </a:lnTo>
                    <a:lnTo>
                      <a:pt x="16266" y="11760"/>
                    </a:lnTo>
                    <a:cubicBezTo>
                      <a:pt x="16346" y="11682"/>
                      <a:pt x="16346" y="11553"/>
                      <a:pt x="16266" y="11475"/>
                    </a:cubicBezTo>
                    <a:cubicBezTo>
                      <a:pt x="16188" y="11395"/>
                      <a:pt x="16059" y="11395"/>
                      <a:pt x="15981" y="11475"/>
                    </a:cubicBezTo>
                    <a:lnTo>
                      <a:pt x="13870" y="13584"/>
                    </a:lnTo>
                    <a:lnTo>
                      <a:pt x="12399" y="12113"/>
                    </a:lnTo>
                    <a:lnTo>
                      <a:pt x="14508" y="10003"/>
                    </a:lnTo>
                    <a:cubicBezTo>
                      <a:pt x="14588" y="9924"/>
                      <a:pt x="14588" y="9795"/>
                      <a:pt x="14508" y="9717"/>
                    </a:cubicBezTo>
                    <a:cubicBezTo>
                      <a:pt x="14430" y="9638"/>
                      <a:pt x="14301" y="9638"/>
                      <a:pt x="14222" y="9717"/>
                    </a:cubicBezTo>
                    <a:lnTo>
                      <a:pt x="12113" y="11826"/>
                    </a:lnTo>
                    <a:lnTo>
                      <a:pt x="10642" y="10355"/>
                    </a:lnTo>
                    <a:lnTo>
                      <a:pt x="12751" y="8245"/>
                    </a:lnTo>
                    <a:cubicBezTo>
                      <a:pt x="12830" y="8167"/>
                      <a:pt x="12830" y="8038"/>
                      <a:pt x="12751" y="7959"/>
                    </a:cubicBezTo>
                    <a:cubicBezTo>
                      <a:pt x="12671" y="7880"/>
                      <a:pt x="12544" y="7880"/>
                      <a:pt x="12464" y="7959"/>
                    </a:cubicBezTo>
                    <a:lnTo>
                      <a:pt x="10355" y="10069"/>
                    </a:lnTo>
                    <a:lnTo>
                      <a:pt x="8884" y="8596"/>
                    </a:lnTo>
                    <a:lnTo>
                      <a:pt x="10993" y="6487"/>
                    </a:lnTo>
                    <a:cubicBezTo>
                      <a:pt x="11073" y="6409"/>
                      <a:pt x="11073" y="6280"/>
                      <a:pt x="10993" y="6202"/>
                    </a:cubicBezTo>
                    <a:cubicBezTo>
                      <a:pt x="10914" y="6122"/>
                      <a:pt x="10786" y="6122"/>
                      <a:pt x="10707" y="6202"/>
                    </a:cubicBezTo>
                    <a:lnTo>
                      <a:pt x="8597" y="8311"/>
                    </a:lnTo>
                    <a:lnTo>
                      <a:pt x="7126" y="6839"/>
                    </a:lnTo>
                    <a:lnTo>
                      <a:pt x="9236" y="4730"/>
                    </a:lnTo>
                    <a:cubicBezTo>
                      <a:pt x="9315" y="4651"/>
                      <a:pt x="9315" y="4522"/>
                      <a:pt x="9236" y="4444"/>
                    </a:cubicBezTo>
                    <a:cubicBezTo>
                      <a:pt x="9156" y="4365"/>
                      <a:pt x="9028" y="4365"/>
                      <a:pt x="8949" y="4444"/>
                    </a:cubicBezTo>
                    <a:lnTo>
                      <a:pt x="6840" y="6553"/>
                    </a:lnTo>
                    <a:lnTo>
                      <a:pt x="5369" y="5081"/>
                    </a:lnTo>
                    <a:lnTo>
                      <a:pt x="7478" y="2972"/>
                    </a:lnTo>
                    <a:cubicBezTo>
                      <a:pt x="7557" y="2894"/>
                      <a:pt x="7557" y="2765"/>
                      <a:pt x="7478" y="2686"/>
                    </a:cubicBezTo>
                    <a:cubicBezTo>
                      <a:pt x="7398" y="2607"/>
                      <a:pt x="7271" y="2607"/>
                      <a:pt x="7191" y="2686"/>
                    </a:cubicBezTo>
                    <a:lnTo>
                      <a:pt x="5082" y="4796"/>
                    </a:lnTo>
                    <a:lnTo>
                      <a:pt x="367" y="79"/>
                    </a:lnTo>
                    <a:cubicBezTo>
                      <a:pt x="287" y="1"/>
                      <a:pt x="160" y="1"/>
                      <a:pt x="80" y="79"/>
                    </a:cubicBezTo>
                    <a:cubicBezTo>
                      <a:pt x="1" y="159"/>
                      <a:pt x="1" y="287"/>
                      <a:pt x="80" y="366"/>
                    </a:cubicBezTo>
                    <a:lnTo>
                      <a:pt x="4939" y="5224"/>
                    </a:lnTo>
                    <a:lnTo>
                      <a:pt x="6696" y="6982"/>
                    </a:lnTo>
                    <a:lnTo>
                      <a:pt x="8454" y="8740"/>
                    </a:lnTo>
                    <a:lnTo>
                      <a:pt x="10212" y="10497"/>
                    </a:lnTo>
                    <a:lnTo>
                      <a:pt x="10212" y="10498"/>
                    </a:lnTo>
                    <a:lnTo>
                      <a:pt x="10213" y="10498"/>
                    </a:lnTo>
                    <a:lnTo>
                      <a:pt x="11969" y="12256"/>
                    </a:lnTo>
                    <a:lnTo>
                      <a:pt x="13727" y="14014"/>
                    </a:lnTo>
                    <a:lnTo>
                      <a:pt x="14010" y="142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5"/>
              <p:cNvSpPr/>
              <p:nvPr/>
            </p:nvSpPr>
            <p:spPr>
              <a:xfrm>
                <a:off x="6016775" y="2058925"/>
                <a:ext cx="269625" cy="269650"/>
              </a:xfrm>
              <a:custGeom>
                <a:avLst/>
                <a:gdLst/>
                <a:ahLst/>
                <a:cxnLst/>
                <a:rect l="l" t="t" r="r" b="b"/>
                <a:pathLst>
                  <a:path w="10785" h="10786" extrusionOk="0">
                    <a:moveTo>
                      <a:pt x="8935" y="147"/>
                    </a:moveTo>
                    <a:lnTo>
                      <a:pt x="146" y="8935"/>
                    </a:lnTo>
                    <a:cubicBezTo>
                      <a:pt x="115" y="8968"/>
                      <a:pt x="63" y="8968"/>
                      <a:pt x="32" y="8935"/>
                    </a:cubicBezTo>
                    <a:cubicBezTo>
                      <a:pt x="0" y="8904"/>
                      <a:pt x="0" y="8852"/>
                      <a:pt x="32" y="8821"/>
                    </a:cubicBezTo>
                    <a:lnTo>
                      <a:pt x="8820" y="33"/>
                    </a:lnTo>
                    <a:cubicBezTo>
                      <a:pt x="8852" y="0"/>
                      <a:pt x="8903" y="0"/>
                      <a:pt x="8935" y="33"/>
                    </a:cubicBezTo>
                    <a:cubicBezTo>
                      <a:pt x="8967" y="64"/>
                      <a:pt x="8967" y="116"/>
                      <a:pt x="8935" y="147"/>
                    </a:cubicBezTo>
                    <a:close/>
                    <a:moveTo>
                      <a:pt x="10753" y="1965"/>
                    </a:moveTo>
                    <a:cubicBezTo>
                      <a:pt x="10785" y="1934"/>
                      <a:pt x="10785" y="1882"/>
                      <a:pt x="10753" y="1851"/>
                    </a:cubicBezTo>
                    <a:cubicBezTo>
                      <a:pt x="10721" y="1820"/>
                      <a:pt x="10670" y="1820"/>
                      <a:pt x="10638" y="1851"/>
                    </a:cubicBezTo>
                    <a:lnTo>
                      <a:pt x="1850" y="10639"/>
                    </a:lnTo>
                    <a:cubicBezTo>
                      <a:pt x="1818" y="10671"/>
                      <a:pt x="1818" y="10722"/>
                      <a:pt x="1850" y="10753"/>
                    </a:cubicBezTo>
                    <a:cubicBezTo>
                      <a:pt x="1881" y="10786"/>
                      <a:pt x="1933" y="10786"/>
                      <a:pt x="1964" y="10753"/>
                    </a:cubicBezTo>
                    <a:lnTo>
                      <a:pt x="10753" y="1965"/>
                    </a:lnTo>
                    <a:lnTo>
                      <a:pt x="10753" y="1965"/>
                    </a:lnTo>
                    <a:close/>
                    <a:moveTo>
                      <a:pt x="10389" y="1601"/>
                    </a:moveTo>
                    <a:cubicBezTo>
                      <a:pt x="10421" y="1570"/>
                      <a:pt x="10421" y="1518"/>
                      <a:pt x="10389" y="1487"/>
                    </a:cubicBezTo>
                    <a:cubicBezTo>
                      <a:pt x="10358" y="1456"/>
                      <a:pt x="10307" y="1456"/>
                      <a:pt x="10275" y="1487"/>
                    </a:cubicBezTo>
                    <a:lnTo>
                      <a:pt x="1486" y="10275"/>
                    </a:lnTo>
                    <a:cubicBezTo>
                      <a:pt x="1455" y="10308"/>
                      <a:pt x="1455" y="10358"/>
                      <a:pt x="1486" y="10391"/>
                    </a:cubicBezTo>
                    <a:cubicBezTo>
                      <a:pt x="1518" y="10422"/>
                      <a:pt x="1569" y="10422"/>
                      <a:pt x="1601" y="10391"/>
                    </a:cubicBezTo>
                    <a:close/>
                    <a:moveTo>
                      <a:pt x="10026" y="1239"/>
                    </a:moveTo>
                    <a:cubicBezTo>
                      <a:pt x="10057" y="1206"/>
                      <a:pt x="10057" y="1156"/>
                      <a:pt x="10026" y="1123"/>
                    </a:cubicBezTo>
                    <a:cubicBezTo>
                      <a:pt x="9994" y="1092"/>
                      <a:pt x="9943" y="1092"/>
                      <a:pt x="9911" y="1123"/>
                    </a:cubicBezTo>
                    <a:lnTo>
                      <a:pt x="1123" y="9913"/>
                    </a:lnTo>
                    <a:cubicBezTo>
                      <a:pt x="1091" y="9944"/>
                      <a:pt x="1091" y="9995"/>
                      <a:pt x="1123" y="10027"/>
                    </a:cubicBezTo>
                    <a:cubicBezTo>
                      <a:pt x="1155" y="10058"/>
                      <a:pt x="1206" y="10058"/>
                      <a:pt x="1237" y="10027"/>
                    </a:cubicBezTo>
                    <a:lnTo>
                      <a:pt x="10026" y="1239"/>
                    </a:lnTo>
                    <a:lnTo>
                      <a:pt x="10026" y="1239"/>
                    </a:lnTo>
                    <a:close/>
                    <a:moveTo>
                      <a:pt x="9662" y="875"/>
                    </a:moveTo>
                    <a:cubicBezTo>
                      <a:pt x="9694" y="843"/>
                      <a:pt x="9694" y="792"/>
                      <a:pt x="9662" y="761"/>
                    </a:cubicBezTo>
                    <a:cubicBezTo>
                      <a:pt x="9630" y="728"/>
                      <a:pt x="9579" y="728"/>
                      <a:pt x="9548" y="761"/>
                    </a:cubicBezTo>
                    <a:lnTo>
                      <a:pt x="759" y="9549"/>
                    </a:lnTo>
                    <a:cubicBezTo>
                      <a:pt x="728" y="9580"/>
                      <a:pt x="728" y="9632"/>
                      <a:pt x="759" y="9663"/>
                    </a:cubicBezTo>
                    <a:cubicBezTo>
                      <a:pt x="791" y="9694"/>
                      <a:pt x="842" y="9694"/>
                      <a:pt x="874" y="9663"/>
                    </a:cubicBezTo>
                    <a:lnTo>
                      <a:pt x="9662" y="875"/>
                    </a:lnTo>
                    <a:lnTo>
                      <a:pt x="9662" y="875"/>
                    </a:lnTo>
                    <a:close/>
                    <a:moveTo>
                      <a:pt x="9298" y="397"/>
                    </a:moveTo>
                    <a:cubicBezTo>
                      <a:pt x="9267" y="364"/>
                      <a:pt x="9215" y="364"/>
                      <a:pt x="9184" y="397"/>
                    </a:cubicBezTo>
                    <a:lnTo>
                      <a:pt x="396" y="9185"/>
                    </a:lnTo>
                    <a:cubicBezTo>
                      <a:pt x="364" y="9216"/>
                      <a:pt x="364" y="9268"/>
                      <a:pt x="396" y="9299"/>
                    </a:cubicBezTo>
                    <a:cubicBezTo>
                      <a:pt x="427" y="9330"/>
                      <a:pt x="478" y="9330"/>
                      <a:pt x="510" y="9299"/>
                    </a:cubicBezTo>
                    <a:lnTo>
                      <a:pt x="9298" y="511"/>
                    </a:lnTo>
                    <a:cubicBezTo>
                      <a:pt x="9330" y="480"/>
                      <a:pt x="9330" y="428"/>
                      <a:pt x="9298" y="3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5"/>
              <p:cNvSpPr/>
              <p:nvPr/>
            </p:nvSpPr>
            <p:spPr>
              <a:xfrm>
                <a:off x="5947775" y="2055100"/>
                <a:ext cx="359400" cy="408625"/>
              </a:xfrm>
              <a:custGeom>
                <a:avLst/>
                <a:gdLst/>
                <a:ahLst/>
                <a:cxnLst/>
                <a:rect l="l" t="t" r="r" b="b"/>
                <a:pathLst>
                  <a:path w="14376" h="16345" extrusionOk="0">
                    <a:moveTo>
                      <a:pt x="14296" y="2335"/>
                    </a:moveTo>
                    <a:cubicBezTo>
                      <a:pt x="14375" y="2257"/>
                      <a:pt x="14375" y="2128"/>
                      <a:pt x="14296" y="2049"/>
                    </a:cubicBezTo>
                    <a:cubicBezTo>
                      <a:pt x="14216" y="1970"/>
                      <a:pt x="14089" y="1970"/>
                      <a:pt x="14009" y="2049"/>
                    </a:cubicBezTo>
                    <a:lnTo>
                      <a:pt x="13869" y="2189"/>
                    </a:lnTo>
                    <a:lnTo>
                      <a:pt x="11760" y="80"/>
                    </a:lnTo>
                    <a:cubicBezTo>
                      <a:pt x="11682" y="0"/>
                      <a:pt x="11553" y="0"/>
                      <a:pt x="11475" y="80"/>
                    </a:cubicBezTo>
                    <a:cubicBezTo>
                      <a:pt x="11395" y="158"/>
                      <a:pt x="11395" y="287"/>
                      <a:pt x="11475" y="366"/>
                    </a:cubicBezTo>
                    <a:lnTo>
                      <a:pt x="13584" y="2475"/>
                    </a:lnTo>
                    <a:lnTo>
                      <a:pt x="12112" y="3946"/>
                    </a:lnTo>
                    <a:lnTo>
                      <a:pt x="10003" y="1837"/>
                    </a:lnTo>
                    <a:cubicBezTo>
                      <a:pt x="9924" y="1758"/>
                      <a:pt x="9795" y="1758"/>
                      <a:pt x="9716" y="1837"/>
                    </a:cubicBezTo>
                    <a:cubicBezTo>
                      <a:pt x="9638" y="1916"/>
                      <a:pt x="9638" y="2044"/>
                      <a:pt x="9716" y="2124"/>
                    </a:cubicBezTo>
                    <a:lnTo>
                      <a:pt x="11826" y="4233"/>
                    </a:lnTo>
                    <a:lnTo>
                      <a:pt x="10354" y="5704"/>
                    </a:lnTo>
                    <a:lnTo>
                      <a:pt x="8245" y="3595"/>
                    </a:lnTo>
                    <a:cubicBezTo>
                      <a:pt x="8165" y="3515"/>
                      <a:pt x="8038" y="3515"/>
                      <a:pt x="7958" y="3595"/>
                    </a:cubicBezTo>
                    <a:cubicBezTo>
                      <a:pt x="7880" y="3674"/>
                      <a:pt x="7880" y="3802"/>
                      <a:pt x="7958" y="3881"/>
                    </a:cubicBezTo>
                    <a:lnTo>
                      <a:pt x="10067" y="5991"/>
                    </a:lnTo>
                    <a:lnTo>
                      <a:pt x="8596" y="7462"/>
                    </a:lnTo>
                    <a:lnTo>
                      <a:pt x="6487" y="5352"/>
                    </a:lnTo>
                    <a:cubicBezTo>
                      <a:pt x="6408" y="5274"/>
                      <a:pt x="6280" y="5274"/>
                      <a:pt x="6201" y="5352"/>
                    </a:cubicBezTo>
                    <a:cubicBezTo>
                      <a:pt x="6122" y="5432"/>
                      <a:pt x="6122" y="5560"/>
                      <a:pt x="6201" y="5639"/>
                    </a:cubicBezTo>
                    <a:lnTo>
                      <a:pt x="8310" y="7748"/>
                    </a:lnTo>
                    <a:lnTo>
                      <a:pt x="6839" y="9219"/>
                    </a:lnTo>
                    <a:lnTo>
                      <a:pt x="4730" y="7110"/>
                    </a:lnTo>
                    <a:cubicBezTo>
                      <a:pt x="4650" y="7032"/>
                      <a:pt x="4523" y="7032"/>
                      <a:pt x="4443" y="7110"/>
                    </a:cubicBezTo>
                    <a:cubicBezTo>
                      <a:pt x="4365" y="7190"/>
                      <a:pt x="4365" y="7317"/>
                      <a:pt x="4443" y="7397"/>
                    </a:cubicBezTo>
                    <a:lnTo>
                      <a:pt x="6552" y="9506"/>
                    </a:lnTo>
                    <a:lnTo>
                      <a:pt x="5081" y="10977"/>
                    </a:lnTo>
                    <a:lnTo>
                      <a:pt x="2972" y="8868"/>
                    </a:lnTo>
                    <a:cubicBezTo>
                      <a:pt x="2893" y="8789"/>
                      <a:pt x="2765" y="8789"/>
                      <a:pt x="2685" y="8868"/>
                    </a:cubicBezTo>
                    <a:cubicBezTo>
                      <a:pt x="2607" y="8947"/>
                      <a:pt x="2607" y="9075"/>
                      <a:pt x="2685" y="9154"/>
                    </a:cubicBezTo>
                    <a:lnTo>
                      <a:pt x="4795" y="11263"/>
                    </a:lnTo>
                    <a:lnTo>
                      <a:pt x="79" y="15979"/>
                    </a:lnTo>
                    <a:cubicBezTo>
                      <a:pt x="1" y="16058"/>
                      <a:pt x="1" y="16187"/>
                      <a:pt x="79" y="16265"/>
                    </a:cubicBezTo>
                    <a:cubicBezTo>
                      <a:pt x="159" y="16345"/>
                      <a:pt x="286" y="16345"/>
                      <a:pt x="366" y="16265"/>
                    </a:cubicBezTo>
                    <a:lnTo>
                      <a:pt x="5224" y="11407"/>
                    </a:lnTo>
                    <a:lnTo>
                      <a:pt x="6982" y="9649"/>
                    </a:lnTo>
                    <a:lnTo>
                      <a:pt x="8740" y="7891"/>
                    </a:lnTo>
                    <a:lnTo>
                      <a:pt x="10497" y="6134"/>
                    </a:lnTo>
                    <a:lnTo>
                      <a:pt x="10497" y="6134"/>
                    </a:lnTo>
                    <a:lnTo>
                      <a:pt x="10498" y="6133"/>
                    </a:lnTo>
                    <a:lnTo>
                      <a:pt x="12255" y="4376"/>
                    </a:lnTo>
                    <a:lnTo>
                      <a:pt x="14013" y="2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5"/>
              <p:cNvSpPr/>
              <p:nvPr/>
            </p:nvSpPr>
            <p:spPr>
              <a:xfrm>
                <a:off x="5904375" y="2445550"/>
                <a:ext cx="61575" cy="6160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464" extrusionOk="0">
                    <a:moveTo>
                      <a:pt x="361" y="361"/>
                    </a:moveTo>
                    <a:cubicBezTo>
                      <a:pt x="602" y="121"/>
                      <a:pt x="916" y="0"/>
                      <a:pt x="1231" y="0"/>
                    </a:cubicBezTo>
                    <a:cubicBezTo>
                      <a:pt x="1546" y="0"/>
                      <a:pt x="1861" y="121"/>
                      <a:pt x="2102" y="361"/>
                    </a:cubicBezTo>
                    <a:cubicBezTo>
                      <a:pt x="2342" y="602"/>
                      <a:pt x="2462" y="917"/>
                      <a:pt x="2462" y="1232"/>
                    </a:cubicBezTo>
                    <a:cubicBezTo>
                      <a:pt x="2462" y="1546"/>
                      <a:pt x="2342" y="1862"/>
                      <a:pt x="2102" y="2102"/>
                    </a:cubicBezTo>
                    <a:cubicBezTo>
                      <a:pt x="1861" y="2342"/>
                      <a:pt x="1546" y="2463"/>
                      <a:pt x="1231" y="2463"/>
                    </a:cubicBezTo>
                    <a:cubicBezTo>
                      <a:pt x="916" y="2463"/>
                      <a:pt x="602" y="2342"/>
                      <a:pt x="361" y="2102"/>
                    </a:cubicBezTo>
                    <a:cubicBezTo>
                      <a:pt x="120" y="1862"/>
                      <a:pt x="0" y="1546"/>
                      <a:pt x="0" y="1232"/>
                    </a:cubicBezTo>
                    <a:cubicBezTo>
                      <a:pt x="0" y="917"/>
                      <a:pt x="120" y="602"/>
                      <a:pt x="361" y="361"/>
                    </a:cubicBezTo>
                    <a:close/>
                    <a:moveTo>
                      <a:pt x="648" y="1816"/>
                    </a:moveTo>
                    <a:cubicBezTo>
                      <a:pt x="809" y="1977"/>
                      <a:pt x="1019" y="2058"/>
                      <a:pt x="1231" y="2058"/>
                    </a:cubicBezTo>
                    <a:cubicBezTo>
                      <a:pt x="1442" y="2058"/>
                      <a:pt x="1654" y="1977"/>
                      <a:pt x="1815" y="1816"/>
                    </a:cubicBezTo>
                    <a:cubicBezTo>
                      <a:pt x="1976" y="1655"/>
                      <a:pt x="2057" y="1443"/>
                      <a:pt x="2057" y="1232"/>
                    </a:cubicBezTo>
                    <a:cubicBezTo>
                      <a:pt x="2057" y="1020"/>
                      <a:pt x="1976" y="809"/>
                      <a:pt x="1815" y="647"/>
                    </a:cubicBezTo>
                    <a:cubicBezTo>
                      <a:pt x="1654" y="486"/>
                      <a:pt x="1442" y="406"/>
                      <a:pt x="1231" y="406"/>
                    </a:cubicBezTo>
                    <a:cubicBezTo>
                      <a:pt x="1019" y="406"/>
                      <a:pt x="809" y="486"/>
                      <a:pt x="648" y="647"/>
                    </a:cubicBezTo>
                    <a:cubicBezTo>
                      <a:pt x="486" y="809"/>
                      <a:pt x="405" y="1020"/>
                      <a:pt x="405" y="1232"/>
                    </a:cubicBezTo>
                    <a:cubicBezTo>
                      <a:pt x="405" y="1443"/>
                      <a:pt x="485" y="1655"/>
                      <a:pt x="648" y="18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5"/>
              <p:cNvSpPr/>
              <p:nvPr/>
            </p:nvSpPr>
            <p:spPr>
              <a:xfrm>
                <a:off x="5873400" y="2747275"/>
                <a:ext cx="1715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745" extrusionOk="0">
                    <a:moveTo>
                      <a:pt x="6488" y="1"/>
                    </a:moveTo>
                    <a:lnTo>
                      <a:pt x="372" y="1"/>
                    </a:lnTo>
                    <a:cubicBezTo>
                      <a:pt x="167" y="1"/>
                      <a:pt x="0" y="169"/>
                      <a:pt x="0" y="373"/>
                    </a:cubicBezTo>
                    <a:lnTo>
                      <a:pt x="0" y="373"/>
                    </a:lnTo>
                    <a:cubicBezTo>
                      <a:pt x="0" y="577"/>
                      <a:pt x="167" y="744"/>
                      <a:pt x="372" y="744"/>
                    </a:cubicBezTo>
                    <a:lnTo>
                      <a:pt x="6488" y="744"/>
                    </a:lnTo>
                    <a:cubicBezTo>
                      <a:pt x="6693" y="744"/>
                      <a:pt x="6859" y="577"/>
                      <a:pt x="6859" y="373"/>
                    </a:cubicBezTo>
                    <a:lnTo>
                      <a:pt x="6859" y="373"/>
                    </a:lnTo>
                    <a:cubicBezTo>
                      <a:pt x="6859" y="169"/>
                      <a:pt x="6693" y="2"/>
                      <a:pt x="6488" y="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5"/>
              <p:cNvSpPr/>
              <p:nvPr/>
            </p:nvSpPr>
            <p:spPr>
              <a:xfrm>
                <a:off x="5873400" y="2801775"/>
                <a:ext cx="1715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743" extrusionOk="0">
                    <a:moveTo>
                      <a:pt x="6488" y="1"/>
                    </a:moveTo>
                    <a:lnTo>
                      <a:pt x="372" y="1"/>
                    </a:lnTo>
                    <a:cubicBezTo>
                      <a:pt x="167" y="1"/>
                      <a:pt x="0" y="167"/>
                      <a:pt x="0" y="372"/>
                    </a:cubicBezTo>
                    <a:lnTo>
                      <a:pt x="0" y="372"/>
                    </a:lnTo>
                    <a:cubicBezTo>
                      <a:pt x="0" y="576"/>
                      <a:pt x="167" y="743"/>
                      <a:pt x="372" y="743"/>
                    </a:cubicBezTo>
                    <a:lnTo>
                      <a:pt x="6488" y="743"/>
                    </a:lnTo>
                    <a:cubicBezTo>
                      <a:pt x="6693" y="743"/>
                      <a:pt x="6859" y="576"/>
                      <a:pt x="6859" y="372"/>
                    </a:cubicBezTo>
                    <a:lnTo>
                      <a:pt x="6859" y="372"/>
                    </a:lnTo>
                    <a:cubicBezTo>
                      <a:pt x="6859" y="167"/>
                      <a:pt x="6693" y="1"/>
                      <a:pt x="64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5"/>
              <p:cNvSpPr/>
              <p:nvPr/>
            </p:nvSpPr>
            <p:spPr>
              <a:xfrm>
                <a:off x="5873400" y="2856250"/>
                <a:ext cx="1715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744" extrusionOk="0">
                    <a:moveTo>
                      <a:pt x="6488" y="0"/>
                    </a:moveTo>
                    <a:lnTo>
                      <a:pt x="372" y="0"/>
                    </a:lnTo>
                    <a:cubicBezTo>
                      <a:pt x="167" y="0"/>
                      <a:pt x="0" y="167"/>
                      <a:pt x="0" y="372"/>
                    </a:cubicBezTo>
                    <a:lnTo>
                      <a:pt x="0" y="372"/>
                    </a:lnTo>
                    <a:cubicBezTo>
                      <a:pt x="0" y="576"/>
                      <a:pt x="167" y="744"/>
                      <a:pt x="372" y="744"/>
                    </a:cubicBezTo>
                    <a:lnTo>
                      <a:pt x="6488" y="744"/>
                    </a:lnTo>
                    <a:cubicBezTo>
                      <a:pt x="6693" y="744"/>
                      <a:pt x="6859" y="576"/>
                      <a:pt x="6859" y="372"/>
                    </a:cubicBezTo>
                    <a:lnTo>
                      <a:pt x="6859" y="372"/>
                    </a:lnTo>
                    <a:cubicBezTo>
                      <a:pt x="6859" y="168"/>
                      <a:pt x="6693" y="0"/>
                      <a:pt x="64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5"/>
              <p:cNvSpPr/>
              <p:nvPr/>
            </p:nvSpPr>
            <p:spPr>
              <a:xfrm>
                <a:off x="5873400" y="2910725"/>
                <a:ext cx="1715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744" extrusionOk="0">
                    <a:moveTo>
                      <a:pt x="6488" y="1"/>
                    </a:moveTo>
                    <a:lnTo>
                      <a:pt x="372" y="1"/>
                    </a:lnTo>
                    <a:cubicBezTo>
                      <a:pt x="167" y="1"/>
                      <a:pt x="0" y="168"/>
                      <a:pt x="0" y="371"/>
                    </a:cubicBezTo>
                    <a:lnTo>
                      <a:pt x="0" y="371"/>
                    </a:lnTo>
                    <a:cubicBezTo>
                      <a:pt x="0" y="576"/>
                      <a:pt x="167" y="743"/>
                      <a:pt x="372" y="743"/>
                    </a:cubicBezTo>
                    <a:lnTo>
                      <a:pt x="6488" y="743"/>
                    </a:lnTo>
                    <a:cubicBezTo>
                      <a:pt x="6693" y="743"/>
                      <a:pt x="6859" y="576"/>
                      <a:pt x="6859" y="371"/>
                    </a:cubicBezTo>
                    <a:lnTo>
                      <a:pt x="6859" y="371"/>
                    </a:lnTo>
                    <a:cubicBezTo>
                      <a:pt x="6859" y="168"/>
                      <a:pt x="6693" y="1"/>
                      <a:pt x="64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5"/>
              <p:cNvSpPr/>
              <p:nvPr/>
            </p:nvSpPr>
            <p:spPr>
              <a:xfrm>
                <a:off x="5873400" y="2965200"/>
                <a:ext cx="1715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744" extrusionOk="0">
                    <a:moveTo>
                      <a:pt x="6488" y="0"/>
                    </a:moveTo>
                    <a:lnTo>
                      <a:pt x="372" y="0"/>
                    </a:lnTo>
                    <a:cubicBezTo>
                      <a:pt x="167" y="0"/>
                      <a:pt x="0" y="167"/>
                      <a:pt x="0" y="372"/>
                    </a:cubicBezTo>
                    <a:lnTo>
                      <a:pt x="0" y="372"/>
                    </a:lnTo>
                    <a:cubicBezTo>
                      <a:pt x="0" y="576"/>
                      <a:pt x="167" y="744"/>
                      <a:pt x="372" y="744"/>
                    </a:cubicBezTo>
                    <a:lnTo>
                      <a:pt x="6488" y="744"/>
                    </a:lnTo>
                    <a:cubicBezTo>
                      <a:pt x="6693" y="744"/>
                      <a:pt x="6859" y="576"/>
                      <a:pt x="6859" y="372"/>
                    </a:cubicBezTo>
                    <a:lnTo>
                      <a:pt x="6859" y="372"/>
                    </a:lnTo>
                    <a:cubicBezTo>
                      <a:pt x="6859" y="167"/>
                      <a:pt x="6693" y="0"/>
                      <a:pt x="64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5"/>
              <p:cNvSpPr/>
              <p:nvPr/>
            </p:nvSpPr>
            <p:spPr>
              <a:xfrm>
                <a:off x="5873400" y="3019675"/>
                <a:ext cx="919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677" h="744" extrusionOk="0">
                    <a:moveTo>
                      <a:pt x="3305" y="0"/>
                    </a:moveTo>
                    <a:lnTo>
                      <a:pt x="372" y="0"/>
                    </a:lnTo>
                    <a:cubicBezTo>
                      <a:pt x="167" y="0"/>
                      <a:pt x="0" y="168"/>
                      <a:pt x="0" y="372"/>
                    </a:cubicBezTo>
                    <a:lnTo>
                      <a:pt x="0" y="372"/>
                    </a:lnTo>
                    <a:cubicBezTo>
                      <a:pt x="0" y="577"/>
                      <a:pt x="167" y="743"/>
                      <a:pt x="372" y="743"/>
                    </a:cubicBezTo>
                    <a:lnTo>
                      <a:pt x="3305" y="743"/>
                    </a:lnTo>
                    <a:cubicBezTo>
                      <a:pt x="3509" y="743"/>
                      <a:pt x="3677" y="577"/>
                      <a:pt x="3677" y="372"/>
                    </a:cubicBezTo>
                    <a:lnTo>
                      <a:pt x="3677" y="372"/>
                    </a:lnTo>
                    <a:cubicBezTo>
                      <a:pt x="3677" y="168"/>
                      <a:pt x="3509" y="0"/>
                      <a:pt x="33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5"/>
              <p:cNvSpPr/>
              <p:nvPr/>
            </p:nvSpPr>
            <p:spPr>
              <a:xfrm>
                <a:off x="5873400" y="3074150"/>
                <a:ext cx="548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743" extrusionOk="0">
                    <a:moveTo>
                      <a:pt x="1819" y="1"/>
                    </a:moveTo>
                    <a:lnTo>
                      <a:pt x="372" y="1"/>
                    </a:lnTo>
                    <a:cubicBezTo>
                      <a:pt x="167" y="1"/>
                      <a:pt x="0" y="168"/>
                      <a:pt x="0" y="372"/>
                    </a:cubicBezTo>
                    <a:lnTo>
                      <a:pt x="0" y="372"/>
                    </a:lnTo>
                    <a:cubicBezTo>
                      <a:pt x="0" y="576"/>
                      <a:pt x="167" y="743"/>
                      <a:pt x="372" y="743"/>
                    </a:cubicBezTo>
                    <a:lnTo>
                      <a:pt x="1819" y="743"/>
                    </a:lnTo>
                    <a:cubicBezTo>
                      <a:pt x="2024" y="743"/>
                      <a:pt x="2191" y="576"/>
                      <a:pt x="2191" y="372"/>
                    </a:cubicBezTo>
                    <a:lnTo>
                      <a:pt x="2191" y="372"/>
                    </a:lnTo>
                    <a:cubicBezTo>
                      <a:pt x="2191" y="168"/>
                      <a:pt x="2024" y="1"/>
                      <a:pt x="18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9" name="Google Shape;929;p35"/>
          <p:cNvGrpSpPr/>
          <p:nvPr/>
        </p:nvGrpSpPr>
        <p:grpSpPr>
          <a:xfrm>
            <a:off x="6509161" y="2158304"/>
            <a:ext cx="2444746" cy="3131851"/>
            <a:chOff x="7551926" y="2065964"/>
            <a:chExt cx="2444746" cy="3131851"/>
          </a:xfrm>
        </p:grpSpPr>
        <p:grpSp>
          <p:nvGrpSpPr>
            <p:cNvPr id="930" name="Google Shape;930;p35"/>
            <p:cNvGrpSpPr/>
            <p:nvPr/>
          </p:nvGrpSpPr>
          <p:grpSpPr>
            <a:xfrm flipH="1">
              <a:off x="7551926" y="3904154"/>
              <a:ext cx="1509156" cy="1239345"/>
              <a:chOff x="4873050" y="2113550"/>
              <a:chExt cx="410275" cy="336925"/>
            </a:xfrm>
          </p:grpSpPr>
          <p:sp>
            <p:nvSpPr>
              <p:cNvPr id="931" name="Google Shape;931;p35"/>
              <p:cNvSpPr/>
              <p:nvPr/>
            </p:nvSpPr>
            <p:spPr>
              <a:xfrm>
                <a:off x="4951275" y="2113550"/>
                <a:ext cx="198450" cy="283100"/>
              </a:xfrm>
              <a:custGeom>
                <a:avLst/>
                <a:gdLst/>
                <a:ahLst/>
                <a:cxnLst/>
                <a:rect l="l" t="t" r="r" b="b"/>
                <a:pathLst>
                  <a:path w="7938" h="11324" extrusionOk="0">
                    <a:moveTo>
                      <a:pt x="1" y="8594"/>
                    </a:moveTo>
                    <a:lnTo>
                      <a:pt x="6" y="8553"/>
                    </a:lnTo>
                    <a:cubicBezTo>
                      <a:pt x="203" y="6926"/>
                      <a:pt x="1412" y="7180"/>
                      <a:pt x="1617" y="6435"/>
                    </a:cubicBezTo>
                    <a:cubicBezTo>
                      <a:pt x="1822" y="5689"/>
                      <a:pt x="1547" y="4241"/>
                      <a:pt x="2168" y="3866"/>
                    </a:cubicBezTo>
                    <a:cubicBezTo>
                      <a:pt x="2788" y="3490"/>
                      <a:pt x="3400" y="3881"/>
                      <a:pt x="3823" y="2960"/>
                    </a:cubicBezTo>
                    <a:cubicBezTo>
                      <a:pt x="4245" y="2038"/>
                      <a:pt x="4444" y="256"/>
                      <a:pt x="5537" y="128"/>
                    </a:cubicBezTo>
                    <a:cubicBezTo>
                      <a:pt x="6628" y="1"/>
                      <a:pt x="7938" y="1187"/>
                      <a:pt x="6896" y="2754"/>
                    </a:cubicBezTo>
                    <a:cubicBezTo>
                      <a:pt x="5853" y="4320"/>
                      <a:pt x="5983" y="4845"/>
                      <a:pt x="6252" y="5398"/>
                    </a:cubicBezTo>
                    <a:cubicBezTo>
                      <a:pt x="6521" y="5951"/>
                      <a:pt x="6354" y="6742"/>
                      <a:pt x="5642" y="7037"/>
                    </a:cubicBezTo>
                    <a:cubicBezTo>
                      <a:pt x="4930" y="7332"/>
                      <a:pt x="4748" y="8123"/>
                      <a:pt x="4872" y="8575"/>
                    </a:cubicBezTo>
                    <a:cubicBezTo>
                      <a:pt x="4995" y="9027"/>
                      <a:pt x="5410" y="10632"/>
                      <a:pt x="4371" y="11064"/>
                    </a:cubicBezTo>
                    <a:cubicBezTo>
                      <a:pt x="4166" y="11149"/>
                      <a:pt x="3990" y="11236"/>
                      <a:pt x="3837" y="11323"/>
                    </a:cubicBezTo>
                    <a:cubicBezTo>
                      <a:pt x="3770" y="11304"/>
                      <a:pt x="3703" y="11287"/>
                      <a:pt x="3634" y="11271"/>
                    </a:cubicBezTo>
                    <a:lnTo>
                      <a:pt x="2701" y="11057"/>
                    </a:lnTo>
                    <a:cubicBezTo>
                      <a:pt x="1390" y="10758"/>
                      <a:pt x="398" y="9789"/>
                      <a:pt x="1" y="8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5"/>
              <p:cNvSpPr/>
              <p:nvPr/>
            </p:nvSpPr>
            <p:spPr>
              <a:xfrm>
                <a:off x="4976875" y="2141850"/>
                <a:ext cx="131025" cy="23295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9318" extrusionOk="0">
                    <a:moveTo>
                      <a:pt x="4910" y="33"/>
                    </a:moveTo>
                    <a:cubicBezTo>
                      <a:pt x="4926" y="8"/>
                      <a:pt x="4958" y="1"/>
                      <a:pt x="4984" y="16"/>
                    </a:cubicBezTo>
                    <a:cubicBezTo>
                      <a:pt x="5008" y="32"/>
                      <a:pt x="5016" y="64"/>
                      <a:pt x="5001" y="90"/>
                    </a:cubicBezTo>
                    <a:cubicBezTo>
                      <a:pt x="4997" y="95"/>
                      <a:pt x="4693" y="579"/>
                      <a:pt x="4226" y="1378"/>
                    </a:cubicBezTo>
                    <a:cubicBezTo>
                      <a:pt x="4224" y="1381"/>
                      <a:pt x="4221" y="1385"/>
                      <a:pt x="4219" y="1388"/>
                    </a:cubicBezTo>
                    <a:cubicBezTo>
                      <a:pt x="4169" y="1476"/>
                      <a:pt x="4115" y="1567"/>
                      <a:pt x="4060" y="1662"/>
                    </a:cubicBezTo>
                    <a:lnTo>
                      <a:pt x="5169" y="1382"/>
                    </a:lnTo>
                    <a:cubicBezTo>
                      <a:pt x="5198" y="1374"/>
                      <a:pt x="5226" y="1392"/>
                      <a:pt x="5233" y="1420"/>
                    </a:cubicBezTo>
                    <a:cubicBezTo>
                      <a:pt x="5240" y="1449"/>
                      <a:pt x="5223" y="1477"/>
                      <a:pt x="5195" y="1485"/>
                    </a:cubicBezTo>
                    <a:lnTo>
                      <a:pt x="3986" y="1791"/>
                    </a:lnTo>
                    <a:cubicBezTo>
                      <a:pt x="3747" y="2207"/>
                      <a:pt x="3477" y="2685"/>
                      <a:pt x="3193" y="3208"/>
                    </a:cubicBezTo>
                    <a:cubicBezTo>
                      <a:pt x="3190" y="3214"/>
                      <a:pt x="3188" y="3218"/>
                      <a:pt x="3185" y="3222"/>
                    </a:cubicBezTo>
                    <a:cubicBezTo>
                      <a:pt x="2946" y="3659"/>
                      <a:pt x="2698" y="4127"/>
                      <a:pt x="2446" y="4616"/>
                    </a:cubicBezTo>
                    <a:lnTo>
                      <a:pt x="4398" y="4168"/>
                    </a:lnTo>
                    <a:cubicBezTo>
                      <a:pt x="4426" y="4162"/>
                      <a:pt x="4455" y="4180"/>
                      <a:pt x="4462" y="4208"/>
                    </a:cubicBezTo>
                    <a:cubicBezTo>
                      <a:pt x="4468" y="4237"/>
                      <a:pt x="4450" y="4266"/>
                      <a:pt x="4422" y="4271"/>
                    </a:cubicBezTo>
                    <a:lnTo>
                      <a:pt x="2383" y="4739"/>
                    </a:lnTo>
                    <a:cubicBezTo>
                      <a:pt x="2184" y="5128"/>
                      <a:pt x="1985" y="5530"/>
                      <a:pt x="1788" y="5938"/>
                    </a:cubicBezTo>
                    <a:cubicBezTo>
                      <a:pt x="1785" y="5944"/>
                      <a:pt x="1783" y="5949"/>
                      <a:pt x="1781" y="5953"/>
                    </a:cubicBezTo>
                    <a:cubicBezTo>
                      <a:pt x="1729" y="6059"/>
                      <a:pt x="1679" y="6166"/>
                      <a:pt x="1629" y="6272"/>
                    </a:cubicBezTo>
                    <a:lnTo>
                      <a:pt x="2871" y="6038"/>
                    </a:lnTo>
                    <a:cubicBezTo>
                      <a:pt x="2900" y="6032"/>
                      <a:pt x="2928" y="6052"/>
                      <a:pt x="2934" y="6081"/>
                    </a:cubicBezTo>
                    <a:cubicBezTo>
                      <a:pt x="2940" y="6110"/>
                      <a:pt x="2921" y="6138"/>
                      <a:pt x="2891" y="6143"/>
                    </a:cubicBezTo>
                    <a:lnTo>
                      <a:pt x="1573" y="6391"/>
                    </a:lnTo>
                    <a:cubicBezTo>
                      <a:pt x="1323" y="6921"/>
                      <a:pt x="1080" y="7463"/>
                      <a:pt x="853" y="8005"/>
                    </a:cubicBezTo>
                    <a:cubicBezTo>
                      <a:pt x="852" y="8010"/>
                      <a:pt x="851" y="8013"/>
                      <a:pt x="848" y="8017"/>
                    </a:cubicBezTo>
                    <a:cubicBezTo>
                      <a:pt x="760" y="8229"/>
                      <a:pt x="674" y="8441"/>
                      <a:pt x="590" y="8652"/>
                    </a:cubicBezTo>
                    <a:lnTo>
                      <a:pt x="2823" y="8120"/>
                    </a:lnTo>
                    <a:cubicBezTo>
                      <a:pt x="2852" y="8114"/>
                      <a:pt x="2880" y="8132"/>
                      <a:pt x="2887" y="8160"/>
                    </a:cubicBezTo>
                    <a:cubicBezTo>
                      <a:pt x="2894" y="8189"/>
                      <a:pt x="2876" y="8217"/>
                      <a:pt x="2848" y="8223"/>
                    </a:cubicBezTo>
                    <a:lnTo>
                      <a:pt x="542" y="8773"/>
                    </a:lnTo>
                    <a:cubicBezTo>
                      <a:pt x="471" y="8954"/>
                      <a:pt x="402" y="9137"/>
                      <a:pt x="336" y="9317"/>
                    </a:cubicBezTo>
                    <a:cubicBezTo>
                      <a:pt x="305" y="9296"/>
                      <a:pt x="275" y="9275"/>
                      <a:pt x="246" y="9251"/>
                    </a:cubicBezTo>
                    <a:cubicBezTo>
                      <a:pt x="313" y="9072"/>
                      <a:pt x="382" y="8893"/>
                      <a:pt x="452" y="8713"/>
                    </a:cubicBezTo>
                    <a:cubicBezTo>
                      <a:pt x="453" y="8709"/>
                      <a:pt x="454" y="8707"/>
                      <a:pt x="455" y="8704"/>
                    </a:cubicBezTo>
                    <a:cubicBezTo>
                      <a:pt x="547" y="8471"/>
                      <a:pt x="642" y="8236"/>
                      <a:pt x="740" y="8002"/>
                    </a:cubicBezTo>
                    <a:lnTo>
                      <a:pt x="20" y="7196"/>
                    </a:lnTo>
                    <a:cubicBezTo>
                      <a:pt x="1" y="7173"/>
                      <a:pt x="2" y="7140"/>
                      <a:pt x="24" y="7121"/>
                    </a:cubicBezTo>
                    <a:cubicBezTo>
                      <a:pt x="46" y="7100"/>
                      <a:pt x="79" y="7103"/>
                      <a:pt x="99" y="7125"/>
                    </a:cubicBezTo>
                    <a:lnTo>
                      <a:pt x="786" y="7893"/>
                    </a:lnTo>
                    <a:cubicBezTo>
                      <a:pt x="1067" y="7227"/>
                      <a:pt x="1370" y="6563"/>
                      <a:pt x="1679" y="5919"/>
                    </a:cubicBezTo>
                    <a:lnTo>
                      <a:pt x="1231" y="4421"/>
                    </a:lnTo>
                    <a:cubicBezTo>
                      <a:pt x="1223" y="4394"/>
                      <a:pt x="1239" y="4363"/>
                      <a:pt x="1267" y="4354"/>
                    </a:cubicBezTo>
                    <a:cubicBezTo>
                      <a:pt x="1295" y="4346"/>
                      <a:pt x="1325" y="4362"/>
                      <a:pt x="1333" y="4390"/>
                    </a:cubicBezTo>
                    <a:lnTo>
                      <a:pt x="1748" y="5777"/>
                    </a:lnTo>
                    <a:cubicBezTo>
                      <a:pt x="2198" y="4847"/>
                      <a:pt x="2661" y="3964"/>
                      <a:pt x="3087" y="3179"/>
                    </a:cubicBezTo>
                    <a:lnTo>
                      <a:pt x="2999" y="2339"/>
                    </a:lnTo>
                    <a:cubicBezTo>
                      <a:pt x="2996" y="2309"/>
                      <a:pt x="3017" y="2283"/>
                      <a:pt x="3046" y="2280"/>
                    </a:cubicBezTo>
                    <a:cubicBezTo>
                      <a:pt x="3075" y="2277"/>
                      <a:pt x="3102" y="2298"/>
                      <a:pt x="3105" y="2328"/>
                    </a:cubicBezTo>
                    <a:lnTo>
                      <a:pt x="3177" y="3014"/>
                    </a:lnTo>
                    <a:cubicBezTo>
                      <a:pt x="3527" y="2375"/>
                      <a:pt x="3852" y="1807"/>
                      <a:pt x="4123" y="1344"/>
                    </a:cubicBezTo>
                    <a:lnTo>
                      <a:pt x="4051" y="474"/>
                    </a:lnTo>
                    <a:cubicBezTo>
                      <a:pt x="4049" y="445"/>
                      <a:pt x="4070" y="419"/>
                      <a:pt x="4099" y="417"/>
                    </a:cubicBezTo>
                    <a:cubicBezTo>
                      <a:pt x="4129" y="415"/>
                      <a:pt x="4154" y="436"/>
                      <a:pt x="4157" y="465"/>
                    </a:cubicBezTo>
                    <a:lnTo>
                      <a:pt x="4216" y="1184"/>
                    </a:lnTo>
                    <a:cubicBezTo>
                      <a:pt x="4638" y="467"/>
                      <a:pt x="4908" y="37"/>
                      <a:pt x="4910" y="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5"/>
              <p:cNvSpPr/>
              <p:nvPr/>
            </p:nvSpPr>
            <p:spPr>
              <a:xfrm>
                <a:off x="4977100" y="2161750"/>
                <a:ext cx="306225" cy="288725"/>
              </a:xfrm>
              <a:custGeom>
                <a:avLst/>
                <a:gdLst/>
                <a:ahLst/>
                <a:cxnLst/>
                <a:rect l="l" t="t" r="r" b="b"/>
                <a:pathLst>
                  <a:path w="12249" h="11549" extrusionOk="0">
                    <a:moveTo>
                      <a:pt x="12165" y="495"/>
                    </a:moveTo>
                    <a:cubicBezTo>
                      <a:pt x="12165" y="495"/>
                      <a:pt x="12248" y="1"/>
                      <a:pt x="11694" y="65"/>
                    </a:cubicBezTo>
                    <a:cubicBezTo>
                      <a:pt x="6541" y="670"/>
                      <a:pt x="1709" y="6853"/>
                      <a:pt x="1" y="10570"/>
                    </a:cubicBezTo>
                    <a:lnTo>
                      <a:pt x="4276" y="11548"/>
                    </a:lnTo>
                    <a:cubicBezTo>
                      <a:pt x="7841" y="8935"/>
                      <a:pt x="12026" y="4207"/>
                      <a:pt x="12165" y="4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5"/>
              <p:cNvSpPr/>
              <p:nvPr/>
            </p:nvSpPr>
            <p:spPr>
              <a:xfrm>
                <a:off x="4999050" y="2166825"/>
                <a:ext cx="282150" cy="268075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0723" extrusionOk="0">
                    <a:moveTo>
                      <a:pt x="11231" y="0"/>
                    </a:moveTo>
                    <a:cubicBezTo>
                      <a:pt x="10928" y="181"/>
                      <a:pt x="10390" y="513"/>
                      <a:pt x="9685" y="999"/>
                    </a:cubicBezTo>
                    <a:lnTo>
                      <a:pt x="9830" y="429"/>
                    </a:lnTo>
                    <a:cubicBezTo>
                      <a:pt x="9840" y="389"/>
                      <a:pt x="9816" y="348"/>
                      <a:pt x="9776" y="338"/>
                    </a:cubicBezTo>
                    <a:cubicBezTo>
                      <a:pt x="9736" y="328"/>
                      <a:pt x="9696" y="352"/>
                      <a:pt x="9685" y="392"/>
                    </a:cubicBezTo>
                    <a:lnTo>
                      <a:pt x="9497" y="1129"/>
                    </a:lnTo>
                    <a:cubicBezTo>
                      <a:pt x="9054" y="1440"/>
                      <a:pt x="8551" y="1807"/>
                      <a:pt x="8005" y="2231"/>
                    </a:cubicBezTo>
                    <a:lnTo>
                      <a:pt x="8220" y="1239"/>
                    </a:lnTo>
                    <a:cubicBezTo>
                      <a:pt x="8229" y="1199"/>
                      <a:pt x="8203" y="1160"/>
                      <a:pt x="8163" y="1151"/>
                    </a:cubicBezTo>
                    <a:cubicBezTo>
                      <a:pt x="8123" y="1142"/>
                      <a:pt x="8082" y="1168"/>
                      <a:pt x="8073" y="1208"/>
                    </a:cubicBezTo>
                    <a:lnTo>
                      <a:pt x="7820" y="2376"/>
                    </a:lnTo>
                    <a:cubicBezTo>
                      <a:pt x="7583" y="2563"/>
                      <a:pt x="7337" y="2761"/>
                      <a:pt x="7085" y="2969"/>
                    </a:cubicBezTo>
                    <a:lnTo>
                      <a:pt x="7137" y="2066"/>
                    </a:lnTo>
                    <a:cubicBezTo>
                      <a:pt x="7141" y="2025"/>
                      <a:pt x="7109" y="1990"/>
                      <a:pt x="7068" y="1986"/>
                    </a:cubicBezTo>
                    <a:cubicBezTo>
                      <a:pt x="7027" y="1984"/>
                      <a:pt x="6992" y="2015"/>
                      <a:pt x="6989" y="2057"/>
                    </a:cubicBezTo>
                    <a:lnTo>
                      <a:pt x="6927" y="3100"/>
                    </a:lnTo>
                    <a:cubicBezTo>
                      <a:pt x="6495" y="3461"/>
                      <a:pt x="6046" y="3851"/>
                      <a:pt x="5584" y="4272"/>
                    </a:cubicBezTo>
                    <a:lnTo>
                      <a:pt x="5410" y="3131"/>
                    </a:lnTo>
                    <a:cubicBezTo>
                      <a:pt x="5403" y="3090"/>
                      <a:pt x="5365" y="3062"/>
                      <a:pt x="5325" y="3069"/>
                    </a:cubicBezTo>
                    <a:cubicBezTo>
                      <a:pt x="5284" y="3074"/>
                      <a:pt x="5256" y="3112"/>
                      <a:pt x="5262" y="3154"/>
                    </a:cubicBezTo>
                    <a:lnTo>
                      <a:pt x="5451" y="4394"/>
                    </a:lnTo>
                    <a:cubicBezTo>
                      <a:pt x="4828" y="4969"/>
                      <a:pt x="4183" y="5598"/>
                      <a:pt x="3531" y="6283"/>
                    </a:cubicBezTo>
                    <a:lnTo>
                      <a:pt x="3473" y="5007"/>
                    </a:lnTo>
                    <a:cubicBezTo>
                      <a:pt x="3471" y="4965"/>
                      <a:pt x="3436" y="4934"/>
                      <a:pt x="3395" y="4935"/>
                    </a:cubicBezTo>
                    <a:cubicBezTo>
                      <a:pt x="3353" y="4937"/>
                      <a:pt x="3321" y="4972"/>
                      <a:pt x="3323" y="5013"/>
                    </a:cubicBezTo>
                    <a:lnTo>
                      <a:pt x="3388" y="6434"/>
                    </a:lnTo>
                    <a:cubicBezTo>
                      <a:pt x="2927" y="6924"/>
                      <a:pt x="2462" y="7443"/>
                      <a:pt x="2000" y="7989"/>
                    </a:cubicBezTo>
                    <a:lnTo>
                      <a:pt x="1916" y="6605"/>
                    </a:lnTo>
                    <a:cubicBezTo>
                      <a:pt x="1914" y="6564"/>
                      <a:pt x="1879" y="6533"/>
                      <a:pt x="1838" y="6535"/>
                    </a:cubicBezTo>
                    <a:cubicBezTo>
                      <a:pt x="1796" y="6537"/>
                      <a:pt x="1765" y="6573"/>
                      <a:pt x="1767" y="6614"/>
                    </a:cubicBezTo>
                    <a:lnTo>
                      <a:pt x="1860" y="8155"/>
                    </a:lnTo>
                    <a:cubicBezTo>
                      <a:pt x="1434" y="8665"/>
                      <a:pt x="1009" y="9199"/>
                      <a:pt x="591" y="9758"/>
                    </a:cubicBezTo>
                    <a:lnTo>
                      <a:pt x="427" y="8896"/>
                    </a:lnTo>
                    <a:cubicBezTo>
                      <a:pt x="420" y="8856"/>
                      <a:pt x="380" y="8829"/>
                      <a:pt x="340" y="8836"/>
                    </a:cubicBezTo>
                    <a:cubicBezTo>
                      <a:pt x="299" y="8844"/>
                      <a:pt x="273" y="8883"/>
                      <a:pt x="280" y="8924"/>
                    </a:cubicBezTo>
                    <a:lnTo>
                      <a:pt x="470" y="9920"/>
                    </a:lnTo>
                    <a:cubicBezTo>
                      <a:pt x="312" y="10133"/>
                      <a:pt x="155" y="10349"/>
                      <a:pt x="1" y="10567"/>
                    </a:cubicBezTo>
                    <a:lnTo>
                      <a:pt x="157" y="10604"/>
                    </a:lnTo>
                    <a:lnTo>
                      <a:pt x="189" y="10559"/>
                    </a:lnTo>
                    <a:lnTo>
                      <a:pt x="1876" y="10718"/>
                    </a:lnTo>
                    <a:cubicBezTo>
                      <a:pt x="1917" y="10723"/>
                      <a:pt x="1954" y="10693"/>
                      <a:pt x="1957" y="10651"/>
                    </a:cubicBezTo>
                    <a:cubicBezTo>
                      <a:pt x="1961" y="10610"/>
                      <a:pt x="1932" y="10574"/>
                      <a:pt x="1890" y="10569"/>
                    </a:cubicBezTo>
                    <a:lnTo>
                      <a:pt x="289" y="10419"/>
                    </a:lnTo>
                    <a:cubicBezTo>
                      <a:pt x="393" y="10275"/>
                      <a:pt x="498" y="10133"/>
                      <a:pt x="602" y="9993"/>
                    </a:cubicBezTo>
                    <a:cubicBezTo>
                      <a:pt x="607" y="9987"/>
                      <a:pt x="612" y="9982"/>
                      <a:pt x="615" y="9974"/>
                    </a:cubicBezTo>
                    <a:cubicBezTo>
                      <a:pt x="997" y="9461"/>
                      <a:pt x="1383" y="8969"/>
                      <a:pt x="1772" y="8495"/>
                    </a:cubicBezTo>
                    <a:lnTo>
                      <a:pt x="3899" y="8850"/>
                    </a:lnTo>
                    <a:cubicBezTo>
                      <a:pt x="3939" y="8857"/>
                      <a:pt x="3978" y="8829"/>
                      <a:pt x="3985" y="8788"/>
                    </a:cubicBezTo>
                    <a:cubicBezTo>
                      <a:pt x="3992" y="8747"/>
                      <a:pt x="3964" y="8709"/>
                      <a:pt x="3923" y="8702"/>
                    </a:cubicBezTo>
                    <a:lnTo>
                      <a:pt x="1882" y="8362"/>
                    </a:lnTo>
                    <a:cubicBezTo>
                      <a:pt x="1916" y="8321"/>
                      <a:pt x="1951" y="8280"/>
                      <a:pt x="1984" y="8240"/>
                    </a:cubicBezTo>
                    <a:cubicBezTo>
                      <a:pt x="1991" y="8234"/>
                      <a:pt x="1998" y="8226"/>
                      <a:pt x="2002" y="8219"/>
                    </a:cubicBezTo>
                    <a:cubicBezTo>
                      <a:pt x="2433" y="7705"/>
                      <a:pt x="2865" y="7217"/>
                      <a:pt x="3296" y="6752"/>
                    </a:cubicBezTo>
                    <a:lnTo>
                      <a:pt x="6437" y="7273"/>
                    </a:lnTo>
                    <a:cubicBezTo>
                      <a:pt x="6477" y="7279"/>
                      <a:pt x="6515" y="7251"/>
                      <a:pt x="6522" y="7211"/>
                    </a:cubicBezTo>
                    <a:cubicBezTo>
                      <a:pt x="6528" y="7170"/>
                      <a:pt x="6500" y="7131"/>
                      <a:pt x="6460" y="7125"/>
                    </a:cubicBezTo>
                    <a:lnTo>
                      <a:pt x="3418" y="6620"/>
                    </a:lnTo>
                    <a:cubicBezTo>
                      <a:pt x="3448" y="6588"/>
                      <a:pt x="3477" y="6557"/>
                      <a:pt x="3507" y="6527"/>
                    </a:cubicBezTo>
                    <a:cubicBezTo>
                      <a:pt x="3516" y="6520"/>
                      <a:pt x="3524" y="6512"/>
                      <a:pt x="3529" y="6502"/>
                    </a:cubicBezTo>
                    <a:cubicBezTo>
                      <a:pt x="4167" y="5826"/>
                      <a:pt x="4799" y="5204"/>
                      <a:pt x="5412" y="4634"/>
                    </a:cubicBezTo>
                    <a:lnTo>
                      <a:pt x="8256" y="5094"/>
                    </a:lnTo>
                    <a:cubicBezTo>
                      <a:pt x="8297" y="5101"/>
                      <a:pt x="8335" y="5073"/>
                      <a:pt x="8342" y="5031"/>
                    </a:cubicBezTo>
                    <a:cubicBezTo>
                      <a:pt x="8349" y="4991"/>
                      <a:pt x="8321" y="4953"/>
                      <a:pt x="8279" y="4946"/>
                    </a:cubicBezTo>
                    <a:lnTo>
                      <a:pt x="5552" y="4505"/>
                    </a:lnTo>
                    <a:lnTo>
                      <a:pt x="5569" y="4489"/>
                    </a:lnTo>
                    <a:cubicBezTo>
                      <a:pt x="5579" y="4484"/>
                      <a:pt x="5587" y="4476"/>
                      <a:pt x="5594" y="4467"/>
                    </a:cubicBezTo>
                    <a:cubicBezTo>
                      <a:pt x="6090" y="4011"/>
                      <a:pt x="6572" y="3592"/>
                      <a:pt x="7033" y="3206"/>
                    </a:cubicBezTo>
                    <a:cubicBezTo>
                      <a:pt x="7043" y="3201"/>
                      <a:pt x="7052" y="3194"/>
                      <a:pt x="7059" y="3185"/>
                    </a:cubicBezTo>
                    <a:cubicBezTo>
                      <a:pt x="7098" y="3153"/>
                      <a:pt x="7137" y="3119"/>
                      <a:pt x="7177" y="3088"/>
                    </a:cubicBezTo>
                    <a:lnTo>
                      <a:pt x="9652" y="3381"/>
                    </a:lnTo>
                    <a:cubicBezTo>
                      <a:pt x="9693" y="3386"/>
                      <a:pt x="9730" y="3356"/>
                      <a:pt x="9736" y="3315"/>
                    </a:cubicBezTo>
                    <a:cubicBezTo>
                      <a:pt x="9740" y="3275"/>
                      <a:pt x="9711" y="3237"/>
                      <a:pt x="9670" y="3232"/>
                    </a:cubicBezTo>
                    <a:lnTo>
                      <a:pt x="7337" y="2956"/>
                    </a:lnTo>
                    <a:cubicBezTo>
                      <a:pt x="7536" y="2793"/>
                      <a:pt x="7731" y="2637"/>
                      <a:pt x="7921" y="2488"/>
                    </a:cubicBezTo>
                    <a:cubicBezTo>
                      <a:pt x="7931" y="2483"/>
                      <a:pt x="7939" y="2477"/>
                      <a:pt x="7947" y="2468"/>
                    </a:cubicBezTo>
                    <a:cubicBezTo>
                      <a:pt x="8222" y="2251"/>
                      <a:pt x="8488" y="2049"/>
                      <a:pt x="8741" y="1861"/>
                    </a:cubicBezTo>
                    <a:lnTo>
                      <a:pt x="10590" y="1969"/>
                    </a:lnTo>
                    <a:cubicBezTo>
                      <a:pt x="10631" y="1972"/>
                      <a:pt x="10666" y="1940"/>
                      <a:pt x="10669" y="1899"/>
                    </a:cubicBezTo>
                    <a:cubicBezTo>
                      <a:pt x="10672" y="1857"/>
                      <a:pt x="10640" y="1822"/>
                      <a:pt x="10599" y="1819"/>
                    </a:cubicBezTo>
                    <a:lnTo>
                      <a:pt x="8929" y="1722"/>
                    </a:lnTo>
                    <a:cubicBezTo>
                      <a:pt x="9163" y="1550"/>
                      <a:pt x="9385" y="1391"/>
                      <a:pt x="9595" y="1245"/>
                    </a:cubicBezTo>
                    <a:cubicBezTo>
                      <a:pt x="9603" y="1241"/>
                      <a:pt x="9610" y="1236"/>
                      <a:pt x="9616" y="1229"/>
                    </a:cubicBezTo>
                    <a:cubicBezTo>
                      <a:pt x="10375" y="700"/>
                      <a:pt x="10957" y="339"/>
                      <a:pt x="11285" y="145"/>
                    </a:cubicBezTo>
                    <a:cubicBezTo>
                      <a:pt x="11277" y="98"/>
                      <a:pt x="11263" y="47"/>
                      <a:pt x="1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5"/>
              <p:cNvSpPr/>
              <p:nvPr/>
            </p:nvSpPr>
            <p:spPr>
              <a:xfrm>
                <a:off x="4889775" y="2213300"/>
                <a:ext cx="202075" cy="232700"/>
              </a:xfrm>
              <a:custGeom>
                <a:avLst/>
                <a:gdLst/>
                <a:ahLst/>
                <a:cxnLst/>
                <a:rect l="l" t="t" r="r" b="b"/>
                <a:pathLst>
                  <a:path w="8083" h="9308" extrusionOk="0">
                    <a:moveTo>
                      <a:pt x="1894" y="9307"/>
                    </a:moveTo>
                    <a:cubicBezTo>
                      <a:pt x="2240" y="8718"/>
                      <a:pt x="2789" y="8071"/>
                      <a:pt x="3646" y="7406"/>
                    </a:cubicBezTo>
                    <a:cubicBezTo>
                      <a:pt x="6699" y="5043"/>
                      <a:pt x="8083" y="3991"/>
                      <a:pt x="7006" y="2617"/>
                    </a:cubicBezTo>
                    <a:cubicBezTo>
                      <a:pt x="5929" y="1242"/>
                      <a:pt x="3977" y="1"/>
                      <a:pt x="2224" y="2413"/>
                    </a:cubicBezTo>
                    <a:cubicBezTo>
                      <a:pt x="927" y="4199"/>
                      <a:pt x="1" y="6769"/>
                      <a:pt x="443" y="9307"/>
                    </a:cubicBezTo>
                    <a:lnTo>
                      <a:pt x="1894" y="930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5"/>
              <p:cNvSpPr/>
              <p:nvPr/>
            </p:nvSpPr>
            <p:spPr>
              <a:xfrm>
                <a:off x="4912200" y="2249275"/>
                <a:ext cx="139900" cy="19672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7869" extrusionOk="0">
                    <a:moveTo>
                      <a:pt x="189" y="7868"/>
                    </a:moveTo>
                    <a:cubicBezTo>
                      <a:pt x="193" y="7589"/>
                      <a:pt x="215" y="7270"/>
                      <a:pt x="262" y="6923"/>
                    </a:cubicBezTo>
                    <a:cubicBezTo>
                      <a:pt x="305" y="6855"/>
                      <a:pt x="984" y="5804"/>
                      <a:pt x="2284" y="5600"/>
                    </a:cubicBezTo>
                    <a:cubicBezTo>
                      <a:pt x="2329" y="5592"/>
                      <a:pt x="2343" y="5551"/>
                      <a:pt x="2316" y="5506"/>
                    </a:cubicBezTo>
                    <a:cubicBezTo>
                      <a:pt x="2289" y="5461"/>
                      <a:pt x="2232" y="5431"/>
                      <a:pt x="2187" y="5439"/>
                    </a:cubicBezTo>
                    <a:cubicBezTo>
                      <a:pt x="1267" y="5583"/>
                      <a:pt x="648" y="6133"/>
                      <a:pt x="332" y="6491"/>
                    </a:cubicBezTo>
                    <a:cubicBezTo>
                      <a:pt x="407" y="6103"/>
                      <a:pt x="516" y="5687"/>
                      <a:pt x="672" y="5255"/>
                    </a:cubicBezTo>
                    <a:cubicBezTo>
                      <a:pt x="680" y="5247"/>
                      <a:pt x="684" y="5236"/>
                      <a:pt x="685" y="5224"/>
                    </a:cubicBezTo>
                    <a:cubicBezTo>
                      <a:pt x="759" y="5022"/>
                      <a:pt x="843" y="4818"/>
                      <a:pt x="940" y="4610"/>
                    </a:cubicBezTo>
                    <a:cubicBezTo>
                      <a:pt x="1016" y="4550"/>
                      <a:pt x="2554" y="3353"/>
                      <a:pt x="4213" y="3865"/>
                    </a:cubicBezTo>
                    <a:cubicBezTo>
                      <a:pt x="4266" y="3880"/>
                      <a:pt x="4306" y="3859"/>
                      <a:pt x="4305" y="3818"/>
                    </a:cubicBezTo>
                    <a:cubicBezTo>
                      <a:pt x="4304" y="3775"/>
                      <a:pt x="4260" y="3728"/>
                      <a:pt x="4209" y="3713"/>
                    </a:cubicBezTo>
                    <a:cubicBezTo>
                      <a:pt x="2906" y="3311"/>
                      <a:pt x="1691" y="3893"/>
                      <a:pt x="1122" y="4242"/>
                    </a:cubicBezTo>
                    <a:cubicBezTo>
                      <a:pt x="1287" y="3930"/>
                      <a:pt x="1481" y="3614"/>
                      <a:pt x="1706" y="3298"/>
                    </a:cubicBezTo>
                    <a:cubicBezTo>
                      <a:pt x="1712" y="3293"/>
                      <a:pt x="1718" y="3286"/>
                      <a:pt x="1720" y="3278"/>
                    </a:cubicBezTo>
                    <a:cubicBezTo>
                      <a:pt x="2011" y="2874"/>
                      <a:pt x="2355" y="2471"/>
                      <a:pt x="2761" y="2078"/>
                    </a:cubicBezTo>
                    <a:cubicBezTo>
                      <a:pt x="2880" y="2037"/>
                      <a:pt x="4140" y="1624"/>
                      <a:pt x="5487" y="2184"/>
                    </a:cubicBezTo>
                    <a:cubicBezTo>
                      <a:pt x="5539" y="2206"/>
                      <a:pt x="5585" y="2191"/>
                      <a:pt x="5590" y="2151"/>
                    </a:cubicBezTo>
                    <a:cubicBezTo>
                      <a:pt x="5596" y="2112"/>
                      <a:pt x="5559" y="2062"/>
                      <a:pt x="5508" y="2041"/>
                    </a:cubicBezTo>
                    <a:cubicBezTo>
                      <a:pt x="4508" y="1625"/>
                      <a:pt x="3561" y="1713"/>
                      <a:pt x="3041" y="1818"/>
                    </a:cubicBezTo>
                    <a:cubicBezTo>
                      <a:pt x="3171" y="1701"/>
                      <a:pt x="3308" y="1585"/>
                      <a:pt x="3451" y="1470"/>
                    </a:cubicBezTo>
                    <a:cubicBezTo>
                      <a:pt x="3452" y="1470"/>
                      <a:pt x="3453" y="1469"/>
                      <a:pt x="3454" y="1468"/>
                    </a:cubicBezTo>
                    <a:cubicBezTo>
                      <a:pt x="3828" y="1167"/>
                      <a:pt x="4246" y="875"/>
                      <a:pt x="4708" y="595"/>
                    </a:cubicBezTo>
                    <a:cubicBezTo>
                      <a:pt x="4743" y="575"/>
                      <a:pt x="4738" y="525"/>
                      <a:pt x="4699" y="485"/>
                    </a:cubicBezTo>
                    <a:cubicBezTo>
                      <a:pt x="4660" y="445"/>
                      <a:pt x="4601" y="429"/>
                      <a:pt x="4566" y="449"/>
                    </a:cubicBezTo>
                    <a:cubicBezTo>
                      <a:pt x="4159" y="695"/>
                      <a:pt x="3788" y="952"/>
                      <a:pt x="3449" y="1215"/>
                    </a:cubicBezTo>
                    <a:cubicBezTo>
                      <a:pt x="3429" y="922"/>
                      <a:pt x="3426" y="398"/>
                      <a:pt x="3637" y="156"/>
                    </a:cubicBezTo>
                    <a:cubicBezTo>
                      <a:pt x="3661" y="127"/>
                      <a:pt x="3645" y="76"/>
                      <a:pt x="3599" y="41"/>
                    </a:cubicBezTo>
                    <a:cubicBezTo>
                      <a:pt x="3554" y="6"/>
                      <a:pt x="3497" y="0"/>
                      <a:pt x="3471" y="29"/>
                    </a:cubicBezTo>
                    <a:cubicBezTo>
                      <a:pt x="3177" y="367"/>
                      <a:pt x="3258" y="1182"/>
                      <a:pt x="3279" y="1349"/>
                    </a:cubicBezTo>
                    <a:cubicBezTo>
                      <a:pt x="2646" y="1861"/>
                      <a:pt x="2132" y="2396"/>
                      <a:pt x="1717" y="2938"/>
                    </a:cubicBezTo>
                    <a:cubicBezTo>
                      <a:pt x="1717" y="2433"/>
                      <a:pt x="1771" y="1453"/>
                      <a:pt x="2140" y="935"/>
                    </a:cubicBezTo>
                    <a:cubicBezTo>
                      <a:pt x="2161" y="905"/>
                      <a:pt x="2141" y="853"/>
                      <a:pt x="2094" y="820"/>
                    </a:cubicBezTo>
                    <a:cubicBezTo>
                      <a:pt x="2047" y="786"/>
                      <a:pt x="1991" y="785"/>
                      <a:pt x="1970" y="815"/>
                    </a:cubicBezTo>
                    <a:cubicBezTo>
                      <a:pt x="1471" y="1516"/>
                      <a:pt x="1527" y="3003"/>
                      <a:pt x="1534" y="3183"/>
                    </a:cubicBezTo>
                    <a:cubicBezTo>
                      <a:pt x="1137" y="3741"/>
                      <a:pt x="839" y="4300"/>
                      <a:pt x="616" y="4841"/>
                    </a:cubicBezTo>
                    <a:cubicBezTo>
                      <a:pt x="535" y="4341"/>
                      <a:pt x="427" y="3480"/>
                      <a:pt x="600" y="3237"/>
                    </a:cubicBezTo>
                    <a:cubicBezTo>
                      <a:pt x="622" y="3207"/>
                      <a:pt x="601" y="3155"/>
                      <a:pt x="555" y="3121"/>
                    </a:cubicBezTo>
                    <a:cubicBezTo>
                      <a:pt x="508" y="3089"/>
                      <a:pt x="452" y="3087"/>
                      <a:pt x="429" y="3117"/>
                    </a:cubicBezTo>
                    <a:cubicBezTo>
                      <a:pt x="173" y="3477"/>
                      <a:pt x="459" y="4978"/>
                      <a:pt x="494" y="5157"/>
                    </a:cubicBezTo>
                    <a:cubicBezTo>
                      <a:pt x="112" y="6208"/>
                      <a:pt x="9" y="7167"/>
                      <a:pt x="1" y="78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5"/>
              <p:cNvSpPr/>
              <p:nvPr/>
            </p:nvSpPr>
            <p:spPr>
              <a:xfrm>
                <a:off x="4873050" y="2321450"/>
                <a:ext cx="278650" cy="124550"/>
              </a:xfrm>
              <a:custGeom>
                <a:avLst/>
                <a:gdLst/>
                <a:ahLst/>
                <a:cxnLst/>
                <a:rect l="l" t="t" r="r" b="b"/>
                <a:pathLst>
                  <a:path w="11146" h="4982" extrusionOk="0">
                    <a:moveTo>
                      <a:pt x="10753" y="4981"/>
                    </a:moveTo>
                    <a:cubicBezTo>
                      <a:pt x="10812" y="4832"/>
                      <a:pt x="10853" y="4664"/>
                      <a:pt x="10879" y="4476"/>
                    </a:cubicBezTo>
                    <a:cubicBezTo>
                      <a:pt x="11145" y="2538"/>
                      <a:pt x="10625" y="0"/>
                      <a:pt x="7318" y="470"/>
                    </a:cubicBezTo>
                    <a:cubicBezTo>
                      <a:pt x="4676" y="845"/>
                      <a:pt x="1635" y="2279"/>
                      <a:pt x="0" y="49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5"/>
              <p:cNvSpPr/>
              <p:nvPr/>
            </p:nvSpPr>
            <p:spPr>
              <a:xfrm>
                <a:off x="4886175" y="2342850"/>
                <a:ext cx="245375" cy="103150"/>
              </a:xfrm>
              <a:custGeom>
                <a:avLst/>
                <a:gdLst/>
                <a:ahLst/>
                <a:cxnLst/>
                <a:rect l="l" t="t" r="r" b="b"/>
                <a:pathLst>
                  <a:path w="9815" h="4126" extrusionOk="0">
                    <a:moveTo>
                      <a:pt x="298" y="4125"/>
                    </a:moveTo>
                    <a:cubicBezTo>
                      <a:pt x="538" y="3896"/>
                      <a:pt x="830" y="3645"/>
                      <a:pt x="1174" y="3392"/>
                    </a:cubicBezTo>
                    <a:cubicBezTo>
                      <a:pt x="1262" y="3373"/>
                      <a:pt x="2637" y="3101"/>
                      <a:pt x="3816" y="3989"/>
                    </a:cubicBezTo>
                    <a:cubicBezTo>
                      <a:pt x="3856" y="4018"/>
                      <a:pt x="3900" y="3996"/>
                      <a:pt x="3915" y="3940"/>
                    </a:cubicBezTo>
                    <a:cubicBezTo>
                      <a:pt x="3930" y="3884"/>
                      <a:pt x="3910" y="3814"/>
                      <a:pt x="3870" y="3784"/>
                    </a:cubicBezTo>
                    <a:cubicBezTo>
                      <a:pt x="3036" y="3157"/>
                      <a:pt x="2112" y="3086"/>
                      <a:pt x="1577" y="3112"/>
                    </a:cubicBezTo>
                    <a:cubicBezTo>
                      <a:pt x="1947" y="2869"/>
                      <a:pt x="2367" y="2633"/>
                      <a:pt x="2837" y="2422"/>
                    </a:cubicBezTo>
                    <a:cubicBezTo>
                      <a:pt x="2849" y="2422"/>
                      <a:pt x="2861" y="2417"/>
                      <a:pt x="2871" y="2408"/>
                    </a:cubicBezTo>
                    <a:cubicBezTo>
                      <a:pt x="3090" y="2310"/>
                      <a:pt x="3321" y="2219"/>
                      <a:pt x="3564" y="2135"/>
                    </a:cubicBezTo>
                    <a:cubicBezTo>
                      <a:pt x="3670" y="2149"/>
                      <a:pt x="5779" y="2447"/>
                      <a:pt x="6681" y="4124"/>
                    </a:cubicBezTo>
                    <a:lnTo>
                      <a:pt x="6851" y="4124"/>
                    </a:lnTo>
                    <a:cubicBezTo>
                      <a:pt x="6849" y="4105"/>
                      <a:pt x="6843" y="4084"/>
                      <a:pt x="6834" y="4066"/>
                    </a:cubicBezTo>
                    <a:cubicBezTo>
                      <a:pt x="6141" y="2705"/>
                      <a:pt x="4727" y="2181"/>
                      <a:pt x="4002" y="1995"/>
                    </a:cubicBezTo>
                    <a:cubicBezTo>
                      <a:pt x="4382" y="1885"/>
                      <a:pt x="4788" y="1793"/>
                      <a:pt x="5216" y="1729"/>
                    </a:cubicBezTo>
                    <a:cubicBezTo>
                      <a:pt x="5226" y="1731"/>
                      <a:pt x="5235" y="1729"/>
                      <a:pt x="5244" y="1725"/>
                    </a:cubicBezTo>
                    <a:cubicBezTo>
                      <a:pt x="5796" y="1644"/>
                      <a:pt x="6387" y="1607"/>
                      <a:pt x="7021" y="1628"/>
                    </a:cubicBezTo>
                    <a:cubicBezTo>
                      <a:pt x="7146" y="1691"/>
                      <a:pt x="8462" y="2382"/>
                      <a:pt x="9060" y="3905"/>
                    </a:cubicBezTo>
                    <a:cubicBezTo>
                      <a:pt x="9082" y="3962"/>
                      <a:pt x="9130" y="3987"/>
                      <a:pt x="9166" y="3962"/>
                    </a:cubicBezTo>
                    <a:cubicBezTo>
                      <a:pt x="9203" y="3936"/>
                      <a:pt x="9213" y="3867"/>
                      <a:pt x="9191" y="3809"/>
                    </a:cubicBezTo>
                    <a:cubicBezTo>
                      <a:pt x="8746" y="2680"/>
                      <a:pt x="7937" y="1987"/>
                      <a:pt x="7448" y="1650"/>
                    </a:cubicBezTo>
                    <a:cubicBezTo>
                      <a:pt x="7643" y="1664"/>
                      <a:pt x="7843" y="1684"/>
                      <a:pt x="8046" y="1709"/>
                    </a:cubicBezTo>
                    <a:cubicBezTo>
                      <a:pt x="8048" y="1709"/>
                      <a:pt x="8050" y="1709"/>
                      <a:pt x="8051" y="1710"/>
                    </a:cubicBezTo>
                    <a:cubicBezTo>
                      <a:pt x="8585" y="1776"/>
                      <a:pt x="9145" y="1885"/>
                      <a:pt x="9731" y="2040"/>
                    </a:cubicBezTo>
                    <a:cubicBezTo>
                      <a:pt x="9774" y="2051"/>
                      <a:pt x="9811" y="2009"/>
                      <a:pt x="9812" y="1945"/>
                    </a:cubicBezTo>
                    <a:cubicBezTo>
                      <a:pt x="9814" y="1883"/>
                      <a:pt x="9781" y="1822"/>
                      <a:pt x="9738" y="1811"/>
                    </a:cubicBezTo>
                    <a:cubicBezTo>
                      <a:pt x="9222" y="1676"/>
                      <a:pt x="8727" y="1576"/>
                      <a:pt x="8250" y="1508"/>
                    </a:cubicBezTo>
                    <a:cubicBezTo>
                      <a:pt x="8471" y="1264"/>
                      <a:pt x="8892" y="853"/>
                      <a:pt x="9250" y="835"/>
                    </a:cubicBezTo>
                    <a:cubicBezTo>
                      <a:pt x="9292" y="833"/>
                      <a:pt x="9320" y="779"/>
                      <a:pt x="9313" y="715"/>
                    </a:cubicBezTo>
                    <a:cubicBezTo>
                      <a:pt x="9306" y="651"/>
                      <a:pt x="9266" y="601"/>
                      <a:pt x="9223" y="603"/>
                    </a:cubicBezTo>
                    <a:cubicBezTo>
                      <a:pt x="8720" y="629"/>
                      <a:pt x="8128" y="1330"/>
                      <a:pt x="8011" y="1476"/>
                    </a:cubicBezTo>
                    <a:cubicBezTo>
                      <a:pt x="7106" y="1366"/>
                      <a:pt x="6274" y="1370"/>
                      <a:pt x="5515" y="1457"/>
                    </a:cubicBezTo>
                    <a:cubicBezTo>
                      <a:pt x="5922" y="1064"/>
                      <a:pt x="6751" y="343"/>
                      <a:pt x="7456" y="237"/>
                    </a:cubicBezTo>
                    <a:cubicBezTo>
                      <a:pt x="7498" y="232"/>
                      <a:pt x="7524" y="174"/>
                      <a:pt x="7514" y="111"/>
                    </a:cubicBezTo>
                    <a:cubicBezTo>
                      <a:pt x="7504" y="47"/>
                      <a:pt x="7462" y="1"/>
                      <a:pt x="7420" y="6"/>
                    </a:cubicBezTo>
                    <a:cubicBezTo>
                      <a:pt x="6468" y="151"/>
                      <a:pt x="5314" y="1354"/>
                      <a:pt x="5176" y="1502"/>
                    </a:cubicBezTo>
                    <a:cubicBezTo>
                      <a:pt x="4417" y="1616"/>
                      <a:pt x="3734" y="1813"/>
                      <a:pt x="3126" y="2055"/>
                    </a:cubicBezTo>
                    <a:cubicBezTo>
                      <a:pt x="3465" y="1600"/>
                      <a:pt x="4074" y="842"/>
                      <a:pt x="4404" y="791"/>
                    </a:cubicBezTo>
                    <a:cubicBezTo>
                      <a:pt x="4446" y="786"/>
                      <a:pt x="4471" y="729"/>
                      <a:pt x="4462" y="665"/>
                    </a:cubicBezTo>
                    <a:cubicBezTo>
                      <a:pt x="4452" y="601"/>
                      <a:pt x="4409" y="555"/>
                      <a:pt x="4368" y="561"/>
                    </a:cubicBezTo>
                    <a:cubicBezTo>
                      <a:pt x="3877" y="636"/>
                      <a:pt x="2893" y="2034"/>
                      <a:pt x="2777" y="2203"/>
                    </a:cubicBezTo>
                    <a:cubicBezTo>
                      <a:pt x="1483" y="2782"/>
                      <a:pt x="561" y="3555"/>
                      <a:pt x="1" y="4124"/>
                    </a:cubicBezTo>
                    <a:lnTo>
                      <a:pt x="298" y="412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9" name="Google Shape;939;p35"/>
            <p:cNvGrpSpPr/>
            <p:nvPr/>
          </p:nvGrpSpPr>
          <p:grpSpPr>
            <a:xfrm flipH="1">
              <a:off x="8126882" y="2065964"/>
              <a:ext cx="1869789" cy="3131851"/>
              <a:chOff x="5513925" y="2055100"/>
              <a:chExt cx="842475" cy="1411125"/>
            </a:xfrm>
          </p:grpSpPr>
          <p:sp>
            <p:nvSpPr>
              <p:cNvPr id="940" name="Google Shape;940;p35"/>
              <p:cNvSpPr/>
              <p:nvPr/>
            </p:nvSpPr>
            <p:spPr>
              <a:xfrm>
                <a:off x="5839200" y="2533675"/>
                <a:ext cx="301875" cy="932550"/>
              </a:xfrm>
              <a:custGeom>
                <a:avLst/>
                <a:gdLst/>
                <a:ahLst/>
                <a:cxnLst/>
                <a:rect l="l" t="t" r="r" b="b"/>
                <a:pathLst>
                  <a:path w="12075" h="37302" extrusionOk="0">
                    <a:moveTo>
                      <a:pt x="0" y="1"/>
                    </a:moveTo>
                    <a:lnTo>
                      <a:pt x="0" y="37302"/>
                    </a:lnTo>
                    <a:lnTo>
                      <a:pt x="12074" y="37302"/>
                    </a:lnTo>
                    <a:lnTo>
                      <a:pt x="120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5"/>
              <p:cNvSpPr/>
              <p:nvPr/>
            </p:nvSpPr>
            <p:spPr>
              <a:xfrm>
                <a:off x="5839200" y="2617925"/>
                <a:ext cx="250425" cy="848300"/>
              </a:xfrm>
              <a:custGeom>
                <a:avLst/>
                <a:gdLst/>
                <a:ahLst/>
                <a:cxnLst/>
                <a:rect l="l" t="t" r="r" b="b"/>
                <a:pathLst>
                  <a:path w="10017" h="33932" extrusionOk="0">
                    <a:moveTo>
                      <a:pt x="0" y="1"/>
                    </a:moveTo>
                    <a:lnTo>
                      <a:pt x="0" y="33932"/>
                    </a:lnTo>
                    <a:lnTo>
                      <a:pt x="10016" y="33932"/>
                    </a:lnTo>
                    <a:lnTo>
                      <a:pt x="10016" y="1904"/>
                    </a:lnTo>
                    <a:cubicBezTo>
                      <a:pt x="10016" y="857"/>
                      <a:pt x="9160" y="1"/>
                      <a:pt x="8114" y="1"/>
                    </a:cubicBezTo>
                    <a:close/>
                  </a:path>
                </a:pathLst>
              </a:custGeom>
              <a:solidFill>
                <a:srgbClr val="5A332F">
                  <a:alpha val="44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5"/>
              <p:cNvSpPr/>
              <p:nvPr/>
            </p:nvSpPr>
            <p:spPr>
              <a:xfrm>
                <a:off x="5791200" y="2310075"/>
                <a:ext cx="397850" cy="260000"/>
              </a:xfrm>
              <a:custGeom>
                <a:avLst/>
                <a:gdLst/>
                <a:ahLst/>
                <a:cxnLst/>
                <a:rect l="l" t="t" r="r" b="b"/>
                <a:pathLst>
                  <a:path w="15914" h="10400" extrusionOk="0">
                    <a:moveTo>
                      <a:pt x="572" y="10399"/>
                    </a:moveTo>
                    <a:lnTo>
                      <a:pt x="15341" y="10399"/>
                    </a:lnTo>
                    <a:cubicBezTo>
                      <a:pt x="15551" y="10399"/>
                      <a:pt x="15732" y="10286"/>
                      <a:pt x="15822" y="10097"/>
                    </a:cubicBezTo>
                    <a:cubicBezTo>
                      <a:pt x="15914" y="9908"/>
                      <a:pt x="15890" y="9697"/>
                      <a:pt x="15761" y="9533"/>
                    </a:cubicBezTo>
                    <a:lnTo>
                      <a:pt x="8376" y="204"/>
                    </a:lnTo>
                    <a:cubicBezTo>
                      <a:pt x="8271" y="71"/>
                      <a:pt x="8126" y="1"/>
                      <a:pt x="7957" y="1"/>
                    </a:cubicBezTo>
                    <a:cubicBezTo>
                      <a:pt x="7789" y="1"/>
                      <a:pt x="7643" y="71"/>
                      <a:pt x="7538" y="204"/>
                    </a:cubicBezTo>
                    <a:lnTo>
                      <a:pt x="153" y="9533"/>
                    </a:lnTo>
                    <a:cubicBezTo>
                      <a:pt x="23" y="9697"/>
                      <a:pt x="0" y="9908"/>
                      <a:pt x="91" y="10097"/>
                    </a:cubicBezTo>
                    <a:cubicBezTo>
                      <a:pt x="183" y="10286"/>
                      <a:pt x="363" y="10399"/>
                      <a:pt x="572" y="1039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5"/>
              <p:cNvSpPr/>
              <p:nvPr/>
            </p:nvSpPr>
            <p:spPr>
              <a:xfrm>
                <a:off x="5791175" y="2324475"/>
                <a:ext cx="362175" cy="245600"/>
              </a:xfrm>
              <a:custGeom>
                <a:avLst/>
                <a:gdLst/>
                <a:ahLst/>
                <a:cxnLst/>
                <a:rect l="l" t="t" r="r" b="b"/>
                <a:pathLst>
                  <a:path w="14487" h="9824" extrusionOk="0">
                    <a:moveTo>
                      <a:pt x="573" y="9823"/>
                    </a:moveTo>
                    <a:lnTo>
                      <a:pt x="13913" y="9823"/>
                    </a:lnTo>
                    <a:cubicBezTo>
                      <a:pt x="14124" y="9823"/>
                      <a:pt x="14304" y="9710"/>
                      <a:pt x="14395" y="9521"/>
                    </a:cubicBezTo>
                    <a:cubicBezTo>
                      <a:pt x="14487" y="9332"/>
                      <a:pt x="14463" y="9121"/>
                      <a:pt x="14333" y="8957"/>
                    </a:cubicBezTo>
                    <a:lnTo>
                      <a:pt x="7243" y="0"/>
                    </a:lnTo>
                    <a:lnTo>
                      <a:pt x="154" y="8957"/>
                    </a:lnTo>
                    <a:cubicBezTo>
                      <a:pt x="24" y="9121"/>
                      <a:pt x="0" y="9332"/>
                      <a:pt x="92" y="9521"/>
                    </a:cubicBezTo>
                    <a:cubicBezTo>
                      <a:pt x="184" y="9710"/>
                      <a:pt x="364" y="9823"/>
                      <a:pt x="573" y="98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5"/>
              <p:cNvSpPr/>
              <p:nvPr/>
            </p:nvSpPr>
            <p:spPr>
              <a:xfrm>
                <a:off x="5517750" y="2125075"/>
                <a:ext cx="269625" cy="269675"/>
              </a:xfrm>
              <a:custGeom>
                <a:avLst/>
                <a:gdLst/>
                <a:ahLst/>
                <a:cxnLst/>
                <a:rect l="l" t="t" r="r" b="b"/>
                <a:pathLst>
                  <a:path w="10785" h="10787" extrusionOk="0">
                    <a:moveTo>
                      <a:pt x="147" y="1851"/>
                    </a:moveTo>
                    <a:lnTo>
                      <a:pt x="8935" y="10640"/>
                    </a:lnTo>
                    <a:cubicBezTo>
                      <a:pt x="8967" y="10671"/>
                      <a:pt x="8967" y="10723"/>
                      <a:pt x="8935" y="10754"/>
                    </a:cubicBezTo>
                    <a:cubicBezTo>
                      <a:pt x="8904" y="10786"/>
                      <a:pt x="8852" y="10786"/>
                      <a:pt x="8820" y="10754"/>
                    </a:cubicBezTo>
                    <a:lnTo>
                      <a:pt x="32" y="1966"/>
                    </a:lnTo>
                    <a:cubicBezTo>
                      <a:pt x="0" y="1934"/>
                      <a:pt x="0" y="1883"/>
                      <a:pt x="32" y="1851"/>
                    </a:cubicBezTo>
                    <a:cubicBezTo>
                      <a:pt x="64" y="1820"/>
                      <a:pt x="115" y="1820"/>
                      <a:pt x="147" y="1851"/>
                    </a:cubicBezTo>
                    <a:close/>
                    <a:moveTo>
                      <a:pt x="1965" y="33"/>
                    </a:moveTo>
                    <a:cubicBezTo>
                      <a:pt x="1934" y="1"/>
                      <a:pt x="1882" y="1"/>
                      <a:pt x="1850" y="33"/>
                    </a:cubicBezTo>
                    <a:cubicBezTo>
                      <a:pt x="1819" y="65"/>
                      <a:pt x="1819" y="116"/>
                      <a:pt x="1850" y="148"/>
                    </a:cubicBezTo>
                    <a:lnTo>
                      <a:pt x="10639" y="8936"/>
                    </a:lnTo>
                    <a:cubicBezTo>
                      <a:pt x="10671" y="8967"/>
                      <a:pt x="10722" y="8967"/>
                      <a:pt x="10753" y="8936"/>
                    </a:cubicBezTo>
                    <a:cubicBezTo>
                      <a:pt x="10785" y="8904"/>
                      <a:pt x="10785" y="8853"/>
                      <a:pt x="10753" y="8822"/>
                    </a:cubicBezTo>
                    <a:lnTo>
                      <a:pt x="1965" y="32"/>
                    </a:lnTo>
                    <a:close/>
                    <a:moveTo>
                      <a:pt x="1601" y="396"/>
                    </a:moveTo>
                    <a:cubicBezTo>
                      <a:pt x="1570" y="365"/>
                      <a:pt x="1519" y="365"/>
                      <a:pt x="1487" y="396"/>
                    </a:cubicBezTo>
                    <a:cubicBezTo>
                      <a:pt x="1455" y="429"/>
                      <a:pt x="1455" y="479"/>
                      <a:pt x="1487" y="511"/>
                    </a:cubicBezTo>
                    <a:lnTo>
                      <a:pt x="10275" y="9300"/>
                    </a:lnTo>
                    <a:cubicBezTo>
                      <a:pt x="10307" y="9331"/>
                      <a:pt x="10358" y="9331"/>
                      <a:pt x="10390" y="9300"/>
                    </a:cubicBezTo>
                    <a:cubicBezTo>
                      <a:pt x="10421" y="9268"/>
                      <a:pt x="10421" y="9217"/>
                      <a:pt x="10390" y="9185"/>
                    </a:cubicBezTo>
                    <a:lnTo>
                      <a:pt x="1601" y="396"/>
                    </a:lnTo>
                    <a:lnTo>
                      <a:pt x="1601" y="396"/>
                    </a:lnTo>
                    <a:close/>
                    <a:moveTo>
                      <a:pt x="1238" y="760"/>
                    </a:moveTo>
                    <a:cubicBezTo>
                      <a:pt x="1206" y="729"/>
                      <a:pt x="1155" y="729"/>
                      <a:pt x="1123" y="760"/>
                    </a:cubicBezTo>
                    <a:cubicBezTo>
                      <a:pt x="1092" y="791"/>
                      <a:pt x="1092" y="843"/>
                      <a:pt x="1123" y="874"/>
                    </a:cubicBezTo>
                    <a:lnTo>
                      <a:pt x="9912" y="9663"/>
                    </a:lnTo>
                    <a:cubicBezTo>
                      <a:pt x="9943" y="9695"/>
                      <a:pt x="9994" y="9695"/>
                      <a:pt x="10026" y="9663"/>
                    </a:cubicBezTo>
                    <a:cubicBezTo>
                      <a:pt x="10058" y="9631"/>
                      <a:pt x="10058" y="9581"/>
                      <a:pt x="10026" y="9548"/>
                    </a:cubicBezTo>
                    <a:lnTo>
                      <a:pt x="1238" y="760"/>
                    </a:lnTo>
                    <a:close/>
                    <a:moveTo>
                      <a:pt x="874" y="1124"/>
                    </a:moveTo>
                    <a:cubicBezTo>
                      <a:pt x="842" y="1092"/>
                      <a:pt x="791" y="1092"/>
                      <a:pt x="760" y="1124"/>
                    </a:cubicBezTo>
                    <a:cubicBezTo>
                      <a:pt x="728" y="1155"/>
                      <a:pt x="728" y="1207"/>
                      <a:pt x="760" y="1238"/>
                    </a:cubicBezTo>
                    <a:lnTo>
                      <a:pt x="9548" y="10026"/>
                    </a:lnTo>
                    <a:cubicBezTo>
                      <a:pt x="9580" y="10059"/>
                      <a:pt x="9631" y="10059"/>
                      <a:pt x="9663" y="10026"/>
                    </a:cubicBezTo>
                    <a:cubicBezTo>
                      <a:pt x="9694" y="9995"/>
                      <a:pt x="9694" y="9943"/>
                      <a:pt x="9663" y="9912"/>
                    </a:cubicBezTo>
                    <a:lnTo>
                      <a:pt x="874" y="1124"/>
                    </a:lnTo>
                    <a:close/>
                    <a:moveTo>
                      <a:pt x="396" y="1488"/>
                    </a:moveTo>
                    <a:cubicBezTo>
                      <a:pt x="364" y="1519"/>
                      <a:pt x="364" y="1570"/>
                      <a:pt x="396" y="1602"/>
                    </a:cubicBezTo>
                    <a:lnTo>
                      <a:pt x="9185" y="10390"/>
                    </a:lnTo>
                    <a:cubicBezTo>
                      <a:pt x="9216" y="10421"/>
                      <a:pt x="9268" y="10421"/>
                      <a:pt x="9299" y="10390"/>
                    </a:cubicBezTo>
                    <a:cubicBezTo>
                      <a:pt x="9330" y="10359"/>
                      <a:pt x="9330" y="10307"/>
                      <a:pt x="9299" y="10276"/>
                    </a:cubicBezTo>
                    <a:lnTo>
                      <a:pt x="511" y="1488"/>
                    </a:lnTo>
                    <a:cubicBezTo>
                      <a:pt x="479" y="1455"/>
                      <a:pt x="428" y="1455"/>
                      <a:pt x="396" y="1488"/>
                    </a:cubicBezTo>
                    <a:close/>
                  </a:path>
                </a:pathLst>
              </a:custGeom>
              <a:solidFill>
                <a:srgbClr val="3229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5"/>
              <p:cNvSpPr/>
              <p:nvPr/>
            </p:nvSpPr>
            <p:spPr>
              <a:xfrm>
                <a:off x="5513925" y="2104350"/>
                <a:ext cx="408600" cy="359375"/>
              </a:xfrm>
              <a:custGeom>
                <a:avLst/>
                <a:gdLst/>
                <a:ahLst/>
                <a:cxnLst/>
                <a:rect l="l" t="t" r="r" b="b"/>
                <a:pathLst>
                  <a:path w="16344" h="14375" extrusionOk="0">
                    <a:moveTo>
                      <a:pt x="2335" y="79"/>
                    </a:moveTo>
                    <a:cubicBezTo>
                      <a:pt x="2256" y="0"/>
                      <a:pt x="2127" y="0"/>
                      <a:pt x="2049" y="79"/>
                    </a:cubicBezTo>
                    <a:cubicBezTo>
                      <a:pt x="1969" y="158"/>
                      <a:pt x="1969" y="287"/>
                      <a:pt x="2049" y="365"/>
                    </a:cubicBezTo>
                    <a:lnTo>
                      <a:pt x="2189" y="505"/>
                    </a:lnTo>
                    <a:lnTo>
                      <a:pt x="78" y="2614"/>
                    </a:lnTo>
                    <a:cubicBezTo>
                      <a:pt x="0" y="2694"/>
                      <a:pt x="0" y="2822"/>
                      <a:pt x="78" y="2901"/>
                    </a:cubicBezTo>
                    <a:cubicBezTo>
                      <a:pt x="158" y="2979"/>
                      <a:pt x="287" y="2979"/>
                      <a:pt x="365" y="2901"/>
                    </a:cubicBezTo>
                    <a:lnTo>
                      <a:pt x="2474" y="792"/>
                    </a:lnTo>
                    <a:lnTo>
                      <a:pt x="3946" y="2263"/>
                    </a:lnTo>
                    <a:lnTo>
                      <a:pt x="1836" y="4372"/>
                    </a:lnTo>
                    <a:cubicBezTo>
                      <a:pt x="1758" y="4452"/>
                      <a:pt x="1758" y="4579"/>
                      <a:pt x="1836" y="4659"/>
                    </a:cubicBezTo>
                    <a:cubicBezTo>
                      <a:pt x="1916" y="4738"/>
                      <a:pt x="2044" y="4738"/>
                      <a:pt x="2123" y="4659"/>
                    </a:cubicBezTo>
                    <a:lnTo>
                      <a:pt x="4232" y="2550"/>
                    </a:lnTo>
                    <a:lnTo>
                      <a:pt x="5704" y="4021"/>
                    </a:lnTo>
                    <a:lnTo>
                      <a:pt x="3594" y="6130"/>
                    </a:lnTo>
                    <a:cubicBezTo>
                      <a:pt x="3515" y="6209"/>
                      <a:pt x="3515" y="6337"/>
                      <a:pt x="3594" y="6416"/>
                    </a:cubicBezTo>
                    <a:cubicBezTo>
                      <a:pt x="3673" y="6496"/>
                      <a:pt x="3801" y="6496"/>
                      <a:pt x="3880" y="6416"/>
                    </a:cubicBezTo>
                    <a:lnTo>
                      <a:pt x="5989" y="4307"/>
                    </a:lnTo>
                    <a:lnTo>
                      <a:pt x="7462" y="5778"/>
                    </a:lnTo>
                    <a:lnTo>
                      <a:pt x="5351" y="7887"/>
                    </a:lnTo>
                    <a:cubicBezTo>
                      <a:pt x="5273" y="7967"/>
                      <a:pt x="5273" y="8096"/>
                      <a:pt x="5351" y="8174"/>
                    </a:cubicBezTo>
                    <a:cubicBezTo>
                      <a:pt x="5431" y="8253"/>
                      <a:pt x="5560" y="8253"/>
                      <a:pt x="5638" y="8174"/>
                    </a:cubicBezTo>
                    <a:lnTo>
                      <a:pt x="7747" y="6065"/>
                    </a:lnTo>
                    <a:lnTo>
                      <a:pt x="9219" y="7536"/>
                    </a:lnTo>
                    <a:lnTo>
                      <a:pt x="7110" y="9646"/>
                    </a:lnTo>
                    <a:cubicBezTo>
                      <a:pt x="7031" y="9724"/>
                      <a:pt x="7031" y="9853"/>
                      <a:pt x="7110" y="9932"/>
                    </a:cubicBezTo>
                    <a:cubicBezTo>
                      <a:pt x="7188" y="10011"/>
                      <a:pt x="7317" y="10011"/>
                      <a:pt x="7396" y="9932"/>
                    </a:cubicBezTo>
                    <a:lnTo>
                      <a:pt x="9505" y="7822"/>
                    </a:lnTo>
                    <a:lnTo>
                      <a:pt x="10977" y="9293"/>
                    </a:lnTo>
                    <a:lnTo>
                      <a:pt x="8868" y="11404"/>
                    </a:lnTo>
                    <a:cubicBezTo>
                      <a:pt x="8788" y="11482"/>
                      <a:pt x="8788" y="11611"/>
                      <a:pt x="8868" y="11689"/>
                    </a:cubicBezTo>
                    <a:cubicBezTo>
                      <a:pt x="8946" y="11769"/>
                      <a:pt x="9075" y="11769"/>
                      <a:pt x="9153" y="11689"/>
                    </a:cubicBezTo>
                    <a:lnTo>
                      <a:pt x="11264" y="9580"/>
                    </a:lnTo>
                    <a:lnTo>
                      <a:pt x="15979" y="14295"/>
                    </a:lnTo>
                    <a:cubicBezTo>
                      <a:pt x="16057" y="14375"/>
                      <a:pt x="16186" y="14375"/>
                      <a:pt x="16264" y="14295"/>
                    </a:cubicBezTo>
                    <a:cubicBezTo>
                      <a:pt x="16344" y="14217"/>
                      <a:pt x="16344" y="14088"/>
                      <a:pt x="16264" y="14010"/>
                    </a:cubicBezTo>
                    <a:lnTo>
                      <a:pt x="11406" y="9151"/>
                    </a:lnTo>
                    <a:lnTo>
                      <a:pt x="9648" y="7393"/>
                    </a:lnTo>
                    <a:lnTo>
                      <a:pt x="7890" y="5635"/>
                    </a:lnTo>
                    <a:lnTo>
                      <a:pt x="6134" y="3878"/>
                    </a:lnTo>
                    <a:lnTo>
                      <a:pt x="6133" y="3877"/>
                    </a:lnTo>
                    <a:lnTo>
                      <a:pt x="6133" y="3877"/>
                    </a:lnTo>
                    <a:lnTo>
                      <a:pt x="4375" y="2120"/>
                    </a:lnTo>
                    <a:lnTo>
                      <a:pt x="2618" y="362"/>
                    </a:lnTo>
                    <a:lnTo>
                      <a:pt x="2335" y="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5"/>
              <p:cNvSpPr/>
              <p:nvPr/>
            </p:nvSpPr>
            <p:spPr>
              <a:xfrm>
                <a:off x="5583925" y="2624100"/>
                <a:ext cx="269625" cy="269650"/>
              </a:xfrm>
              <a:custGeom>
                <a:avLst/>
                <a:gdLst/>
                <a:ahLst/>
                <a:cxnLst/>
                <a:rect l="l" t="t" r="r" b="b"/>
                <a:pathLst>
                  <a:path w="10785" h="10786" extrusionOk="0">
                    <a:moveTo>
                      <a:pt x="1849" y="10640"/>
                    </a:moveTo>
                    <a:lnTo>
                      <a:pt x="10639" y="1850"/>
                    </a:lnTo>
                    <a:cubicBezTo>
                      <a:pt x="10670" y="1819"/>
                      <a:pt x="10722" y="1819"/>
                      <a:pt x="10753" y="1850"/>
                    </a:cubicBezTo>
                    <a:cubicBezTo>
                      <a:pt x="10784" y="1883"/>
                      <a:pt x="10784" y="1934"/>
                      <a:pt x="10753" y="1966"/>
                    </a:cubicBezTo>
                    <a:lnTo>
                      <a:pt x="1965" y="10754"/>
                    </a:lnTo>
                    <a:cubicBezTo>
                      <a:pt x="1932" y="10785"/>
                      <a:pt x="1882" y="10785"/>
                      <a:pt x="1849" y="10754"/>
                    </a:cubicBezTo>
                    <a:cubicBezTo>
                      <a:pt x="1818" y="10723"/>
                      <a:pt x="1818" y="10671"/>
                      <a:pt x="1849" y="10640"/>
                    </a:cubicBezTo>
                    <a:lnTo>
                      <a:pt x="1849" y="10640"/>
                    </a:lnTo>
                    <a:close/>
                    <a:moveTo>
                      <a:pt x="31" y="8822"/>
                    </a:moveTo>
                    <a:cubicBezTo>
                      <a:pt x="0" y="8853"/>
                      <a:pt x="0" y="8904"/>
                      <a:pt x="31" y="8936"/>
                    </a:cubicBezTo>
                    <a:cubicBezTo>
                      <a:pt x="63" y="8967"/>
                      <a:pt x="114" y="8967"/>
                      <a:pt x="146" y="8936"/>
                    </a:cubicBezTo>
                    <a:lnTo>
                      <a:pt x="8935" y="148"/>
                    </a:lnTo>
                    <a:cubicBezTo>
                      <a:pt x="8966" y="115"/>
                      <a:pt x="8966" y="65"/>
                      <a:pt x="8935" y="32"/>
                    </a:cubicBezTo>
                    <a:cubicBezTo>
                      <a:pt x="8902" y="1"/>
                      <a:pt x="8852" y="1"/>
                      <a:pt x="8820" y="32"/>
                    </a:cubicBezTo>
                    <a:lnTo>
                      <a:pt x="31" y="8822"/>
                    </a:lnTo>
                    <a:close/>
                    <a:moveTo>
                      <a:pt x="395" y="9185"/>
                    </a:moveTo>
                    <a:cubicBezTo>
                      <a:pt x="364" y="9217"/>
                      <a:pt x="364" y="9268"/>
                      <a:pt x="395" y="9300"/>
                    </a:cubicBezTo>
                    <a:cubicBezTo>
                      <a:pt x="427" y="9331"/>
                      <a:pt x="478" y="9331"/>
                      <a:pt x="509" y="9300"/>
                    </a:cubicBezTo>
                    <a:lnTo>
                      <a:pt x="9298" y="511"/>
                    </a:lnTo>
                    <a:cubicBezTo>
                      <a:pt x="9330" y="479"/>
                      <a:pt x="9330" y="429"/>
                      <a:pt x="9298" y="396"/>
                    </a:cubicBezTo>
                    <a:cubicBezTo>
                      <a:pt x="9266" y="365"/>
                      <a:pt x="9215" y="365"/>
                      <a:pt x="9183" y="396"/>
                    </a:cubicBezTo>
                    <a:lnTo>
                      <a:pt x="395" y="9185"/>
                    </a:lnTo>
                    <a:lnTo>
                      <a:pt x="395" y="9185"/>
                    </a:lnTo>
                    <a:close/>
                    <a:moveTo>
                      <a:pt x="759" y="9548"/>
                    </a:moveTo>
                    <a:cubicBezTo>
                      <a:pt x="728" y="9579"/>
                      <a:pt x="728" y="9631"/>
                      <a:pt x="759" y="9663"/>
                    </a:cubicBezTo>
                    <a:cubicBezTo>
                      <a:pt x="790" y="9695"/>
                      <a:pt x="842" y="9695"/>
                      <a:pt x="873" y="9663"/>
                    </a:cubicBezTo>
                    <a:lnTo>
                      <a:pt x="9661" y="874"/>
                    </a:lnTo>
                    <a:cubicBezTo>
                      <a:pt x="9694" y="843"/>
                      <a:pt x="9694" y="791"/>
                      <a:pt x="9661" y="760"/>
                    </a:cubicBezTo>
                    <a:cubicBezTo>
                      <a:pt x="9630" y="729"/>
                      <a:pt x="9579" y="729"/>
                      <a:pt x="9547" y="760"/>
                    </a:cubicBezTo>
                    <a:lnTo>
                      <a:pt x="759" y="9548"/>
                    </a:lnTo>
                    <a:lnTo>
                      <a:pt x="759" y="9548"/>
                    </a:lnTo>
                    <a:close/>
                    <a:moveTo>
                      <a:pt x="1123" y="9912"/>
                    </a:moveTo>
                    <a:cubicBezTo>
                      <a:pt x="1090" y="9943"/>
                      <a:pt x="1090" y="9995"/>
                      <a:pt x="1123" y="10026"/>
                    </a:cubicBezTo>
                    <a:cubicBezTo>
                      <a:pt x="1154" y="10059"/>
                      <a:pt x="1206" y="10059"/>
                      <a:pt x="1237" y="10026"/>
                    </a:cubicBezTo>
                    <a:lnTo>
                      <a:pt x="10025" y="1238"/>
                    </a:lnTo>
                    <a:cubicBezTo>
                      <a:pt x="10057" y="1207"/>
                      <a:pt x="10057" y="1155"/>
                      <a:pt x="10025" y="1124"/>
                    </a:cubicBezTo>
                    <a:cubicBezTo>
                      <a:pt x="9994" y="1091"/>
                      <a:pt x="9942" y="1091"/>
                      <a:pt x="9911" y="1124"/>
                    </a:cubicBezTo>
                    <a:close/>
                    <a:moveTo>
                      <a:pt x="1486" y="10390"/>
                    </a:moveTo>
                    <a:cubicBezTo>
                      <a:pt x="1518" y="10421"/>
                      <a:pt x="1568" y="10421"/>
                      <a:pt x="1601" y="10390"/>
                    </a:cubicBezTo>
                    <a:lnTo>
                      <a:pt x="10389" y="1602"/>
                    </a:lnTo>
                    <a:cubicBezTo>
                      <a:pt x="10420" y="1570"/>
                      <a:pt x="10420" y="1519"/>
                      <a:pt x="10389" y="1488"/>
                    </a:cubicBezTo>
                    <a:cubicBezTo>
                      <a:pt x="10358" y="1455"/>
                      <a:pt x="10306" y="1455"/>
                      <a:pt x="10275" y="1488"/>
                    </a:cubicBezTo>
                    <a:lnTo>
                      <a:pt x="1486" y="10276"/>
                    </a:lnTo>
                    <a:cubicBezTo>
                      <a:pt x="1454" y="10307"/>
                      <a:pt x="1454" y="10359"/>
                      <a:pt x="1486" y="103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5"/>
              <p:cNvSpPr/>
              <p:nvPr/>
            </p:nvSpPr>
            <p:spPr>
              <a:xfrm>
                <a:off x="5563150" y="2488950"/>
                <a:ext cx="359375" cy="408650"/>
              </a:xfrm>
              <a:custGeom>
                <a:avLst/>
                <a:gdLst/>
                <a:ahLst/>
                <a:cxnLst/>
                <a:rect l="l" t="t" r="r" b="b"/>
                <a:pathLst>
                  <a:path w="14375" h="16346" extrusionOk="0">
                    <a:moveTo>
                      <a:pt x="80" y="14010"/>
                    </a:moveTo>
                    <a:cubicBezTo>
                      <a:pt x="0" y="14089"/>
                      <a:pt x="0" y="14218"/>
                      <a:pt x="80" y="14296"/>
                    </a:cubicBezTo>
                    <a:cubicBezTo>
                      <a:pt x="158" y="14375"/>
                      <a:pt x="287" y="14375"/>
                      <a:pt x="366" y="14296"/>
                    </a:cubicBezTo>
                    <a:lnTo>
                      <a:pt x="505" y="14157"/>
                    </a:lnTo>
                    <a:lnTo>
                      <a:pt x="2616" y="16266"/>
                    </a:lnTo>
                    <a:cubicBezTo>
                      <a:pt x="2694" y="16346"/>
                      <a:pt x="2823" y="16346"/>
                      <a:pt x="2901" y="16266"/>
                    </a:cubicBezTo>
                    <a:cubicBezTo>
                      <a:pt x="2980" y="16187"/>
                      <a:pt x="2980" y="16059"/>
                      <a:pt x="2901" y="15980"/>
                    </a:cubicBezTo>
                    <a:lnTo>
                      <a:pt x="792" y="13870"/>
                    </a:lnTo>
                    <a:lnTo>
                      <a:pt x="2263" y="12399"/>
                    </a:lnTo>
                    <a:lnTo>
                      <a:pt x="4373" y="14509"/>
                    </a:lnTo>
                    <a:cubicBezTo>
                      <a:pt x="4452" y="14588"/>
                      <a:pt x="4580" y="14588"/>
                      <a:pt x="4659" y="14509"/>
                    </a:cubicBezTo>
                    <a:cubicBezTo>
                      <a:pt x="4738" y="14429"/>
                      <a:pt x="4738" y="14301"/>
                      <a:pt x="4659" y="14222"/>
                    </a:cubicBezTo>
                    <a:lnTo>
                      <a:pt x="2549" y="12113"/>
                    </a:lnTo>
                    <a:lnTo>
                      <a:pt x="4020" y="10641"/>
                    </a:lnTo>
                    <a:lnTo>
                      <a:pt x="6131" y="12751"/>
                    </a:lnTo>
                    <a:cubicBezTo>
                      <a:pt x="6209" y="12829"/>
                      <a:pt x="6338" y="12829"/>
                      <a:pt x="6416" y="12751"/>
                    </a:cubicBezTo>
                    <a:cubicBezTo>
                      <a:pt x="6496" y="12671"/>
                      <a:pt x="6496" y="12544"/>
                      <a:pt x="6416" y="12464"/>
                    </a:cubicBezTo>
                    <a:lnTo>
                      <a:pt x="4307" y="10355"/>
                    </a:lnTo>
                    <a:lnTo>
                      <a:pt x="5779" y="8883"/>
                    </a:lnTo>
                    <a:lnTo>
                      <a:pt x="7888" y="10993"/>
                    </a:lnTo>
                    <a:cubicBezTo>
                      <a:pt x="7967" y="11072"/>
                      <a:pt x="8096" y="11072"/>
                      <a:pt x="8175" y="10993"/>
                    </a:cubicBezTo>
                    <a:cubicBezTo>
                      <a:pt x="8253" y="10914"/>
                      <a:pt x="8253" y="10786"/>
                      <a:pt x="8175" y="10707"/>
                    </a:cubicBezTo>
                    <a:lnTo>
                      <a:pt x="6065" y="8598"/>
                    </a:lnTo>
                    <a:lnTo>
                      <a:pt x="7537" y="7125"/>
                    </a:lnTo>
                    <a:lnTo>
                      <a:pt x="9646" y="9236"/>
                    </a:lnTo>
                    <a:cubicBezTo>
                      <a:pt x="9724" y="9314"/>
                      <a:pt x="9853" y="9314"/>
                      <a:pt x="9932" y="9236"/>
                    </a:cubicBezTo>
                    <a:cubicBezTo>
                      <a:pt x="10011" y="9156"/>
                      <a:pt x="10011" y="9027"/>
                      <a:pt x="9932" y="8949"/>
                    </a:cubicBezTo>
                    <a:lnTo>
                      <a:pt x="7822" y="6840"/>
                    </a:lnTo>
                    <a:lnTo>
                      <a:pt x="9295" y="5368"/>
                    </a:lnTo>
                    <a:lnTo>
                      <a:pt x="11404" y="7478"/>
                    </a:lnTo>
                    <a:cubicBezTo>
                      <a:pt x="11482" y="7556"/>
                      <a:pt x="11611" y="7556"/>
                      <a:pt x="11690" y="7478"/>
                    </a:cubicBezTo>
                    <a:cubicBezTo>
                      <a:pt x="11769" y="7399"/>
                      <a:pt x="11769" y="7270"/>
                      <a:pt x="11690" y="7191"/>
                    </a:cubicBezTo>
                    <a:lnTo>
                      <a:pt x="9580" y="5082"/>
                    </a:lnTo>
                    <a:lnTo>
                      <a:pt x="14295" y="366"/>
                    </a:lnTo>
                    <a:cubicBezTo>
                      <a:pt x="14375" y="287"/>
                      <a:pt x="14375" y="159"/>
                      <a:pt x="14295" y="80"/>
                    </a:cubicBezTo>
                    <a:cubicBezTo>
                      <a:pt x="14217" y="1"/>
                      <a:pt x="14088" y="1"/>
                      <a:pt x="14010" y="80"/>
                    </a:cubicBezTo>
                    <a:lnTo>
                      <a:pt x="9151" y="4939"/>
                    </a:lnTo>
                    <a:lnTo>
                      <a:pt x="7394" y="6697"/>
                    </a:lnTo>
                    <a:lnTo>
                      <a:pt x="5636" y="8454"/>
                    </a:lnTo>
                    <a:lnTo>
                      <a:pt x="3878" y="10211"/>
                    </a:lnTo>
                    <a:lnTo>
                      <a:pt x="3878" y="10212"/>
                    </a:lnTo>
                    <a:lnTo>
                      <a:pt x="3877" y="10213"/>
                    </a:lnTo>
                    <a:lnTo>
                      <a:pt x="2121" y="11970"/>
                    </a:lnTo>
                    <a:lnTo>
                      <a:pt x="362" y="13727"/>
                    </a:lnTo>
                    <a:lnTo>
                      <a:pt x="80" y="140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5"/>
              <p:cNvSpPr/>
              <p:nvPr/>
            </p:nvSpPr>
            <p:spPr>
              <a:xfrm>
                <a:off x="6082900" y="2557950"/>
                <a:ext cx="269675" cy="269650"/>
              </a:xfrm>
              <a:custGeom>
                <a:avLst/>
                <a:gdLst/>
                <a:ahLst/>
                <a:cxnLst/>
                <a:rect l="l" t="t" r="r" b="b"/>
                <a:pathLst>
                  <a:path w="10787" h="10786" extrusionOk="0">
                    <a:moveTo>
                      <a:pt x="10640" y="8935"/>
                    </a:moveTo>
                    <a:lnTo>
                      <a:pt x="1851" y="147"/>
                    </a:lnTo>
                    <a:cubicBezTo>
                      <a:pt x="1820" y="116"/>
                      <a:pt x="1820" y="64"/>
                      <a:pt x="1851" y="32"/>
                    </a:cubicBezTo>
                    <a:cubicBezTo>
                      <a:pt x="1883" y="0"/>
                      <a:pt x="1934" y="0"/>
                      <a:pt x="1966" y="32"/>
                    </a:cubicBezTo>
                    <a:lnTo>
                      <a:pt x="10754" y="8821"/>
                    </a:lnTo>
                    <a:cubicBezTo>
                      <a:pt x="10786" y="8852"/>
                      <a:pt x="10786" y="8904"/>
                      <a:pt x="10754" y="8935"/>
                    </a:cubicBezTo>
                    <a:cubicBezTo>
                      <a:pt x="10722" y="8967"/>
                      <a:pt x="10671" y="8967"/>
                      <a:pt x="10640" y="8935"/>
                    </a:cubicBezTo>
                    <a:close/>
                    <a:moveTo>
                      <a:pt x="8821" y="10753"/>
                    </a:moveTo>
                    <a:cubicBezTo>
                      <a:pt x="8853" y="10786"/>
                      <a:pt x="8904" y="10786"/>
                      <a:pt x="8936" y="10753"/>
                    </a:cubicBezTo>
                    <a:cubicBezTo>
                      <a:pt x="8968" y="10722"/>
                      <a:pt x="8968" y="10670"/>
                      <a:pt x="8936" y="10639"/>
                    </a:cubicBezTo>
                    <a:lnTo>
                      <a:pt x="147" y="1851"/>
                    </a:lnTo>
                    <a:cubicBezTo>
                      <a:pt x="116" y="1818"/>
                      <a:pt x="65" y="1818"/>
                      <a:pt x="33" y="1851"/>
                    </a:cubicBezTo>
                    <a:cubicBezTo>
                      <a:pt x="1" y="1882"/>
                      <a:pt x="1" y="1934"/>
                      <a:pt x="33" y="1965"/>
                    </a:cubicBezTo>
                    <a:lnTo>
                      <a:pt x="8821" y="10753"/>
                    </a:lnTo>
                    <a:lnTo>
                      <a:pt x="8821" y="10753"/>
                    </a:lnTo>
                    <a:close/>
                    <a:moveTo>
                      <a:pt x="9185" y="10389"/>
                    </a:moveTo>
                    <a:cubicBezTo>
                      <a:pt x="9217" y="10422"/>
                      <a:pt x="9268" y="10422"/>
                      <a:pt x="9299" y="10389"/>
                    </a:cubicBezTo>
                    <a:cubicBezTo>
                      <a:pt x="9331" y="10358"/>
                      <a:pt x="9331" y="10307"/>
                      <a:pt x="9299" y="10275"/>
                    </a:cubicBezTo>
                    <a:lnTo>
                      <a:pt x="511" y="1487"/>
                    </a:lnTo>
                    <a:cubicBezTo>
                      <a:pt x="479" y="1456"/>
                      <a:pt x="428" y="1456"/>
                      <a:pt x="396" y="1487"/>
                    </a:cubicBezTo>
                    <a:cubicBezTo>
                      <a:pt x="365" y="1518"/>
                      <a:pt x="365" y="1570"/>
                      <a:pt x="396" y="1601"/>
                    </a:cubicBezTo>
                    <a:lnTo>
                      <a:pt x="9185" y="10389"/>
                    </a:lnTo>
                    <a:lnTo>
                      <a:pt x="9185" y="10389"/>
                    </a:lnTo>
                    <a:close/>
                    <a:moveTo>
                      <a:pt x="9549" y="10027"/>
                    </a:moveTo>
                    <a:cubicBezTo>
                      <a:pt x="9580" y="10058"/>
                      <a:pt x="9632" y="10058"/>
                      <a:pt x="9663" y="10027"/>
                    </a:cubicBezTo>
                    <a:cubicBezTo>
                      <a:pt x="9695" y="9995"/>
                      <a:pt x="9695" y="9944"/>
                      <a:pt x="9663" y="9911"/>
                    </a:cubicBezTo>
                    <a:lnTo>
                      <a:pt x="875" y="1123"/>
                    </a:lnTo>
                    <a:cubicBezTo>
                      <a:pt x="843" y="1092"/>
                      <a:pt x="792" y="1092"/>
                      <a:pt x="760" y="1123"/>
                    </a:cubicBezTo>
                    <a:cubicBezTo>
                      <a:pt x="728" y="1155"/>
                      <a:pt x="728" y="1206"/>
                      <a:pt x="760" y="1237"/>
                    </a:cubicBezTo>
                    <a:lnTo>
                      <a:pt x="9549" y="10027"/>
                    </a:lnTo>
                    <a:lnTo>
                      <a:pt x="9549" y="10027"/>
                    </a:lnTo>
                    <a:close/>
                    <a:moveTo>
                      <a:pt x="9912" y="9663"/>
                    </a:moveTo>
                    <a:cubicBezTo>
                      <a:pt x="9944" y="9694"/>
                      <a:pt x="9995" y="9694"/>
                      <a:pt x="10027" y="9663"/>
                    </a:cubicBezTo>
                    <a:cubicBezTo>
                      <a:pt x="10059" y="9632"/>
                      <a:pt x="10059" y="9580"/>
                      <a:pt x="10027" y="9549"/>
                    </a:cubicBezTo>
                    <a:lnTo>
                      <a:pt x="1238" y="759"/>
                    </a:lnTo>
                    <a:cubicBezTo>
                      <a:pt x="1207" y="728"/>
                      <a:pt x="1155" y="728"/>
                      <a:pt x="1124" y="759"/>
                    </a:cubicBezTo>
                    <a:cubicBezTo>
                      <a:pt x="1092" y="791"/>
                      <a:pt x="1092" y="842"/>
                      <a:pt x="1124" y="874"/>
                    </a:cubicBezTo>
                    <a:lnTo>
                      <a:pt x="9912" y="9663"/>
                    </a:lnTo>
                    <a:lnTo>
                      <a:pt x="9912" y="9663"/>
                    </a:lnTo>
                    <a:close/>
                    <a:moveTo>
                      <a:pt x="10390" y="9299"/>
                    </a:moveTo>
                    <a:cubicBezTo>
                      <a:pt x="10422" y="9268"/>
                      <a:pt x="10422" y="9216"/>
                      <a:pt x="10390" y="9185"/>
                    </a:cubicBezTo>
                    <a:lnTo>
                      <a:pt x="1602" y="396"/>
                    </a:lnTo>
                    <a:cubicBezTo>
                      <a:pt x="1570" y="364"/>
                      <a:pt x="1519" y="364"/>
                      <a:pt x="1488" y="396"/>
                    </a:cubicBezTo>
                    <a:cubicBezTo>
                      <a:pt x="1456" y="428"/>
                      <a:pt x="1456" y="478"/>
                      <a:pt x="1488" y="511"/>
                    </a:cubicBezTo>
                    <a:lnTo>
                      <a:pt x="10276" y="9299"/>
                    </a:lnTo>
                    <a:cubicBezTo>
                      <a:pt x="10307" y="9330"/>
                      <a:pt x="10359" y="9330"/>
                      <a:pt x="10390" y="92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5"/>
              <p:cNvSpPr/>
              <p:nvPr/>
            </p:nvSpPr>
            <p:spPr>
              <a:xfrm>
                <a:off x="5947750" y="2488950"/>
                <a:ext cx="408650" cy="359400"/>
              </a:xfrm>
              <a:custGeom>
                <a:avLst/>
                <a:gdLst/>
                <a:ahLst/>
                <a:cxnLst/>
                <a:rect l="l" t="t" r="r" b="b"/>
                <a:pathLst>
                  <a:path w="16346" h="14376" extrusionOk="0">
                    <a:moveTo>
                      <a:pt x="14010" y="14296"/>
                    </a:moveTo>
                    <a:cubicBezTo>
                      <a:pt x="14090" y="14375"/>
                      <a:pt x="14217" y="14375"/>
                      <a:pt x="14297" y="14296"/>
                    </a:cubicBezTo>
                    <a:cubicBezTo>
                      <a:pt x="14375" y="14218"/>
                      <a:pt x="14375" y="14089"/>
                      <a:pt x="14297" y="14010"/>
                    </a:cubicBezTo>
                    <a:lnTo>
                      <a:pt x="14157" y="13870"/>
                    </a:lnTo>
                    <a:lnTo>
                      <a:pt x="16266" y="11760"/>
                    </a:lnTo>
                    <a:cubicBezTo>
                      <a:pt x="16346" y="11682"/>
                      <a:pt x="16346" y="11553"/>
                      <a:pt x="16266" y="11475"/>
                    </a:cubicBezTo>
                    <a:cubicBezTo>
                      <a:pt x="16188" y="11395"/>
                      <a:pt x="16059" y="11395"/>
                      <a:pt x="15981" y="11475"/>
                    </a:cubicBezTo>
                    <a:lnTo>
                      <a:pt x="13870" y="13584"/>
                    </a:lnTo>
                    <a:lnTo>
                      <a:pt x="12399" y="12113"/>
                    </a:lnTo>
                    <a:lnTo>
                      <a:pt x="14508" y="10003"/>
                    </a:lnTo>
                    <a:cubicBezTo>
                      <a:pt x="14588" y="9924"/>
                      <a:pt x="14588" y="9795"/>
                      <a:pt x="14508" y="9717"/>
                    </a:cubicBezTo>
                    <a:cubicBezTo>
                      <a:pt x="14430" y="9638"/>
                      <a:pt x="14301" y="9638"/>
                      <a:pt x="14222" y="9717"/>
                    </a:cubicBezTo>
                    <a:lnTo>
                      <a:pt x="12113" y="11826"/>
                    </a:lnTo>
                    <a:lnTo>
                      <a:pt x="10642" y="10355"/>
                    </a:lnTo>
                    <a:lnTo>
                      <a:pt x="12751" y="8245"/>
                    </a:lnTo>
                    <a:cubicBezTo>
                      <a:pt x="12830" y="8167"/>
                      <a:pt x="12830" y="8038"/>
                      <a:pt x="12751" y="7959"/>
                    </a:cubicBezTo>
                    <a:cubicBezTo>
                      <a:pt x="12671" y="7880"/>
                      <a:pt x="12544" y="7880"/>
                      <a:pt x="12464" y="7959"/>
                    </a:cubicBezTo>
                    <a:lnTo>
                      <a:pt x="10355" y="10069"/>
                    </a:lnTo>
                    <a:lnTo>
                      <a:pt x="8884" y="8596"/>
                    </a:lnTo>
                    <a:lnTo>
                      <a:pt x="10993" y="6487"/>
                    </a:lnTo>
                    <a:cubicBezTo>
                      <a:pt x="11073" y="6409"/>
                      <a:pt x="11073" y="6280"/>
                      <a:pt x="10993" y="6202"/>
                    </a:cubicBezTo>
                    <a:cubicBezTo>
                      <a:pt x="10914" y="6122"/>
                      <a:pt x="10786" y="6122"/>
                      <a:pt x="10707" y="6202"/>
                    </a:cubicBezTo>
                    <a:lnTo>
                      <a:pt x="8597" y="8311"/>
                    </a:lnTo>
                    <a:lnTo>
                      <a:pt x="7126" y="6839"/>
                    </a:lnTo>
                    <a:lnTo>
                      <a:pt x="9236" y="4730"/>
                    </a:lnTo>
                    <a:cubicBezTo>
                      <a:pt x="9315" y="4651"/>
                      <a:pt x="9315" y="4522"/>
                      <a:pt x="9236" y="4444"/>
                    </a:cubicBezTo>
                    <a:cubicBezTo>
                      <a:pt x="9156" y="4365"/>
                      <a:pt x="9028" y="4365"/>
                      <a:pt x="8949" y="4444"/>
                    </a:cubicBezTo>
                    <a:lnTo>
                      <a:pt x="6840" y="6553"/>
                    </a:lnTo>
                    <a:lnTo>
                      <a:pt x="5369" y="5081"/>
                    </a:lnTo>
                    <a:lnTo>
                      <a:pt x="7478" y="2972"/>
                    </a:lnTo>
                    <a:cubicBezTo>
                      <a:pt x="7557" y="2894"/>
                      <a:pt x="7557" y="2765"/>
                      <a:pt x="7478" y="2686"/>
                    </a:cubicBezTo>
                    <a:cubicBezTo>
                      <a:pt x="7398" y="2607"/>
                      <a:pt x="7271" y="2607"/>
                      <a:pt x="7191" y="2686"/>
                    </a:cubicBezTo>
                    <a:lnTo>
                      <a:pt x="5082" y="4796"/>
                    </a:lnTo>
                    <a:lnTo>
                      <a:pt x="367" y="79"/>
                    </a:lnTo>
                    <a:cubicBezTo>
                      <a:pt x="287" y="1"/>
                      <a:pt x="160" y="1"/>
                      <a:pt x="80" y="79"/>
                    </a:cubicBezTo>
                    <a:cubicBezTo>
                      <a:pt x="1" y="159"/>
                      <a:pt x="1" y="287"/>
                      <a:pt x="80" y="366"/>
                    </a:cubicBezTo>
                    <a:lnTo>
                      <a:pt x="4939" y="5224"/>
                    </a:lnTo>
                    <a:lnTo>
                      <a:pt x="6696" y="6982"/>
                    </a:lnTo>
                    <a:lnTo>
                      <a:pt x="8454" y="8740"/>
                    </a:lnTo>
                    <a:lnTo>
                      <a:pt x="10212" y="10497"/>
                    </a:lnTo>
                    <a:lnTo>
                      <a:pt x="10212" y="10498"/>
                    </a:lnTo>
                    <a:lnTo>
                      <a:pt x="10213" y="10498"/>
                    </a:lnTo>
                    <a:lnTo>
                      <a:pt x="11969" y="12256"/>
                    </a:lnTo>
                    <a:lnTo>
                      <a:pt x="13727" y="14014"/>
                    </a:lnTo>
                    <a:lnTo>
                      <a:pt x="14010" y="142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5"/>
              <p:cNvSpPr/>
              <p:nvPr/>
            </p:nvSpPr>
            <p:spPr>
              <a:xfrm>
                <a:off x="6016775" y="2058925"/>
                <a:ext cx="269625" cy="269650"/>
              </a:xfrm>
              <a:custGeom>
                <a:avLst/>
                <a:gdLst/>
                <a:ahLst/>
                <a:cxnLst/>
                <a:rect l="l" t="t" r="r" b="b"/>
                <a:pathLst>
                  <a:path w="10785" h="10786" extrusionOk="0">
                    <a:moveTo>
                      <a:pt x="8935" y="147"/>
                    </a:moveTo>
                    <a:lnTo>
                      <a:pt x="146" y="8935"/>
                    </a:lnTo>
                    <a:cubicBezTo>
                      <a:pt x="115" y="8968"/>
                      <a:pt x="63" y="8968"/>
                      <a:pt x="32" y="8935"/>
                    </a:cubicBezTo>
                    <a:cubicBezTo>
                      <a:pt x="0" y="8904"/>
                      <a:pt x="0" y="8852"/>
                      <a:pt x="32" y="8821"/>
                    </a:cubicBezTo>
                    <a:lnTo>
                      <a:pt x="8820" y="33"/>
                    </a:lnTo>
                    <a:cubicBezTo>
                      <a:pt x="8852" y="0"/>
                      <a:pt x="8903" y="0"/>
                      <a:pt x="8935" y="33"/>
                    </a:cubicBezTo>
                    <a:cubicBezTo>
                      <a:pt x="8967" y="64"/>
                      <a:pt x="8967" y="116"/>
                      <a:pt x="8935" y="147"/>
                    </a:cubicBezTo>
                    <a:close/>
                    <a:moveTo>
                      <a:pt x="10753" y="1965"/>
                    </a:moveTo>
                    <a:cubicBezTo>
                      <a:pt x="10785" y="1934"/>
                      <a:pt x="10785" y="1882"/>
                      <a:pt x="10753" y="1851"/>
                    </a:cubicBezTo>
                    <a:cubicBezTo>
                      <a:pt x="10721" y="1820"/>
                      <a:pt x="10670" y="1820"/>
                      <a:pt x="10638" y="1851"/>
                    </a:cubicBezTo>
                    <a:lnTo>
                      <a:pt x="1850" y="10639"/>
                    </a:lnTo>
                    <a:cubicBezTo>
                      <a:pt x="1818" y="10671"/>
                      <a:pt x="1818" y="10722"/>
                      <a:pt x="1850" y="10753"/>
                    </a:cubicBezTo>
                    <a:cubicBezTo>
                      <a:pt x="1881" y="10786"/>
                      <a:pt x="1933" y="10786"/>
                      <a:pt x="1964" y="10753"/>
                    </a:cubicBezTo>
                    <a:lnTo>
                      <a:pt x="10753" y="1965"/>
                    </a:lnTo>
                    <a:lnTo>
                      <a:pt x="10753" y="1965"/>
                    </a:lnTo>
                    <a:close/>
                    <a:moveTo>
                      <a:pt x="10389" y="1601"/>
                    </a:moveTo>
                    <a:cubicBezTo>
                      <a:pt x="10421" y="1570"/>
                      <a:pt x="10421" y="1518"/>
                      <a:pt x="10389" y="1487"/>
                    </a:cubicBezTo>
                    <a:cubicBezTo>
                      <a:pt x="10358" y="1456"/>
                      <a:pt x="10307" y="1456"/>
                      <a:pt x="10275" y="1487"/>
                    </a:cubicBezTo>
                    <a:lnTo>
                      <a:pt x="1486" y="10275"/>
                    </a:lnTo>
                    <a:cubicBezTo>
                      <a:pt x="1455" y="10308"/>
                      <a:pt x="1455" y="10358"/>
                      <a:pt x="1486" y="10391"/>
                    </a:cubicBezTo>
                    <a:cubicBezTo>
                      <a:pt x="1518" y="10422"/>
                      <a:pt x="1569" y="10422"/>
                      <a:pt x="1601" y="10391"/>
                    </a:cubicBezTo>
                    <a:close/>
                    <a:moveTo>
                      <a:pt x="10026" y="1239"/>
                    </a:moveTo>
                    <a:cubicBezTo>
                      <a:pt x="10057" y="1206"/>
                      <a:pt x="10057" y="1156"/>
                      <a:pt x="10026" y="1123"/>
                    </a:cubicBezTo>
                    <a:cubicBezTo>
                      <a:pt x="9994" y="1092"/>
                      <a:pt x="9943" y="1092"/>
                      <a:pt x="9911" y="1123"/>
                    </a:cubicBezTo>
                    <a:lnTo>
                      <a:pt x="1123" y="9913"/>
                    </a:lnTo>
                    <a:cubicBezTo>
                      <a:pt x="1091" y="9944"/>
                      <a:pt x="1091" y="9995"/>
                      <a:pt x="1123" y="10027"/>
                    </a:cubicBezTo>
                    <a:cubicBezTo>
                      <a:pt x="1155" y="10058"/>
                      <a:pt x="1206" y="10058"/>
                      <a:pt x="1237" y="10027"/>
                    </a:cubicBezTo>
                    <a:lnTo>
                      <a:pt x="10026" y="1239"/>
                    </a:lnTo>
                    <a:lnTo>
                      <a:pt x="10026" y="1239"/>
                    </a:lnTo>
                    <a:close/>
                    <a:moveTo>
                      <a:pt x="9662" y="875"/>
                    </a:moveTo>
                    <a:cubicBezTo>
                      <a:pt x="9694" y="843"/>
                      <a:pt x="9694" y="792"/>
                      <a:pt x="9662" y="761"/>
                    </a:cubicBezTo>
                    <a:cubicBezTo>
                      <a:pt x="9630" y="728"/>
                      <a:pt x="9579" y="728"/>
                      <a:pt x="9548" y="761"/>
                    </a:cubicBezTo>
                    <a:lnTo>
                      <a:pt x="759" y="9549"/>
                    </a:lnTo>
                    <a:cubicBezTo>
                      <a:pt x="728" y="9580"/>
                      <a:pt x="728" y="9632"/>
                      <a:pt x="759" y="9663"/>
                    </a:cubicBezTo>
                    <a:cubicBezTo>
                      <a:pt x="791" y="9694"/>
                      <a:pt x="842" y="9694"/>
                      <a:pt x="874" y="9663"/>
                    </a:cubicBezTo>
                    <a:lnTo>
                      <a:pt x="9662" y="875"/>
                    </a:lnTo>
                    <a:lnTo>
                      <a:pt x="9662" y="875"/>
                    </a:lnTo>
                    <a:close/>
                    <a:moveTo>
                      <a:pt x="9298" y="397"/>
                    </a:moveTo>
                    <a:cubicBezTo>
                      <a:pt x="9267" y="364"/>
                      <a:pt x="9215" y="364"/>
                      <a:pt x="9184" y="397"/>
                    </a:cubicBezTo>
                    <a:lnTo>
                      <a:pt x="396" y="9185"/>
                    </a:lnTo>
                    <a:cubicBezTo>
                      <a:pt x="364" y="9216"/>
                      <a:pt x="364" y="9268"/>
                      <a:pt x="396" y="9299"/>
                    </a:cubicBezTo>
                    <a:cubicBezTo>
                      <a:pt x="427" y="9330"/>
                      <a:pt x="478" y="9330"/>
                      <a:pt x="510" y="9299"/>
                    </a:cubicBezTo>
                    <a:lnTo>
                      <a:pt x="9298" y="511"/>
                    </a:lnTo>
                    <a:cubicBezTo>
                      <a:pt x="9330" y="480"/>
                      <a:pt x="9330" y="428"/>
                      <a:pt x="9298" y="3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5"/>
              <p:cNvSpPr/>
              <p:nvPr/>
            </p:nvSpPr>
            <p:spPr>
              <a:xfrm>
                <a:off x="5947775" y="2055100"/>
                <a:ext cx="359400" cy="408625"/>
              </a:xfrm>
              <a:custGeom>
                <a:avLst/>
                <a:gdLst/>
                <a:ahLst/>
                <a:cxnLst/>
                <a:rect l="l" t="t" r="r" b="b"/>
                <a:pathLst>
                  <a:path w="14376" h="16345" extrusionOk="0">
                    <a:moveTo>
                      <a:pt x="14296" y="2335"/>
                    </a:moveTo>
                    <a:cubicBezTo>
                      <a:pt x="14375" y="2257"/>
                      <a:pt x="14375" y="2128"/>
                      <a:pt x="14296" y="2049"/>
                    </a:cubicBezTo>
                    <a:cubicBezTo>
                      <a:pt x="14216" y="1970"/>
                      <a:pt x="14089" y="1970"/>
                      <a:pt x="14009" y="2049"/>
                    </a:cubicBezTo>
                    <a:lnTo>
                      <a:pt x="13869" y="2189"/>
                    </a:lnTo>
                    <a:lnTo>
                      <a:pt x="11760" y="80"/>
                    </a:lnTo>
                    <a:cubicBezTo>
                      <a:pt x="11682" y="0"/>
                      <a:pt x="11553" y="0"/>
                      <a:pt x="11475" y="80"/>
                    </a:cubicBezTo>
                    <a:cubicBezTo>
                      <a:pt x="11395" y="158"/>
                      <a:pt x="11395" y="287"/>
                      <a:pt x="11475" y="366"/>
                    </a:cubicBezTo>
                    <a:lnTo>
                      <a:pt x="13584" y="2475"/>
                    </a:lnTo>
                    <a:lnTo>
                      <a:pt x="12112" y="3946"/>
                    </a:lnTo>
                    <a:lnTo>
                      <a:pt x="10003" y="1837"/>
                    </a:lnTo>
                    <a:cubicBezTo>
                      <a:pt x="9924" y="1758"/>
                      <a:pt x="9795" y="1758"/>
                      <a:pt x="9716" y="1837"/>
                    </a:cubicBezTo>
                    <a:cubicBezTo>
                      <a:pt x="9638" y="1916"/>
                      <a:pt x="9638" y="2044"/>
                      <a:pt x="9716" y="2124"/>
                    </a:cubicBezTo>
                    <a:lnTo>
                      <a:pt x="11826" y="4233"/>
                    </a:lnTo>
                    <a:lnTo>
                      <a:pt x="10354" y="5704"/>
                    </a:lnTo>
                    <a:lnTo>
                      <a:pt x="8245" y="3595"/>
                    </a:lnTo>
                    <a:cubicBezTo>
                      <a:pt x="8165" y="3515"/>
                      <a:pt x="8038" y="3515"/>
                      <a:pt x="7958" y="3595"/>
                    </a:cubicBezTo>
                    <a:cubicBezTo>
                      <a:pt x="7880" y="3674"/>
                      <a:pt x="7880" y="3802"/>
                      <a:pt x="7958" y="3881"/>
                    </a:cubicBezTo>
                    <a:lnTo>
                      <a:pt x="10067" y="5991"/>
                    </a:lnTo>
                    <a:lnTo>
                      <a:pt x="8596" y="7462"/>
                    </a:lnTo>
                    <a:lnTo>
                      <a:pt x="6487" y="5352"/>
                    </a:lnTo>
                    <a:cubicBezTo>
                      <a:pt x="6408" y="5274"/>
                      <a:pt x="6280" y="5274"/>
                      <a:pt x="6201" y="5352"/>
                    </a:cubicBezTo>
                    <a:cubicBezTo>
                      <a:pt x="6122" y="5432"/>
                      <a:pt x="6122" y="5560"/>
                      <a:pt x="6201" y="5639"/>
                    </a:cubicBezTo>
                    <a:lnTo>
                      <a:pt x="8310" y="7748"/>
                    </a:lnTo>
                    <a:lnTo>
                      <a:pt x="6839" y="9219"/>
                    </a:lnTo>
                    <a:lnTo>
                      <a:pt x="4730" y="7110"/>
                    </a:lnTo>
                    <a:cubicBezTo>
                      <a:pt x="4650" y="7032"/>
                      <a:pt x="4523" y="7032"/>
                      <a:pt x="4443" y="7110"/>
                    </a:cubicBezTo>
                    <a:cubicBezTo>
                      <a:pt x="4365" y="7190"/>
                      <a:pt x="4365" y="7317"/>
                      <a:pt x="4443" y="7397"/>
                    </a:cubicBezTo>
                    <a:lnTo>
                      <a:pt x="6552" y="9506"/>
                    </a:lnTo>
                    <a:lnTo>
                      <a:pt x="5081" y="10977"/>
                    </a:lnTo>
                    <a:lnTo>
                      <a:pt x="2972" y="8868"/>
                    </a:lnTo>
                    <a:cubicBezTo>
                      <a:pt x="2893" y="8789"/>
                      <a:pt x="2765" y="8789"/>
                      <a:pt x="2685" y="8868"/>
                    </a:cubicBezTo>
                    <a:cubicBezTo>
                      <a:pt x="2607" y="8947"/>
                      <a:pt x="2607" y="9075"/>
                      <a:pt x="2685" y="9154"/>
                    </a:cubicBezTo>
                    <a:lnTo>
                      <a:pt x="4795" y="11263"/>
                    </a:lnTo>
                    <a:lnTo>
                      <a:pt x="79" y="15979"/>
                    </a:lnTo>
                    <a:cubicBezTo>
                      <a:pt x="1" y="16058"/>
                      <a:pt x="1" y="16187"/>
                      <a:pt x="79" y="16265"/>
                    </a:cubicBezTo>
                    <a:cubicBezTo>
                      <a:pt x="159" y="16345"/>
                      <a:pt x="286" y="16345"/>
                      <a:pt x="366" y="16265"/>
                    </a:cubicBezTo>
                    <a:lnTo>
                      <a:pt x="5224" y="11407"/>
                    </a:lnTo>
                    <a:lnTo>
                      <a:pt x="6982" y="9649"/>
                    </a:lnTo>
                    <a:lnTo>
                      <a:pt x="8740" y="7891"/>
                    </a:lnTo>
                    <a:lnTo>
                      <a:pt x="10497" y="6134"/>
                    </a:lnTo>
                    <a:lnTo>
                      <a:pt x="10497" y="6134"/>
                    </a:lnTo>
                    <a:lnTo>
                      <a:pt x="10498" y="6133"/>
                    </a:lnTo>
                    <a:lnTo>
                      <a:pt x="12255" y="4376"/>
                    </a:lnTo>
                    <a:lnTo>
                      <a:pt x="14013" y="2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5"/>
              <p:cNvSpPr/>
              <p:nvPr/>
            </p:nvSpPr>
            <p:spPr>
              <a:xfrm>
                <a:off x="5904375" y="2445550"/>
                <a:ext cx="61575" cy="6160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464" extrusionOk="0">
                    <a:moveTo>
                      <a:pt x="361" y="361"/>
                    </a:moveTo>
                    <a:cubicBezTo>
                      <a:pt x="602" y="121"/>
                      <a:pt x="916" y="0"/>
                      <a:pt x="1231" y="0"/>
                    </a:cubicBezTo>
                    <a:cubicBezTo>
                      <a:pt x="1546" y="0"/>
                      <a:pt x="1861" y="121"/>
                      <a:pt x="2102" y="361"/>
                    </a:cubicBezTo>
                    <a:cubicBezTo>
                      <a:pt x="2342" y="602"/>
                      <a:pt x="2462" y="917"/>
                      <a:pt x="2462" y="1232"/>
                    </a:cubicBezTo>
                    <a:cubicBezTo>
                      <a:pt x="2462" y="1546"/>
                      <a:pt x="2342" y="1862"/>
                      <a:pt x="2102" y="2102"/>
                    </a:cubicBezTo>
                    <a:cubicBezTo>
                      <a:pt x="1861" y="2342"/>
                      <a:pt x="1546" y="2463"/>
                      <a:pt x="1231" y="2463"/>
                    </a:cubicBezTo>
                    <a:cubicBezTo>
                      <a:pt x="916" y="2463"/>
                      <a:pt x="602" y="2342"/>
                      <a:pt x="361" y="2102"/>
                    </a:cubicBezTo>
                    <a:cubicBezTo>
                      <a:pt x="120" y="1862"/>
                      <a:pt x="0" y="1546"/>
                      <a:pt x="0" y="1232"/>
                    </a:cubicBezTo>
                    <a:cubicBezTo>
                      <a:pt x="0" y="917"/>
                      <a:pt x="120" y="602"/>
                      <a:pt x="361" y="361"/>
                    </a:cubicBezTo>
                    <a:close/>
                    <a:moveTo>
                      <a:pt x="648" y="1816"/>
                    </a:moveTo>
                    <a:cubicBezTo>
                      <a:pt x="809" y="1977"/>
                      <a:pt x="1019" y="2058"/>
                      <a:pt x="1231" y="2058"/>
                    </a:cubicBezTo>
                    <a:cubicBezTo>
                      <a:pt x="1442" y="2058"/>
                      <a:pt x="1654" y="1977"/>
                      <a:pt x="1815" y="1816"/>
                    </a:cubicBezTo>
                    <a:cubicBezTo>
                      <a:pt x="1976" y="1655"/>
                      <a:pt x="2057" y="1443"/>
                      <a:pt x="2057" y="1232"/>
                    </a:cubicBezTo>
                    <a:cubicBezTo>
                      <a:pt x="2057" y="1020"/>
                      <a:pt x="1976" y="809"/>
                      <a:pt x="1815" y="647"/>
                    </a:cubicBezTo>
                    <a:cubicBezTo>
                      <a:pt x="1654" y="486"/>
                      <a:pt x="1442" y="406"/>
                      <a:pt x="1231" y="406"/>
                    </a:cubicBezTo>
                    <a:cubicBezTo>
                      <a:pt x="1019" y="406"/>
                      <a:pt x="809" y="486"/>
                      <a:pt x="648" y="647"/>
                    </a:cubicBezTo>
                    <a:cubicBezTo>
                      <a:pt x="486" y="809"/>
                      <a:pt x="405" y="1020"/>
                      <a:pt x="405" y="1232"/>
                    </a:cubicBezTo>
                    <a:cubicBezTo>
                      <a:pt x="405" y="1443"/>
                      <a:pt x="485" y="1655"/>
                      <a:pt x="648" y="18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5"/>
              <p:cNvSpPr/>
              <p:nvPr/>
            </p:nvSpPr>
            <p:spPr>
              <a:xfrm>
                <a:off x="5873400" y="2747275"/>
                <a:ext cx="1715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745" extrusionOk="0">
                    <a:moveTo>
                      <a:pt x="6488" y="1"/>
                    </a:moveTo>
                    <a:lnTo>
                      <a:pt x="372" y="1"/>
                    </a:lnTo>
                    <a:cubicBezTo>
                      <a:pt x="167" y="1"/>
                      <a:pt x="0" y="169"/>
                      <a:pt x="0" y="373"/>
                    </a:cubicBezTo>
                    <a:lnTo>
                      <a:pt x="0" y="373"/>
                    </a:lnTo>
                    <a:cubicBezTo>
                      <a:pt x="0" y="577"/>
                      <a:pt x="167" y="744"/>
                      <a:pt x="372" y="744"/>
                    </a:cubicBezTo>
                    <a:lnTo>
                      <a:pt x="6488" y="744"/>
                    </a:lnTo>
                    <a:cubicBezTo>
                      <a:pt x="6693" y="744"/>
                      <a:pt x="6859" y="577"/>
                      <a:pt x="6859" y="373"/>
                    </a:cubicBezTo>
                    <a:lnTo>
                      <a:pt x="6859" y="373"/>
                    </a:lnTo>
                    <a:cubicBezTo>
                      <a:pt x="6859" y="169"/>
                      <a:pt x="6693" y="2"/>
                      <a:pt x="6488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5"/>
              <p:cNvSpPr/>
              <p:nvPr/>
            </p:nvSpPr>
            <p:spPr>
              <a:xfrm>
                <a:off x="5873400" y="2801775"/>
                <a:ext cx="1715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743" extrusionOk="0">
                    <a:moveTo>
                      <a:pt x="6488" y="1"/>
                    </a:moveTo>
                    <a:lnTo>
                      <a:pt x="372" y="1"/>
                    </a:lnTo>
                    <a:cubicBezTo>
                      <a:pt x="167" y="1"/>
                      <a:pt x="0" y="167"/>
                      <a:pt x="0" y="372"/>
                    </a:cubicBezTo>
                    <a:lnTo>
                      <a:pt x="0" y="372"/>
                    </a:lnTo>
                    <a:cubicBezTo>
                      <a:pt x="0" y="576"/>
                      <a:pt x="167" y="743"/>
                      <a:pt x="372" y="743"/>
                    </a:cubicBezTo>
                    <a:lnTo>
                      <a:pt x="6488" y="743"/>
                    </a:lnTo>
                    <a:cubicBezTo>
                      <a:pt x="6693" y="743"/>
                      <a:pt x="6859" y="576"/>
                      <a:pt x="6859" y="372"/>
                    </a:cubicBezTo>
                    <a:lnTo>
                      <a:pt x="6859" y="372"/>
                    </a:lnTo>
                    <a:cubicBezTo>
                      <a:pt x="6859" y="167"/>
                      <a:pt x="6693" y="1"/>
                      <a:pt x="64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5"/>
              <p:cNvSpPr/>
              <p:nvPr/>
            </p:nvSpPr>
            <p:spPr>
              <a:xfrm>
                <a:off x="5873400" y="2856250"/>
                <a:ext cx="1715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744" extrusionOk="0">
                    <a:moveTo>
                      <a:pt x="6488" y="0"/>
                    </a:moveTo>
                    <a:lnTo>
                      <a:pt x="372" y="0"/>
                    </a:lnTo>
                    <a:cubicBezTo>
                      <a:pt x="167" y="0"/>
                      <a:pt x="0" y="167"/>
                      <a:pt x="0" y="372"/>
                    </a:cubicBezTo>
                    <a:lnTo>
                      <a:pt x="0" y="372"/>
                    </a:lnTo>
                    <a:cubicBezTo>
                      <a:pt x="0" y="576"/>
                      <a:pt x="167" y="744"/>
                      <a:pt x="372" y="744"/>
                    </a:cubicBezTo>
                    <a:lnTo>
                      <a:pt x="6488" y="744"/>
                    </a:lnTo>
                    <a:cubicBezTo>
                      <a:pt x="6693" y="744"/>
                      <a:pt x="6859" y="576"/>
                      <a:pt x="6859" y="372"/>
                    </a:cubicBezTo>
                    <a:lnTo>
                      <a:pt x="6859" y="372"/>
                    </a:lnTo>
                    <a:cubicBezTo>
                      <a:pt x="6859" y="168"/>
                      <a:pt x="6693" y="0"/>
                      <a:pt x="6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5"/>
              <p:cNvSpPr/>
              <p:nvPr/>
            </p:nvSpPr>
            <p:spPr>
              <a:xfrm>
                <a:off x="5873400" y="2910725"/>
                <a:ext cx="1715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744" extrusionOk="0">
                    <a:moveTo>
                      <a:pt x="6488" y="1"/>
                    </a:moveTo>
                    <a:lnTo>
                      <a:pt x="372" y="1"/>
                    </a:lnTo>
                    <a:cubicBezTo>
                      <a:pt x="167" y="1"/>
                      <a:pt x="0" y="168"/>
                      <a:pt x="0" y="371"/>
                    </a:cubicBezTo>
                    <a:lnTo>
                      <a:pt x="0" y="371"/>
                    </a:lnTo>
                    <a:cubicBezTo>
                      <a:pt x="0" y="576"/>
                      <a:pt x="167" y="743"/>
                      <a:pt x="372" y="743"/>
                    </a:cubicBezTo>
                    <a:lnTo>
                      <a:pt x="6488" y="743"/>
                    </a:lnTo>
                    <a:cubicBezTo>
                      <a:pt x="6693" y="743"/>
                      <a:pt x="6859" y="576"/>
                      <a:pt x="6859" y="371"/>
                    </a:cubicBezTo>
                    <a:lnTo>
                      <a:pt x="6859" y="371"/>
                    </a:lnTo>
                    <a:cubicBezTo>
                      <a:pt x="6859" y="168"/>
                      <a:pt x="6693" y="1"/>
                      <a:pt x="64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5"/>
              <p:cNvSpPr/>
              <p:nvPr/>
            </p:nvSpPr>
            <p:spPr>
              <a:xfrm>
                <a:off x="5873400" y="2965200"/>
                <a:ext cx="17150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744" extrusionOk="0">
                    <a:moveTo>
                      <a:pt x="6488" y="0"/>
                    </a:moveTo>
                    <a:lnTo>
                      <a:pt x="372" y="0"/>
                    </a:lnTo>
                    <a:cubicBezTo>
                      <a:pt x="167" y="0"/>
                      <a:pt x="0" y="167"/>
                      <a:pt x="0" y="372"/>
                    </a:cubicBezTo>
                    <a:lnTo>
                      <a:pt x="0" y="372"/>
                    </a:lnTo>
                    <a:cubicBezTo>
                      <a:pt x="0" y="576"/>
                      <a:pt x="167" y="744"/>
                      <a:pt x="372" y="744"/>
                    </a:cubicBezTo>
                    <a:lnTo>
                      <a:pt x="6488" y="744"/>
                    </a:lnTo>
                    <a:cubicBezTo>
                      <a:pt x="6693" y="744"/>
                      <a:pt x="6859" y="576"/>
                      <a:pt x="6859" y="372"/>
                    </a:cubicBezTo>
                    <a:lnTo>
                      <a:pt x="6859" y="372"/>
                    </a:lnTo>
                    <a:cubicBezTo>
                      <a:pt x="6859" y="167"/>
                      <a:pt x="6693" y="0"/>
                      <a:pt x="6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5"/>
              <p:cNvSpPr/>
              <p:nvPr/>
            </p:nvSpPr>
            <p:spPr>
              <a:xfrm>
                <a:off x="5873400" y="3019675"/>
                <a:ext cx="919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3677" h="744" extrusionOk="0">
                    <a:moveTo>
                      <a:pt x="3305" y="0"/>
                    </a:moveTo>
                    <a:lnTo>
                      <a:pt x="372" y="0"/>
                    </a:lnTo>
                    <a:cubicBezTo>
                      <a:pt x="167" y="0"/>
                      <a:pt x="0" y="168"/>
                      <a:pt x="0" y="372"/>
                    </a:cubicBezTo>
                    <a:lnTo>
                      <a:pt x="0" y="372"/>
                    </a:lnTo>
                    <a:cubicBezTo>
                      <a:pt x="0" y="577"/>
                      <a:pt x="167" y="743"/>
                      <a:pt x="372" y="743"/>
                    </a:cubicBezTo>
                    <a:lnTo>
                      <a:pt x="3305" y="743"/>
                    </a:lnTo>
                    <a:cubicBezTo>
                      <a:pt x="3509" y="743"/>
                      <a:pt x="3677" y="577"/>
                      <a:pt x="3677" y="372"/>
                    </a:cubicBezTo>
                    <a:lnTo>
                      <a:pt x="3677" y="372"/>
                    </a:lnTo>
                    <a:cubicBezTo>
                      <a:pt x="3677" y="168"/>
                      <a:pt x="3509" y="0"/>
                      <a:pt x="33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5"/>
              <p:cNvSpPr/>
              <p:nvPr/>
            </p:nvSpPr>
            <p:spPr>
              <a:xfrm>
                <a:off x="5873400" y="3074150"/>
                <a:ext cx="548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743" extrusionOk="0">
                    <a:moveTo>
                      <a:pt x="1819" y="1"/>
                    </a:moveTo>
                    <a:lnTo>
                      <a:pt x="372" y="1"/>
                    </a:lnTo>
                    <a:cubicBezTo>
                      <a:pt x="167" y="1"/>
                      <a:pt x="0" y="168"/>
                      <a:pt x="0" y="372"/>
                    </a:cubicBezTo>
                    <a:lnTo>
                      <a:pt x="0" y="372"/>
                    </a:lnTo>
                    <a:cubicBezTo>
                      <a:pt x="0" y="576"/>
                      <a:pt x="167" y="743"/>
                      <a:pt x="372" y="743"/>
                    </a:cubicBezTo>
                    <a:lnTo>
                      <a:pt x="1819" y="743"/>
                    </a:lnTo>
                    <a:cubicBezTo>
                      <a:pt x="2024" y="743"/>
                      <a:pt x="2191" y="576"/>
                      <a:pt x="2191" y="372"/>
                    </a:cubicBezTo>
                    <a:lnTo>
                      <a:pt x="2191" y="372"/>
                    </a:lnTo>
                    <a:cubicBezTo>
                      <a:pt x="2191" y="168"/>
                      <a:pt x="2024" y="1"/>
                      <a:pt x="18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0"/>
          <p:cNvSpPr txBox="1">
            <a:spLocks noGrp="1"/>
          </p:cNvSpPr>
          <p:nvPr>
            <p:ph type="subTitle" idx="1"/>
          </p:nvPr>
        </p:nvSpPr>
        <p:spPr>
          <a:xfrm flipH="1">
            <a:off x="430151" y="2001040"/>
            <a:ext cx="6486587" cy="2182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3">
                    <a:lumMod val="50000"/>
                  </a:schemeClr>
                </a:solidFill>
                <a:latin typeface="Amasis MT Pro Black" panose="02040A04050005020304" pitchFamily="18" charset="0"/>
              </a:rPr>
              <a:t>Agriculture is a vital part of the global supply chain and is evolving with advancements in technology.</a:t>
            </a: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accent3">
                  <a:lumMod val="5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3">
                    <a:lumMod val="50000"/>
                  </a:schemeClr>
                </a:solidFill>
                <a:latin typeface="Amasis MT Pro Black" panose="02040A04050005020304" pitchFamily="18" charset="0"/>
              </a:rPr>
              <a:t>This project focuses on analyzing crop production data in India over the years.</a:t>
            </a: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accent3">
                  <a:lumMod val="50000"/>
                </a:schemeClr>
              </a:solidFill>
              <a:latin typeface="Amasis MT Pro Black" panose="02040A04050005020304" pitchFamily="18" charset="0"/>
            </a:endParaRPr>
          </a:p>
          <a:p>
            <a:pPr marL="285750" indent="-285750">
              <a:buSzPts val="11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3">
                    <a:lumMod val="50000"/>
                  </a:schemeClr>
                </a:solidFill>
                <a:latin typeface="Amasis MT Pro Black" panose="02040A04050005020304" pitchFamily="18" charset="0"/>
              </a:rPr>
              <a:t>The aim is to understand production trends, find key influencing factors, and predict future yields.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cxnSp>
        <p:nvCxnSpPr>
          <p:cNvPr id="698" name="Google Shape;698;p30"/>
          <p:cNvCxnSpPr/>
          <p:nvPr/>
        </p:nvCxnSpPr>
        <p:spPr>
          <a:xfrm>
            <a:off x="430151" y="1334715"/>
            <a:ext cx="605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9" name="Google Shape;699;p30"/>
          <p:cNvGrpSpPr/>
          <p:nvPr/>
        </p:nvGrpSpPr>
        <p:grpSpPr>
          <a:xfrm>
            <a:off x="5736407" y="3170474"/>
            <a:ext cx="3118225" cy="2012162"/>
            <a:chOff x="1403275" y="2643725"/>
            <a:chExt cx="1513775" cy="976825"/>
          </a:xfrm>
        </p:grpSpPr>
        <p:sp>
          <p:nvSpPr>
            <p:cNvPr id="700" name="Google Shape;700;p30"/>
            <p:cNvSpPr/>
            <p:nvPr/>
          </p:nvSpPr>
          <p:spPr>
            <a:xfrm>
              <a:off x="2068925" y="3178075"/>
              <a:ext cx="269475" cy="442475"/>
            </a:xfrm>
            <a:custGeom>
              <a:avLst/>
              <a:gdLst/>
              <a:ahLst/>
              <a:cxnLst/>
              <a:rect l="l" t="t" r="r" b="b"/>
              <a:pathLst>
                <a:path w="10779" h="17699" extrusionOk="0">
                  <a:moveTo>
                    <a:pt x="10779" y="17691"/>
                  </a:moveTo>
                  <a:lnTo>
                    <a:pt x="6142" y="17691"/>
                  </a:lnTo>
                  <a:cubicBezTo>
                    <a:pt x="6058" y="17697"/>
                    <a:pt x="5975" y="17699"/>
                    <a:pt x="5890" y="17699"/>
                  </a:cubicBezTo>
                  <a:cubicBezTo>
                    <a:pt x="2637" y="17699"/>
                    <a:pt x="0" y="13738"/>
                    <a:pt x="0" y="8850"/>
                  </a:cubicBezTo>
                  <a:cubicBezTo>
                    <a:pt x="0" y="3962"/>
                    <a:pt x="2637" y="1"/>
                    <a:pt x="5890" y="1"/>
                  </a:cubicBezTo>
                  <a:lnTo>
                    <a:pt x="107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2184575" y="3178075"/>
              <a:ext cx="294550" cy="442475"/>
            </a:xfrm>
            <a:custGeom>
              <a:avLst/>
              <a:gdLst/>
              <a:ahLst/>
              <a:cxnLst/>
              <a:rect l="l" t="t" r="r" b="b"/>
              <a:pathLst>
                <a:path w="11782" h="17699" extrusionOk="0">
                  <a:moveTo>
                    <a:pt x="5891" y="17699"/>
                  </a:moveTo>
                  <a:cubicBezTo>
                    <a:pt x="9135" y="17699"/>
                    <a:pt x="11782" y="13725"/>
                    <a:pt x="11782" y="8850"/>
                  </a:cubicBezTo>
                  <a:cubicBezTo>
                    <a:pt x="11782" y="3976"/>
                    <a:pt x="9135" y="1"/>
                    <a:pt x="5891" y="1"/>
                  </a:cubicBezTo>
                  <a:cubicBezTo>
                    <a:pt x="2647" y="1"/>
                    <a:pt x="0" y="3976"/>
                    <a:pt x="0" y="8850"/>
                  </a:cubicBezTo>
                  <a:cubicBezTo>
                    <a:pt x="0" y="13724"/>
                    <a:pt x="2647" y="17699"/>
                    <a:pt x="5891" y="176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2096850" y="2643725"/>
              <a:ext cx="666625" cy="860725"/>
            </a:xfrm>
            <a:custGeom>
              <a:avLst/>
              <a:gdLst/>
              <a:ahLst/>
              <a:cxnLst/>
              <a:rect l="l" t="t" r="r" b="b"/>
              <a:pathLst>
                <a:path w="26665" h="34429" extrusionOk="0">
                  <a:moveTo>
                    <a:pt x="23847" y="1"/>
                  </a:moveTo>
                  <a:lnTo>
                    <a:pt x="2817" y="1"/>
                  </a:lnTo>
                  <a:cubicBezTo>
                    <a:pt x="1268" y="1"/>
                    <a:pt x="1" y="1268"/>
                    <a:pt x="1" y="2817"/>
                  </a:cubicBezTo>
                  <a:lnTo>
                    <a:pt x="1" y="34428"/>
                  </a:lnTo>
                  <a:lnTo>
                    <a:pt x="26664" y="34428"/>
                  </a:lnTo>
                  <a:lnTo>
                    <a:pt x="26664" y="2817"/>
                  </a:lnTo>
                  <a:cubicBezTo>
                    <a:pt x="26664" y="1268"/>
                    <a:pt x="25397" y="1"/>
                    <a:pt x="238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1860950" y="2796825"/>
              <a:ext cx="22475" cy="218800"/>
            </a:xfrm>
            <a:custGeom>
              <a:avLst/>
              <a:gdLst/>
              <a:ahLst/>
              <a:cxnLst/>
              <a:rect l="l" t="t" r="r" b="b"/>
              <a:pathLst>
                <a:path w="899" h="8752" extrusionOk="0">
                  <a:moveTo>
                    <a:pt x="449" y="0"/>
                  </a:moveTo>
                  <a:lnTo>
                    <a:pt x="449" y="0"/>
                  </a:lnTo>
                  <a:cubicBezTo>
                    <a:pt x="203" y="0"/>
                    <a:pt x="0" y="202"/>
                    <a:pt x="0" y="449"/>
                  </a:cubicBezTo>
                  <a:lnTo>
                    <a:pt x="0" y="8304"/>
                  </a:lnTo>
                  <a:cubicBezTo>
                    <a:pt x="0" y="8550"/>
                    <a:pt x="203" y="8752"/>
                    <a:pt x="449" y="8752"/>
                  </a:cubicBezTo>
                  <a:lnTo>
                    <a:pt x="449" y="8752"/>
                  </a:lnTo>
                  <a:cubicBezTo>
                    <a:pt x="695" y="8752"/>
                    <a:pt x="898" y="8550"/>
                    <a:pt x="898" y="8304"/>
                  </a:cubicBezTo>
                  <a:lnTo>
                    <a:pt x="898" y="449"/>
                  </a:lnTo>
                  <a:cubicBezTo>
                    <a:pt x="898" y="202"/>
                    <a:pt x="695" y="0"/>
                    <a:pt x="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>
              <a:off x="1844650" y="2919500"/>
              <a:ext cx="55050" cy="218800"/>
            </a:xfrm>
            <a:custGeom>
              <a:avLst/>
              <a:gdLst/>
              <a:ahLst/>
              <a:cxnLst/>
              <a:rect l="l" t="t" r="r" b="b"/>
              <a:pathLst>
                <a:path w="2202" h="8752" extrusionOk="0">
                  <a:moveTo>
                    <a:pt x="1101" y="0"/>
                  </a:moveTo>
                  <a:lnTo>
                    <a:pt x="1101" y="0"/>
                  </a:lnTo>
                  <a:cubicBezTo>
                    <a:pt x="495" y="0"/>
                    <a:pt x="1" y="496"/>
                    <a:pt x="1" y="1102"/>
                  </a:cubicBezTo>
                  <a:lnTo>
                    <a:pt x="1" y="7650"/>
                  </a:lnTo>
                  <a:cubicBezTo>
                    <a:pt x="1" y="8257"/>
                    <a:pt x="495" y="8752"/>
                    <a:pt x="1101" y="8752"/>
                  </a:cubicBezTo>
                  <a:lnTo>
                    <a:pt x="1101" y="8752"/>
                  </a:lnTo>
                  <a:cubicBezTo>
                    <a:pt x="1707" y="8752"/>
                    <a:pt x="2202" y="8257"/>
                    <a:pt x="2202" y="7650"/>
                  </a:cubicBezTo>
                  <a:lnTo>
                    <a:pt x="2202" y="1102"/>
                  </a:lnTo>
                  <a:cubicBezTo>
                    <a:pt x="2202" y="496"/>
                    <a:pt x="1707" y="0"/>
                    <a:pt x="1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2167575" y="2714425"/>
              <a:ext cx="525200" cy="549300"/>
            </a:xfrm>
            <a:custGeom>
              <a:avLst/>
              <a:gdLst/>
              <a:ahLst/>
              <a:cxnLst/>
              <a:rect l="l" t="t" r="r" b="b"/>
              <a:pathLst>
                <a:path w="21008" h="21972" extrusionOk="0">
                  <a:moveTo>
                    <a:pt x="1" y="1"/>
                  </a:moveTo>
                  <a:lnTo>
                    <a:pt x="1" y="21971"/>
                  </a:lnTo>
                  <a:lnTo>
                    <a:pt x="21007" y="21971"/>
                  </a:lnTo>
                  <a:lnTo>
                    <a:pt x="210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2167575" y="2846875"/>
              <a:ext cx="489425" cy="416850"/>
            </a:xfrm>
            <a:custGeom>
              <a:avLst/>
              <a:gdLst/>
              <a:ahLst/>
              <a:cxnLst/>
              <a:rect l="l" t="t" r="r" b="b"/>
              <a:pathLst>
                <a:path w="19577" h="16674" extrusionOk="0">
                  <a:moveTo>
                    <a:pt x="19576" y="16673"/>
                  </a:moveTo>
                  <a:lnTo>
                    <a:pt x="1" y="16673"/>
                  </a:lnTo>
                  <a:lnTo>
                    <a:pt x="1" y="619"/>
                  </a:lnTo>
                  <a:cubicBezTo>
                    <a:pt x="386" y="237"/>
                    <a:pt x="916" y="0"/>
                    <a:pt x="1500" y="0"/>
                  </a:cubicBezTo>
                  <a:lnTo>
                    <a:pt x="17441" y="0"/>
                  </a:lnTo>
                  <a:cubicBezTo>
                    <a:pt x="18616" y="0"/>
                    <a:pt x="19576" y="961"/>
                    <a:pt x="19576" y="21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2550225" y="2846875"/>
              <a:ext cx="106775" cy="416850"/>
            </a:xfrm>
            <a:custGeom>
              <a:avLst/>
              <a:gdLst/>
              <a:ahLst/>
              <a:cxnLst/>
              <a:rect l="l" t="t" r="r" b="b"/>
              <a:pathLst>
                <a:path w="4271" h="16674" extrusionOk="0">
                  <a:moveTo>
                    <a:pt x="4270" y="16673"/>
                  </a:moveTo>
                  <a:lnTo>
                    <a:pt x="1" y="16673"/>
                  </a:lnTo>
                  <a:lnTo>
                    <a:pt x="1" y="2135"/>
                  </a:lnTo>
                  <a:cubicBezTo>
                    <a:pt x="1" y="961"/>
                    <a:pt x="961" y="0"/>
                    <a:pt x="2135" y="0"/>
                  </a:cubicBezTo>
                  <a:lnTo>
                    <a:pt x="2135" y="0"/>
                  </a:lnTo>
                  <a:cubicBezTo>
                    <a:pt x="3310" y="0"/>
                    <a:pt x="4270" y="961"/>
                    <a:pt x="4270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1815475" y="2643725"/>
              <a:ext cx="564675" cy="584950"/>
            </a:xfrm>
            <a:custGeom>
              <a:avLst/>
              <a:gdLst/>
              <a:ahLst/>
              <a:cxnLst/>
              <a:rect l="l" t="t" r="r" b="b"/>
              <a:pathLst>
                <a:path w="22587" h="23398" extrusionOk="0">
                  <a:moveTo>
                    <a:pt x="20236" y="1"/>
                  </a:moveTo>
                  <a:lnTo>
                    <a:pt x="11430" y="1"/>
                  </a:lnTo>
                  <a:cubicBezTo>
                    <a:pt x="9882" y="1"/>
                    <a:pt x="8148" y="1268"/>
                    <a:pt x="7577" y="2817"/>
                  </a:cubicBezTo>
                  <a:lnTo>
                    <a:pt x="0" y="23397"/>
                  </a:lnTo>
                  <a:lnTo>
                    <a:pt x="14438" y="23397"/>
                  </a:lnTo>
                  <a:lnTo>
                    <a:pt x="22015" y="2817"/>
                  </a:lnTo>
                  <a:cubicBezTo>
                    <a:pt x="22586" y="1268"/>
                    <a:pt x="21786" y="1"/>
                    <a:pt x="202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2180850" y="3011525"/>
              <a:ext cx="75525" cy="205125"/>
            </a:xfrm>
            <a:custGeom>
              <a:avLst/>
              <a:gdLst/>
              <a:ahLst/>
              <a:cxnLst/>
              <a:rect l="l" t="t" r="r" b="b"/>
              <a:pathLst>
                <a:path w="3021" h="8205" extrusionOk="0">
                  <a:moveTo>
                    <a:pt x="0" y="8204"/>
                  </a:moveTo>
                  <a:lnTo>
                    <a:pt x="3021" y="0"/>
                  </a:lnTo>
                  <a:lnTo>
                    <a:pt x="650" y="0"/>
                  </a:lnTo>
                  <a:lnTo>
                    <a:pt x="0" y="17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1880825" y="3011525"/>
              <a:ext cx="69250" cy="39600"/>
            </a:xfrm>
            <a:custGeom>
              <a:avLst/>
              <a:gdLst/>
              <a:ahLst/>
              <a:cxnLst/>
              <a:rect l="l" t="t" r="r" b="b"/>
              <a:pathLst>
                <a:path w="2770" h="1584" extrusionOk="0">
                  <a:moveTo>
                    <a:pt x="2188" y="1583"/>
                  </a:moveTo>
                  <a:lnTo>
                    <a:pt x="2770" y="0"/>
                  </a:lnTo>
                  <a:lnTo>
                    <a:pt x="583" y="0"/>
                  </a:lnTo>
                  <a:lnTo>
                    <a:pt x="0" y="15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1900575" y="2714450"/>
              <a:ext cx="405900" cy="431525"/>
            </a:xfrm>
            <a:custGeom>
              <a:avLst/>
              <a:gdLst/>
              <a:ahLst/>
              <a:cxnLst/>
              <a:rect l="l" t="t" r="r" b="b"/>
              <a:pathLst>
                <a:path w="16236" h="17261" extrusionOk="0">
                  <a:moveTo>
                    <a:pt x="16236" y="1"/>
                  </a:moveTo>
                  <a:lnTo>
                    <a:pt x="9880" y="17260"/>
                  </a:lnTo>
                  <a:lnTo>
                    <a:pt x="0" y="17260"/>
                  </a:lnTo>
                  <a:lnTo>
                    <a:pt x="6057" y="809"/>
                  </a:lnTo>
                  <a:cubicBezTo>
                    <a:pt x="6170" y="502"/>
                    <a:pt x="6714" y="29"/>
                    <a:pt x="7038" y="1"/>
                  </a:cubicBezTo>
                  <a:lnTo>
                    <a:pt x="16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2151675" y="2846875"/>
              <a:ext cx="106025" cy="287900"/>
            </a:xfrm>
            <a:custGeom>
              <a:avLst/>
              <a:gdLst/>
              <a:ahLst/>
              <a:cxnLst/>
              <a:rect l="l" t="t" r="r" b="b"/>
              <a:pathLst>
                <a:path w="4241" h="11516" extrusionOk="0">
                  <a:moveTo>
                    <a:pt x="4240" y="0"/>
                  </a:moveTo>
                  <a:lnTo>
                    <a:pt x="1" y="11515"/>
                  </a:lnTo>
                  <a:lnTo>
                    <a:pt x="1" y="2135"/>
                  </a:lnTo>
                  <a:cubicBezTo>
                    <a:pt x="1" y="961"/>
                    <a:pt x="961" y="0"/>
                    <a:pt x="2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2012125" y="2951100"/>
              <a:ext cx="169975" cy="169600"/>
            </a:xfrm>
            <a:custGeom>
              <a:avLst/>
              <a:gdLst/>
              <a:ahLst/>
              <a:cxnLst/>
              <a:rect l="l" t="t" r="r" b="b"/>
              <a:pathLst>
                <a:path w="6799" h="6784" extrusionOk="0">
                  <a:moveTo>
                    <a:pt x="6799" y="4045"/>
                  </a:moveTo>
                  <a:lnTo>
                    <a:pt x="6464" y="4954"/>
                  </a:lnTo>
                  <a:cubicBezTo>
                    <a:pt x="6042" y="4316"/>
                    <a:pt x="5383" y="3576"/>
                    <a:pt x="4566" y="2862"/>
                  </a:cubicBezTo>
                  <a:lnTo>
                    <a:pt x="4565" y="2861"/>
                  </a:lnTo>
                  <a:cubicBezTo>
                    <a:pt x="3687" y="2093"/>
                    <a:pt x="2806" y="1509"/>
                    <a:pt x="2091" y="1187"/>
                  </a:cubicBezTo>
                  <a:cubicBezTo>
                    <a:pt x="1507" y="924"/>
                    <a:pt x="1089" y="825"/>
                    <a:pt x="977" y="953"/>
                  </a:cubicBezTo>
                  <a:cubicBezTo>
                    <a:pt x="865" y="1081"/>
                    <a:pt x="1020" y="1480"/>
                    <a:pt x="1358" y="2025"/>
                  </a:cubicBezTo>
                  <a:cubicBezTo>
                    <a:pt x="1772" y="2693"/>
                    <a:pt x="2467" y="3490"/>
                    <a:pt x="3344" y="4257"/>
                  </a:cubicBezTo>
                  <a:lnTo>
                    <a:pt x="3345" y="4258"/>
                  </a:lnTo>
                  <a:cubicBezTo>
                    <a:pt x="4223" y="5026"/>
                    <a:pt x="5105" y="5609"/>
                    <a:pt x="5820" y="5930"/>
                  </a:cubicBezTo>
                  <a:cubicBezTo>
                    <a:pt x="5905" y="5969"/>
                    <a:pt x="5987" y="6004"/>
                    <a:pt x="6065" y="6036"/>
                  </a:cubicBezTo>
                  <a:lnTo>
                    <a:pt x="5790" y="6783"/>
                  </a:lnTo>
                  <a:cubicBezTo>
                    <a:pt x="5692" y="6748"/>
                    <a:pt x="5593" y="6706"/>
                    <a:pt x="5492" y="6660"/>
                  </a:cubicBezTo>
                  <a:cubicBezTo>
                    <a:pt x="4704" y="6305"/>
                    <a:pt x="3749" y="5677"/>
                    <a:pt x="2815" y="4861"/>
                  </a:cubicBezTo>
                  <a:lnTo>
                    <a:pt x="2815" y="4861"/>
                  </a:lnTo>
                  <a:cubicBezTo>
                    <a:pt x="1880" y="4043"/>
                    <a:pt x="1132" y="3181"/>
                    <a:pt x="676" y="2447"/>
                  </a:cubicBezTo>
                  <a:cubicBezTo>
                    <a:pt x="144" y="1591"/>
                    <a:pt x="1" y="850"/>
                    <a:pt x="373" y="425"/>
                  </a:cubicBezTo>
                  <a:cubicBezTo>
                    <a:pt x="744" y="0"/>
                    <a:pt x="1499" y="44"/>
                    <a:pt x="2419" y="457"/>
                  </a:cubicBezTo>
                  <a:cubicBezTo>
                    <a:pt x="3206" y="812"/>
                    <a:pt x="4161" y="1440"/>
                    <a:pt x="5095" y="2257"/>
                  </a:cubicBezTo>
                  <a:lnTo>
                    <a:pt x="5095" y="2257"/>
                  </a:lnTo>
                  <a:cubicBezTo>
                    <a:pt x="5774" y="2852"/>
                    <a:pt x="6356" y="3471"/>
                    <a:pt x="6797" y="40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2034925" y="2991175"/>
              <a:ext cx="82400" cy="55175"/>
            </a:xfrm>
            <a:custGeom>
              <a:avLst/>
              <a:gdLst/>
              <a:ahLst/>
              <a:cxnLst/>
              <a:rect l="l" t="t" r="r" b="b"/>
              <a:pathLst>
                <a:path w="3296" h="2207" extrusionOk="0">
                  <a:moveTo>
                    <a:pt x="3296" y="252"/>
                  </a:moveTo>
                  <a:cubicBezTo>
                    <a:pt x="3296" y="113"/>
                    <a:pt x="3184" y="0"/>
                    <a:pt x="3046" y="0"/>
                  </a:cubicBezTo>
                  <a:cubicBezTo>
                    <a:pt x="2907" y="0"/>
                    <a:pt x="2794" y="111"/>
                    <a:pt x="2794" y="250"/>
                  </a:cubicBezTo>
                  <a:lnTo>
                    <a:pt x="2793" y="1592"/>
                  </a:lnTo>
                  <a:lnTo>
                    <a:pt x="372" y="670"/>
                  </a:lnTo>
                  <a:cubicBezTo>
                    <a:pt x="243" y="622"/>
                    <a:pt x="99" y="686"/>
                    <a:pt x="49" y="815"/>
                  </a:cubicBezTo>
                  <a:cubicBezTo>
                    <a:pt x="0" y="944"/>
                    <a:pt x="65" y="1089"/>
                    <a:pt x="194" y="1139"/>
                  </a:cubicBezTo>
                  <a:lnTo>
                    <a:pt x="2941" y="2186"/>
                  </a:lnTo>
                  <a:cubicBezTo>
                    <a:pt x="2972" y="2199"/>
                    <a:pt x="3006" y="2206"/>
                    <a:pt x="3042" y="2207"/>
                  </a:cubicBezTo>
                  <a:cubicBezTo>
                    <a:pt x="3181" y="2207"/>
                    <a:pt x="3294" y="2095"/>
                    <a:pt x="3294" y="1957"/>
                  </a:cubicBezTo>
                  <a:lnTo>
                    <a:pt x="3296" y="2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2104075" y="3033125"/>
              <a:ext cx="65325" cy="66375"/>
            </a:xfrm>
            <a:custGeom>
              <a:avLst/>
              <a:gdLst/>
              <a:ahLst/>
              <a:cxnLst/>
              <a:rect l="l" t="t" r="r" b="b"/>
              <a:pathLst>
                <a:path w="2613" h="2655" extrusionOk="0">
                  <a:moveTo>
                    <a:pt x="2612" y="2144"/>
                  </a:moveTo>
                  <a:lnTo>
                    <a:pt x="2424" y="2655"/>
                  </a:lnTo>
                  <a:lnTo>
                    <a:pt x="106" y="461"/>
                  </a:lnTo>
                  <a:cubicBezTo>
                    <a:pt x="5" y="365"/>
                    <a:pt x="0" y="207"/>
                    <a:pt x="94" y="107"/>
                  </a:cubicBezTo>
                  <a:cubicBezTo>
                    <a:pt x="190" y="6"/>
                    <a:pt x="349" y="1"/>
                    <a:pt x="449" y="96"/>
                  </a:cubicBezTo>
                  <a:lnTo>
                    <a:pt x="2612" y="2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1613450" y="3051100"/>
              <a:ext cx="622000" cy="453350"/>
            </a:xfrm>
            <a:custGeom>
              <a:avLst/>
              <a:gdLst/>
              <a:ahLst/>
              <a:cxnLst/>
              <a:rect l="l" t="t" r="r" b="b"/>
              <a:pathLst>
                <a:path w="24880" h="18134" extrusionOk="0">
                  <a:moveTo>
                    <a:pt x="22696" y="0"/>
                  </a:moveTo>
                  <a:lnTo>
                    <a:pt x="2183" y="0"/>
                  </a:lnTo>
                  <a:cubicBezTo>
                    <a:pt x="982" y="0"/>
                    <a:pt x="0" y="982"/>
                    <a:pt x="0" y="2183"/>
                  </a:cubicBezTo>
                  <a:lnTo>
                    <a:pt x="0" y="18133"/>
                  </a:lnTo>
                  <a:lnTo>
                    <a:pt x="24879" y="18133"/>
                  </a:lnTo>
                  <a:lnTo>
                    <a:pt x="24879" y="2183"/>
                  </a:lnTo>
                  <a:cubicBezTo>
                    <a:pt x="24879" y="982"/>
                    <a:pt x="23896" y="0"/>
                    <a:pt x="22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1613450" y="3051100"/>
              <a:ext cx="567425" cy="305425"/>
            </a:xfrm>
            <a:custGeom>
              <a:avLst/>
              <a:gdLst/>
              <a:ahLst/>
              <a:cxnLst/>
              <a:rect l="l" t="t" r="r" b="b"/>
              <a:pathLst>
                <a:path w="22697" h="12217" extrusionOk="0">
                  <a:moveTo>
                    <a:pt x="22696" y="0"/>
                  </a:moveTo>
                  <a:lnTo>
                    <a:pt x="2183" y="0"/>
                  </a:lnTo>
                  <a:cubicBezTo>
                    <a:pt x="982" y="0"/>
                    <a:pt x="0" y="982"/>
                    <a:pt x="0" y="2183"/>
                  </a:cubicBezTo>
                  <a:lnTo>
                    <a:pt x="0" y="12216"/>
                  </a:lnTo>
                  <a:lnTo>
                    <a:pt x="20513" y="12216"/>
                  </a:lnTo>
                  <a:cubicBezTo>
                    <a:pt x="21713" y="12216"/>
                    <a:pt x="22696" y="11233"/>
                    <a:pt x="22696" y="10033"/>
                  </a:cubicBezTo>
                  <a:lnTo>
                    <a:pt x="226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1613450" y="3113650"/>
              <a:ext cx="567425" cy="150075"/>
            </a:xfrm>
            <a:custGeom>
              <a:avLst/>
              <a:gdLst/>
              <a:ahLst/>
              <a:cxnLst/>
              <a:rect l="l" t="t" r="r" b="b"/>
              <a:pathLst>
                <a:path w="22697" h="6003" extrusionOk="0">
                  <a:moveTo>
                    <a:pt x="0" y="0"/>
                  </a:moveTo>
                  <a:lnTo>
                    <a:pt x="0" y="1120"/>
                  </a:lnTo>
                  <a:lnTo>
                    <a:pt x="22696" y="1120"/>
                  </a:lnTo>
                  <a:lnTo>
                    <a:pt x="22696" y="0"/>
                  </a:lnTo>
                  <a:close/>
                  <a:moveTo>
                    <a:pt x="0" y="2002"/>
                  </a:moveTo>
                  <a:lnTo>
                    <a:pt x="0" y="6002"/>
                  </a:lnTo>
                  <a:lnTo>
                    <a:pt x="22696" y="6002"/>
                  </a:lnTo>
                  <a:lnTo>
                    <a:pt x="22696" y="20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1403275" y="3285150"/>
              <a:ext cx="204300" cy="335400"/>
            </a:xfrm>
            <a:custGeom>
              <a:avLst/>
              <a:gdLst/>
              <a:ahLst/>
              <a:cxnLst/>
              <a:rect l="l" t="t" r="r" b="b"/>
              <a:pathLst>
                <a:path w="8172" h="13416" extrusionOk="0">
                  <a:moveTo>
                    <a:pt x="8171" y="13410"/>
                  </a:moveTo>
                  <a:lnTo>
                    <a:pt x="4656" y="13410"/>
                  </a:lnTo>
                  <a:cubicBezTo>
                    <a:pt x="4593" y="13414"/>
                    <a:pt x="4529" y="13416"/>
                    <a:pt x="4466" y="13416"/>
                  </a:cubicBezTo>
                  <a:cubicBezTo>
                    <a:pt x="1999" y="13416"/>
                    <a:pt x="1" y="10413"/>
                    <a:pt x="1" y="6708"/>
                  </a:cubicBezTo>
                  <a:cubicBezTo>
                    <a:pt x="1" y="3003"/>
                    <a:pt x="1999" y="1"/>
                    <a:pt x="4466" y="1"/>
                  </a:cubicBezTo>
                  <a:lnTo>
                    <a:pt x="81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1413725" y="3285150"/>
              <a:ext cx="193850" cy="306900"/>
            </a:xfrm>
            <a:custGeom>
              <a:avLst/>
              <a:gdLst/>
              <a:ahLst/>
              <a:cxnLst/>
              <a:rect l="l" t="t" r="r" b="b"/>
              <a:pathLst>
                <a:path w="7754" h="12276" extrusionOk="0">
                  <a:moveTo>
                    <a:pt x="362" y="2922"/>
                  </a:moveTo>
                  <a:cubicBezTo>
                    <a:pt x="1166" y="1157"/>
                    <a:pt x="2517" y="1"/>
                    <a:pt x="4048" y="1"/>
                  </a:cubicBezTo>
                  <a:lnTo>
                    <a:pt x="7753" y="1"/>
                  </a:lnTo>
                  <a:lnTo>
                    <a:pt x="7753" y="12270"/>
                  </a:lnTo>
                  <a:lnTo>
                    <a:pt x="4657" y="12270"/>
                  </a:lnTo>
                  <a:cubicBezTo>
                    <a:pt x="4594" y="12273"/>
                    <a:pt x="4530" y="12275"/>
                    <a:pt x="4466" y="12275"/>
                  </a:cubicBezTo>
                  <a:cubicBezTo>
                    <a:pt x="2000" y="12275"/>
                    <a:pt x="1" y="9273"/>
                    <a:pt x="1" y="5567"/>
                  </a:cubicBezTo>
                  <a:cubicBezTo>
                    <a:pt x="1" y="4628"/>
                    <a:pt x="129" y="3733"/>
                    <a:pt x="362" y="29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1490950" y="3285150"/>
              <a:ext cx="223275" cy="335400"/>
            </a:xfrm>
            <a:custGeom>
              <a:avLst/>
              <a:gdLst/>
              <a:ahLst/>
              <a:cxnLst/>
              <a:rect l="l" t="t" r="r" b="b"/>
              <a:pathLst>
                <a:path w="8931" h="13416" extrusionOk="0">
                  <a:moveTo>
                    <a:pt x="4466" y="13416"/>
                  </a:moveTo>
                  <a:cubicBezTo>
                    <a:pt x="6924" y="13416"/>
                    <a:pt x="8931" y="10403"/>
                    <a:pt x="8931" y="6708"/>
                  </a:cubicBezTo>
                  <a:cubicBezTo>
                    <a:pt x="8931" y="3013"/>
                    <a:pt x="6926" y="1"/>
                    <a:pt x="4466" y="1"/>
                  </a:cubicBezTo>
                  <a:cubicBezTo>
                    <a:pt x="2006" y="1"/>
                    <a:pt x="0" y="3013"/>
                    <a:pt x="0" y="6708"/>
                  </a:cubicBezTo>
                  <a:cubicBezTo>
                    <a:pt x="0" y="10403"/>
                    <a:pt x="2006" y="13416"/>
                    <a:pt x="4466" y="134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1546450" y="3349225"/>
              <a:ext cx="128400" cy="207275"/>
            </a:xfrm>
            <a:custGeom>
              <a:avLst/>
              <a:gdLst/>
              <a:ahLst/>
              <a:cxnLst/>
              <a:rect l="l" t="t" r="r" b="b"/>
              <a:pathLst>
                <a:path w="5136" h="8291" extrusionOk="0">
                  <a:moveTo>
                    <a:pt x="2568" y="8290"/>
                  </a:moveTo>
                  <a:cubicBezTo>
                    <a:pt x="3982" y="8290"/>
                    <a:pt x="5135" y="6429"/>
                    <a:pt x="5135" y="4145"/>
                  </a:cubicBezTo>
                  <a:cubicBezTo>
                    <a:pt x="5135" y="1862"/>
                    <a:pt x="3982" y="0"/>
                    <a:pt x="2568" y="0"/>
                  </a:cubicBezTo>
                  <a:cubicBezTo>
                    <a:pt x="1154" y="0"/>
                    <a:pt x="0" y="1862"/>
                    <a:pt x="0" y="4145"/>
                  </a:cubicBezTo>
                  <a:cubicBezTo>
                    <a:pt x="0" y="6429"/>
                    <a:pt x="1154" y="8290"/>
                    <a:pt x="2568" y="82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1546450" y="3354600"/>
              <a:ext cx="87525" cy="196525"/>
            </a:xfrm>
            <a:custGeom>
              <a:avLst/>
              <a:gdLst/>
              <a:ahLst/>
              <a:cxnLst/>
              <a:rect l="l" t="t" r="r" b="b"/>
              <a:pathLst>
                <a:path w="3501" h="7861" extrusionOk="0">
                  <a:moveTo>
                    <a:pt x="1751" y="7860"/>
                  </a:moveTo>
                  <a:cubicBezTo>
                    <a:pt x="734" y="7310"/>
                    <a:pt x="0" y="5758"/>
                    <a:pt x="0" y="3930"/>
                  </a:cubicBezTo>
                  <a:cubicBezTo>
                    <a:pt x="0" y="2103"/>
                    <a:pt x="734" y="551"/>
                    <a:pt x="1751" y="0"/>
                  </a:cubicBezTo>
                  <a:cubicBezTo>
                    <a:pt x="2768" y="551"/>
                    <a:pt x="3501" y="2103"/>
                    <a:pt x="3501" y="3930"/>
                  </a:cubicBezTo>
                  <a:cubicBezTo>
                    <a:pt x="3501" y="5758"/>
                    <a:pt x="2768" y="7310"/>
                    <a:pt x="1751" y="78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1490950" y="3285150"/>
              <a:ext cx="223275" cy="335400"/>
            </a:xfrm>
            <a:custGeom>
              <a:avLst/>
              <a:gdLst/>
              <a:ahLst/>
              <a:cxnLst/>
              <a:rect l="l" t="t" r="r" b="b"/>
              <a:pathLst>
                <a:path w="8931" h="13416" extrusionOk="0">
                  <a:moveTo>
                    <a:pt x="747" y="4984"/>
                  </a:moveTo>
                  <a:cubicBezTo>
                    <a:pt x="672" y="5359"/>
                    <a:pt x="620" y="5749"/>
                    <a:pt x="596" y="6153"/>
                  </a:cubicBezTo>
                  <a:cubicBezTo>
                    <a:pt x="585" y="6336"/>
                    <a:pt x="579" y="6521"/>
                    <a:pt x="579" y="6708"/>
                  </a:cubicBezTo>
                  <a:cubicBezTo>
                    <a:pt x="579" y="7278"/>
                    <a:pt x="632" y="7828"/>
                    <a:pt x="731" y="8350"/>
                  </a:cubicBezTo>
                  <a:cubicBezTo>
                    <a:pt x="768" y="8544"/>
                    <a:pt x="812" y="8734"/>
                    <a:pt x="861" y="8920"/>
                  </a:cubicBezTo>
                  <a:cubicBezTo>
                    <a:pt x="1438" y="11082"/>
                    <a:pt x="2834" y="12608"/>
                    <a:pt x="4466" y="12608"/>
                  </a:cubicBezTo>
                  <a:cubicBezTo>
                    <a:pt x="4532" y="12608"/>
                    <a:pt x="4598" y="12605"/>
                    <a:pt x="4663" y="12600"/>
                  </a:cubicBezTo>
                  <a:cubicBezTo>
                    <a:pt x="6209" y="12482"/>
                    <a:pt x="7517" y="10994"/>
                    <a:pt x="8070" y="8920"/>
                  </a:cubicBezTo>
                  <a:cubicBezTo>
                    <a:pt x="8120" y="8734"/>
                    <a:pt x="8164" y="8544"/>
                    <a:pt x="8200" y="8349"/>
                  </a:cubicBezTo>
                  <a:cubicBezTo>
                    <a:pt x="8299" y="7828"/>
                    <a:pt x="8353" y="7278"/>
                    <a:pt x="8353" y="6708"/>
                  </a:cubicBezTo>
                  <a:cubicBezTo>
                    <a:pt x="8353" y="6612"/>
                    <a:pt x="8351" y="6515"/>
                    <a:pt x="8348" y="6419"/>
                  </a:cubicBezTo>
                  <a:cubicBezTo>
                    <a:pt x="8345" y="6343"/>
                    <a:pt x="8342" y="6268"/>
                    <a:pt x="8338" y="6193"/>
                  </a:cubicBezTo>
                  <a:cubicBezTo>
                    <a:pt x="8337" y="6179"/>
                    <a:pt x="8336" y="6166"/>
                    <a:pt x="8336" y="6153"/>
                  </a:cubicBezTo>
                  <a:cubicBezTo>
                    <a:pt x="8310" y="5749"/>
                    <a:pt x="8259" y="5358"/>
                    <a:pt x="8184" y="4984"/>
                  </a:cubicBezTo>
                  <a:cubicBezTo>
                    <a:pt x="8100" y="4565"/>
                    <a:pt x="7986" y="4168"/>
                    <a:pt x="7846" y="3795"/>
                  </a:cubicBezTo>
                  <a:cubicBezTo>
                    <a:pt x="7563" y="3037"/>
                    <a:pt x="7171" y="2384"/>
                    <a:pt x="6703" y="1884"/>
                  </a:cubicBezTo>
                  <a:cubicBezTo>
                    <a:pt x="6225" y="1372"/>
                    <a:pt x="5668" y="1021"/>
                    <a:pt x="5066" y="878"/>
                  </a:cubicBezTo>
                  <a:cubicBezTo>
                    <a:pt x="4934" y="848"/>
                    <a:pt x="4800" y="827"/>
                    <a:pt x="4663" y="817"/>
                  </a:cubicBezTo>
                  <a:cubicBezTo>
                    <a:pt x="4598" y="811"/>
                    <a:pt x="4532" y="809"/>
                    <a:pt x="4466" y="809"/>
                  </a:cubicBezTo>
                  <a:cubicBezTo>
                    <a:pt x="4399" y="809"/>
                    <a:pt x="4329" y="812"/>
                    <a:pt x="4262" y="817"/>
                  </a:cubicBezTo>
                  <a:cubicBezTo>
                    <a:pt x="4046" y="834"/>
                    <a:pt x="3836" y="877"/>
                    <a:pt x="3632" y="945"/>
                  </a:cubicBezTo>
                  <a:cubicBezTo>
                    <a:pt x="3571" y="965"/>
                    <a:pt x="3512" y="987"/>
                    <a:pt x="3453" y="1012"/>
                  </a:cubicBezTo>
                  <a:cubicBezTo>
                    <a:pt x="3171" y="1126"/>
                    <a:pt x="2902" y="1288"/>
                    <a:pt x="2650" y="1491"/>
                  </a:cubicBezTo>
                  <a:cubicBezTo>
                    <a:pt x="1744" y="2217"/>
                    <a:pt x="1051" y="3471"/>
                    <a:pt x="747" y="4984"/>
                  </a:cubicBezTo>
                  <a:lnTo>
                    <a:pt x="747" y="4984"/>
                  </a:lnTo>
                  <a:close/>
                  <a:moveTo>
                    <a:pt x="4268" y="13410"/>
                  </a:moveTo>
                  <a:cubicBezTo>
                    <a:pt x="2404" y="13288"/>
                    <a:pt x="837" y="11449"/>
                    <a:pt x="249" y="8920"/>
                  </a:cubicBezTo>
                  <a:cubicBezTo>
                    <a:pt x="205" y="8733"/>
                    <a:pt x="167" y="8543"/>
                    <a:pt x="135" y="8349"/>
                  </a:cubicBezTo>
                  <a:cubicBezTo>
                    <a:pt x="47" y="7824"/>
                    <a:pt x="0" y="7274"/>
                    <a:pt x="0" y="6708"/>
                  </a:cubicBezTo>
                  <a:cubicBezTo>
                    <a:pt x="0" y="6521"/>
                    <a:pt x="6" y="6336"/>
                    <a:pt x="16" y="6153"/>
                  </a:cubicBezTo>
                  <a:cubicBezTo>
                    <a:pt x="37" y="5752"/>
                    <a:pt x="83" y="5361"/>
                    <a:pt x="149" y="4984"/>
                  </a:cubicBezTo>
                  <a:cubicBezTo>
                    <a:pt x="497" y="3011"/>
                    <a:pt x="1429" y="1395"/>
                    <a:pt x="2650" y="577"/>
                  </a:cubicBezTo>
                  <a:cubicBezTo>
                    <a:pt x="2778" y="493"/>
                    <a:pt x="2908" y="416"/>
                    <a:pt x="3042" y="349"/>
                  </a:cubicBezTo>
                  <a:cubicBezTo>
                    <a:pt x="3176" y="281"/>
                    <a:pt x="3313" y="221"/>
                    <a:pt x="3453" y="173"/>
                  </a:cubicBezTo>
                  <a:cubicBezTo>
                    <a:pt x="3512" y="153"/>
                    <a:pt x="3571" y="134"/>
                    <a:pt x="3632" y="117"/>
                  </a:cubicBezTo>
                  <a:cubicBezTo>
                    <a:pt x="3837" y="59"/>
                    <a:pt x="4047" y="21"/>
                    <a:pt x="4262" y="7"/>
                  </a:cubicBezTo>
                  <a:cubicBezTo>
                    <a:pt x="4329" y="2"/>
                    <a:pt x="4398" y="1"/>
                    <a:pt x="4466" y="1"/>
                  </a:cubicBezTo>
                  <a:cubicBezTo>
                    <a:pt x="4500" y="1"/>
                    <a:pt x="4534" y="1"/>
                    <a:pt x="4569" y="2"/>
                  </a:cubicBezTo>
                  <a:cubicBezTo>
                    <a:pt x="4600" y="3"/>
                    <a:pt x="4632" y="4"/>
                    <a:pt x="4664" y="6"/>
                  </a:cubicBezTo>
                  <a:cubicBezTo>
                    <a:pt x="4800" y="15"/>
                    <a:pt x="4933" y="33"/>
                    <a:pt x="5066" y="60"/>
                  </a:cubicBezTo>
                  <a:cubicBezTo>
                    <a:pt x="5656" y="179"/>
                    <a:pt x="6209" y="471"/>
                    <a:pt x="6704" y="902"/>
                  </a:cubicBezTo>
                  <a:cubicBezTo>
                    <a:pt x="7136" y="1278"/>
                    <a:pt x="7522" y="1761"/>
                    <a:pt x="7847" y="2326"/>
                  </a:cubicBezTo>
                  <a:cubicBezTo>
                    <a:pt x="8281" y="3083"/>
                    <a:pt x="8606" y="3987"/>
                    <a:pt x="8782" y="4984"/>
                  </a:cubicBezTo>
                  <a:cubicBezTo>
                    <a:pt x="8849" y="5361"/>
                    <a:pt x="8894" y="5752"/>
                    <a:pt x="8916" y="6153"/>
                  </a:cubicBezTo>
                  <a:cubicBezTo>
                    <a:pt x="8921" y="6239"/>
                    <a:pt x="8924" y="6326"/>
                    <a:pt x="8927" y="6413"/>
                  </a:cubicBezTo>
                  <a:lnTo>
                    <a:pt x="8927" y="6419"/>
                  </a:lnTo>
                  <a:cubicBezTo>
                    <a:pt x="8929" y="6515"/>
                    <a:pt x="8931" y="6612"/>
                    <a:pt x="8931" y="6708"/>
                  </a:cubicBezTo>
                  <a:cubicBezTo>
                    <a:pt x="8931" y="7274"/>
                    <a:pt x="8885" y="7824"/>
                    <a:pt x="8796" y="8349"/>
                  </a:cubicBezTo>
                  <a:cubicBezTo>
                    <a:pt x="8764" y="8543"/>
                    <a:pt x="8726" y="8733"/>
                    <a:pt x="8683" y="8920"/>
                  </a:cubicBezTo>
                  <a:cubicBezTo>
                    <a:pt x="8095" y="11449"/>
                    <a:pt x="6528" y="13288"/>
                    <a:pt x="4664" y="13410"/>
                  </a:cubicBezTo>
                  <a:cubicBezTo>
                    <a:pt x="4598" y="13415"/>
                    <a:pt x="4532" y="13416"/>
                    <a:pt x="4466" y="13416"/>
                  </a:cubicBezTo>
                  <a:cubicBezTo>
                    <a:pt x="4400" y="13416"/>
                    <a:pt x="4333" y="13415"/>
                    <a:pt x="4268" y="134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1562450" y="3403050"/>
              <a:ext cx="55525" cy="99625"/>
            </a:xfrm>
            <a:custGeom>
              <a:avLst/>
              <a:gdLst/>
              <a:ahLst/>
              <a:cxnLst/>
              <a:rect l="l" t="t" r="r" b="b"/>
              <a:pathLst>
                <a:path w="2221" h="3985" extrusionOk="0">
                  <a:moveTo>
                    <a:pt x="1111" y="3985"/>
                  </a:moveTo>
                  <a:cubicBezTo>
                    <a:pt x="1722" y="3985"/>
                    <a:pt x="2221" y="3090"/>
                    <a:pt x="2221" y="1992"/>
                  </a:cubicBezTo>
                  <a:cubicBezTo>
                    <a:pt x="2221" y="895"/>
                    <a:pt x="1722" y="0"/>
                    <a:pt x="1111" y="0"/>
                  </a:cubicBezTo>
                  <a:cubicBezTo>
                    <a:pt x="500" y="0"/>
                    <a:pt x="1" y="895"/>
                    <a:pt x="1" y="1992"/>
                  </a:cubicBezTo>
                  <a:cubicBezTo>
                    <a:pt x="1" y="3090"/>
                    <a:pt x="500" y="3985"/>
                    <a:pt x="1111" y="3985"/>
                  </a:cubicBezTo>
                  <a:close/>
                </a:path>
              </a:pathLst>
            </a:custGeom>
            <a:solidFill>
              <a:srgbClr val="F9E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2376675" y="3037625"/>
              <a:ext cx="355000" cy="582925"/>
            </a:xfrm>
            <a:custGeom>
              <a:avLst/>
              <a:gdLst/>
              <a:ahLst/>
              <a:cxnLst/>
              <a:rect l="l" t="t" r="r" b="b"/>
              <a:pathLst>
                <a:path w="14200" h="23317" extrusionOk="0">
                  <a:moveTo>
                    <a:pt x="14199" y="23307"/>
                  </a:moveTo>
                  <a:lnTo>
                    <a:pt x="8091" y="23307"/>
                  </a:lnTo>
                  <a:cubicBezTo>
                    <a:pt x="7981" y="23314"/>
                    <a:pt x="7871" y="23317"/>
                    <a:pt x="7761" y="23317"/>
                  </a:cubicBezTo>
                  <a:cubicBezTo>
                    <a:pt x="3474" y="23317"/>
                    <a:pt x="0" y="18098"/>
                    <a:pt x="0" y="11659"/>
                  </a:cubicBezTo>
                  <a:cubicBezTo>
                    <a:pt x="0" y="5221"/>
                    <a:pt x="3474" y="1"/>
                    <a:pt x="7761" y="1"/>
                  </a:cubicBezTo>
                  <a:lnTo>
                    <a:pt x="141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2399475" y="3037625"/>
              <a:ext cx="332200" cy="543025"/>
            </a:xfrm>
            <a:custGeom>
              <a:avLst/>
              <a:gdLst/>
              <a:ahLst/>
              <a:cxnLst/>
              <a:rect l="l" t="t" r="r" b="b"/>
              <a:pathLst>
                <a:path w="13288" h="21721" extrusionOk="0">
                  <a:moveTo>
                    <a:pt x="1437" y="3304"/>
                  </a:moveTo>
                  <a:cubicBezTo>
                    <a:pt x="2834" y="1261"/>
                    <a:pt x="4743" y="1"/>
                    <a:pt x="6849" y="1"/>
                  </a:cubicBezTo>
                  <a:lnTo>
                    <a:pt x="13287" y="1"/>
                  </a:lnTo>
                  <a:lnTo>
                    <a:pt x="13287" y="21709"/>
                  </a:lnTo>
                  <a:lnTo>
                    <a:pt x="8092" y="21709"/>
                  </a:lnTo>
                  <a:cubicBezTo>
                    <a:pt x="7982" y="21716"/>
                    <a:pt x="7871" y="21721"/>
                    <a:pt x="7760" y="21721"/>
                  </a:cubicBezTo>
                  <a:cubicBezTo>
                    <a:pt x="3475" y="21721"/>
                    <a:pt x="1" y="16501"/>
                    <a:pt x="1" y="10062"/>
                  </a:cubicBezTo>
                  <a:cubicBezTo>
                    <a:pt x="1" y="7543"/>
                    <a:pt x="533" y="5211"/>
                    <a:pt x="1436" y="3304"/>
                  </a:cubicBezTo>
                  <a:close/>
                </a:path>
              </a:pathLst>
            </a:custGeom>
            <a:solidFill>
              <a:srgbClr val="AC8672">
                <a:alpha val="4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2529050" y="3037625"/>
              <a:ext cx="388000" cy="582925"/>
            </a:xfrm>
            <a:custGeom>
              <a:avLst/>
              <a:gdLst/>
              <a:ahLst/>
              <a:cxnLst/>
              <a:rect l="l" t="t" r="r" b="b"/>
              <a:pathLst>
                <a:path w="15520" h="23317" extrusionOk="0">
                  <a:moveTo>
                    <a:pt x="7759" y="1"/>
                  </a:moveTo>
                  <a:cubicBezTo>
                    <a:pt x="5702" y="1"/>
                    <a:pt x="3728" y="1229"/>
                    <a:pt x="2273" y="3415"/>
                  </a:cubicBezTo>
                  <a:cubicBezTo>
                    <a:pt x="817" y="5602"/>
                    <a:pt x="0" y="8567"/>
                    <a:pt x="0" y="11659"/>
                  </a:cubicBezTo>
                  <a:cubicBezTo>
                    <a:pt x="0" y="14752"/>
                    <a:pt x="817" y="17716"/>
                    <a:pt x="2273" y="19902"/>
                  </a:cubicBezTo>
                  <a:cubicBezTo>
                    <a:pt x="3728" y="22089"/>
                    <a:pt x="5702" y="23317"/>
                    <a:pt x="7759" y="23317"/>
                  </a:cubicBezTo>
                  <a:cubicBezTo>
                    <a:pt x="9818" y="23317"/>
                    <a:pt x="11792" y="22089"/>
                    <a:pt x="13247" y="19902"/>
                  </a:cubicBezTo>
                  <a:cubicBezTo>
                    <a:pt x="14703" y="17716"/>
                    <a:pt x="15520" y="14752"/>
                    <a:pt x="15520" y="11659"/>
                  </a:cubicBezTo>
                  <a:cubicBezTo>
                    <a:pt x="15520" y="8567"/>
                    <a:pt x="14703" y="5602"/>
                    <a:pt x="13247" y="3415"/>
                  </a:cubicBezTo>
                  <a:cubicBezTo>
                    <a:pt x="11792" y="1229"/>
                    <a:pt x="9818" y="1"/>
                    <a:pt x="7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2653675" y="3194450"/>
              <a:ext cx="166800" cy="269325"/>
            </a:xfrm>
            <a:custGeom>
              <a:avLst/>
              <a:gdLst/>
              <a:ahLst/>
              <a:cxnLst/>
              <a:rect l="l" t="t" r="r" b="b"/>
              <a:pathLst>
                <a:path w="6672" h="10773" extrusionOk="0">
                  <a:moveTo>
                    <a:pt x="3336" y="10772"/>
                  </a:moveTo>
                  <a:cubicBezTo>
                    <a:pt x="5174" y="10772"/>
                    <a:pt x="6671" y="8353"/>
                    <a:pt x="6671" y="5386"/>
                  </a:cubicBezTo>
                  <a:cubicBezTo>
                    <a:pt x="6671" y="2420"/>
                    <a:pt x="5174" y="0"/>
                    <a:pt x="3336" y="0"/>
                  </a:cubicBezTo>
                  <a:cubicBezTo>
                    <a:pt x="1498" y="0"/>
                    <a:pt x="0" y="2420"/>
                    <a:pt x="0" y="5386"/>
                  </a:cubicBezTo>
                  <a:cubicBezTo>
                    <a:pt x="0" y="8353"/>
                    <a:pt x="1498" y="10772"/>
                    <a:pt x="3336" y="107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2709475" y="3194450"/>
              <a:ext cx="111000" cy="269325"/>
            </a:xfrm>
            <a:custGeom>
              <a:avLst/>
              <a:gdLst/>
              <a:ahLst/>
              <a:cxnLst/>
              <a:rect l="l" t="t" r="r" b="b"/>
              <a:pathLst>
                <a:path w="4440" h="10773" extrusionOk="0">
                  <a:moveTo>
                    <a:pt x="887" y="1062"/>
                  </a:moveTo>
                  <a:cubicBezTo>
                    <a:pt x="620" y="740"/>
                    <a:pt x="322" y="483"/>
                    <a:pt x="1" y="302"/>
                  </a:cubicBezTo>
                  <a:cubicBezTo>
                    <a:pt x="282" y="143"/>
                    <a:pt x="578" y="43"/>
                    <a:pt x="887" y="12"/>
                  </a:cubicBezTo>
                  <a:cubicBezTo>
                    <a:pt x="959" y="5"/>
                    <a:pt x="1031" y="0"/>
                    <a:pt x="1103" y="0"/>
                  </a:cubicBezTo>
                  <a:cubicBezTo>
                    <a:pt x="2946" y="0"/>
                    <a:pt x="4439" y="2412"/>
                    <a:pt x="4439" y="5386"/>
                  </a:cubicBezTo>
                  <a:cubicBezTo>
                    <a:pt x="4439" y="6157"/>
                    <a:pt x="4340" y="6888"/>
                    <a:pt x="4160" y="7550"/>
                  </a:cubicBezTo>
                  <a:cubicBezTo>
                    <a:pt x="3644" y="9448"/>
                    <a:pt x="2469" y="10772"/>
                    <a:pt x="1103" y="10772"/>
                  </a:cubicBezTo>
                  <a:cubicBezTo>
                    <a:pt x="1031" y="10772"/>
                    <a:pt x="959" y="10769"/>
                    <a:pt x="887" y="10761"/>
                  </a:cubicBezTo>
                  <a:cubicBezTo>
                    <a:pt x="578" y="10730"/>
                    <a:pt x="282" y="10630"/>
                    <a:pt x="1" y="10471"/>
                  </a:cubicBezTo>
                  <a:cubicBezTo>
                    <a:pt x="322" y="10290"/>
                    <a:pt x="620" y="10032"/>
                    <a:pt x="887" y="9711"/>
                  </a:cubicBezTo>
                  <a:cubicBezTo>
                    <a:pt x="1368" y="9135"/>
                    <a:pt x="1748" y="8354"/>
                    <a:pt x="1981" y="7451"/>
                  </a:cubicBezTo>
                  <a:cubicBezTo>
                    <a:pt x="2144" y="6815"/>
                    <a:pt x="2234" y="6117"/>
                    <a:pt x="2234" y="5386"/>
                  </a:cubicBezTo>
                  <a:cubicBezTo>
                    <a:pt x="2234" y="3615"/>
                    <a:pt x="1705" y="2044"/>
                    <a:pt x="887" y="10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2529050" y="3037625"/>
              <a:ext cx="388000" cy="582925"/>
            </a:xfrm>
            <a:custGeom>
              <a:avLst/>
              <a:gdLst/>
              <a:ahLst/>
              <a:cxnLst/>
              <a:rect l="l" t="t" r="r" b="b"/>
              <a:pathLst>
                <a:path w="15520" h="23317" extrusionOk="0">
                  <a:moveTo>
                    <a:pt x="5003" y="2397"/>
                  </a:moveTo>
                  <a:cubicBezTo>
                    <a:pt x="2799" y="4099"/>
                    <a:pt x="1288" y="7608"/>
                    <a:pt x="1288" y="11659"/>
                  </a:cubicBezTo>
                  <a:cubicBezTo>
                    <a:pt x="1288" y="12142"/>
                    <a:pt x="1308" y="12615"/>
                    <a:pt x="1350" y="13080"/>
                  </a:cubicBezTo>
                  <a:cubicBezTo>
                    <a:pt x="1524" y="15028"/>
                    <a:pt x="2050" y="16805"/>
                    <a:pt x="2826" y="18251"/>
                  </a:cubicBezTo>
                  <a:cubicBezTo>
                    <a:pt x="2931" y="18447"/>
                    <a:pt x="3041" y="18637"/>
                    <a:pt x="3155" y="18821"/>
                  </a:cubicBezTo>
                  <a:cubicBezTo>
                    <a:pt x="4018" y="20208"/>
                    <a:pt x="5129" y="21227"/>
                    <a:pt x="6378" y="21709"/>
                  </a:cubicBezTo>
                  <a:cubicBezTo>
                    <a:pt x="6905" y="21913"/>
                    <a:pt x="7457" y="22022"/>
                    <a:pt x="8026" y="22022"/>
                  </a:cubicBezTo>
                  <a:cubicBezTo>
                    <a:pt x="8052" y="22022"/>
                    <a:pt x="8079" y="22022"/>
                    <a:pt x="8104" y="22021"/>
                  </a:cubicBezTo>
                  <a:cubicBezTo>
                    <a:pt x="9988" y="21987"/>
                    <a:pt x="11687" y="20767"/>
                    <a:pt x="12897" y="18821"/>
                  </a:cubicBezTo>
                  <a:cubicBezTo>
                    <a:pt x="13732" y="17478"/>
                    <a:pt x="14335" y="15788"/>
                    <a:pt x="14606" y="13906"/>
                  </a:cubicBezTo>
                  <a:cubicBezTo>
                    <a:pt x="14711" y="13183"/>
                    <a:pt x="14765" y="12431"/>
                    <a:pt x="14765" y="11659"/>
                  </a:cubicBezTo>
                  <a:cubicBezTo>
                    <a:pt x="14765" y="9314"/>
                    <a:pt x="14259" y="7151"/>
                    <a:pt x="13405" y="5415"/>
                  </a:cubicBezTo>
                  <a:cubicBezTo>
                    <a:pt x="12189" y="2943"/>
                    <a:pt x="10269" y="1336"/>
                    <a:pt x="8104" y="1298"/>
                  </a:cubicBezTo>
                  <a:cubicBezTo>
                    <a:pt x="8079" y="1298"/>
                    <a:pt x="8052" y="1297"/>
                    <a:pt x="8026" y="1297"/>
                  </a:cubicBezTo>
                  <a:cubicBezTo>
                    <a:pt x="6939" y="1297"/>
                    <a:pt x="5912" y="1693"/>
                    <a:pt x="5003" y="2397"/>
                  </a:cubicBezTo>
                  <a:lnTo>
                    <a:pt x="5003" y="2397"/>
                  </a:lnTo>
                  <a:close/>
                  <a:moveTo>
                    <a:pt x="0" y="11659"/>
                  </a:moveTo>
                  <a:cubicBezTo>
                    <a:pt x="0" y="7546"/>
                    <a:pt x="1417" y="3931"/>
                    <a:pt x="3558" y="1856"/>
                  </a:cubicBezTo>
                  <a:cubicBezTo>
                    <a:pt x="4001" y="1427"/>
                    <a:pt x="4476" y="1063"/>
                    <a:pt x="4975" y="774"/>
                  </a:cubicBezTo>
                  <a:cubicBezTo>
                    <a:pt x="5776" y="312"/>
                    <a:pt x="6640" y="42"/>
                    <a:pt x="7545" y="5"/>
                  </a:cubicBezTo>
                  <a:cubicBezTo>
                    <a:pt x="7616" y="3"/>
                    <a:pt x="7688" y="1"/>
                    <a:pt x="7759" y="1"/>
                  </a:cubicBezTo>
                  <a:cubicBezTo>
                    <a:pt x="7876" y="1"/>
                    <a:pt x="7990" y="5"/>
                    <a:pt x="8104" y="13"/>
                  </a:cubicBezTo>
                  <a:cubicBezTo>
                    <a:pt x="10191" y="149"/>
                    <a:pt x="12063" y="1523"/>
                    <a:pt x="13405" y="3659"/>
                  </a:cubicBezTo>
                  <a:cubicBezTo>
                    <a:pt x="14716" y="5747"/>
                    <a:pt x="15520" y="8562"/>
                    <a:pt x="15520" y="11659"/>
                  </a:cubicBezTo>
                  <a:cubicBezTo>
                    <a:pt x="15520" y="12431"/>
                    <a:pt x="15471" y="13185"/>
                    <a:pt x="15376" y="13915"/>
                  </a:cubicBezTo>
                  <a:cubicBezTo>
                    <a:pt x="15137" y="15739"/>
                    <a:pt x="14616" y="17409"/>
                    <a:pt x="13884" y="18821"/>
                  </a:cubicBezTo>
                  <a:cubicBezTo>
                    <a:pt x="12530" y="21431"/>
                    <a:pt x="10453" y="23152"/>
                    <a:pt x="8104" y="23307"/>
                  </a:cubicBezTo>
                  <a:cubicBezTo>
                    <a:pt x="7990" y="23314"/>
                    <a:pt x="7876" y="23317"/>
                    <a:pt x="7761" y="23317"/>
                  </a:cubicBezTo>
                  <a:cubicBezTo>
                    <a:pt x="7644" y="23317"/>
                    <a:pt x="7530" y="23314"/>
                    <a:pt x="7416" y="23307"/>
                  </a:cubicBezTo>
                  <a:cubicBezTo>
                    <a:pt x="6109" y="23221"/>
                    <a:pt x="4886" y="22649"/>
                    <a:pt x="3824" y="21709"/>
                  </a:cubicBezTo>
                  <a:cubicBezTo>
                    <a:pt x="2979" y="20960"/>
                    <a:pt x="2237" y="19979"/>
                    <a:pt x="1636" y="18821"/>
                  </a:cubicBezTo>
                  <a:cubicBezTo>
                    <a:pt x="1539" y="18635"/>
                    <a:pt x="1448" y="18445"/>
                    <a:pt x="1358" y="18251"/>
                  </a:cubicBezTo>
                  <a:cubicBezTo>
                    <a:pt x="652" y="16705"/>
                    <a:pt x="187" y="14890"/>
                    <a:pt x="45" y="12930"/>
                  </a:cubicBezTo>
                  <a:cubicBezTo>
                    <a:pt x="16" y="12512"/>
                    <a:pt x="0" y="12089"/>
                    <a:pt x="0" y="116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2706925" y="3279275"/>
              <a:ext cx="55525" cy="99675"/>
            </a:xfrm>
            <a:custGeom>
              <a:avLst/>
              <a:gdLst/>
              <a:ahLst/>
              <a:cxnLst/>
              <a:rect l="l" t="t" r="r" b="b"/>
              <a:pathLst>
                <a:path w="2221" h="3987" extrusionOk="0">
                  <a:moveTo>
                    <a:pt x="1111" y="3986"/>
                  </a:moveTo>
                  <a:cubicBezTo>
                    <a:pt x="1723" y="3986"/>
                    <a:pt x="2221" y="3091"/>
                    <a:pt x="2221" y="1993"/>
                  </a:cubicBezTo>
                  <a:cubicBezTo>
                    <a:pt x="2221" y="896"/>
                    <a:pt x="1723" y="1"/>
                    <a:pt x="1111" y="1"/>
                  </a:cubicBezTo>
                  <a:cubicBezTo>
                    <a:pt x="499" y="1"/>
                    <a:pt x="1" y="895"/>
                    <a:pt x="1" y="1993"/>
                  </a:cubicBezTo>
                  <a:cubicBezTo>
                    <a:pt x="1" y="3091"/>
                    <a:pt x="500" y="3986"/>
                    <a:pt x="1111" y="39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1486475" y="3051100"/>
              <a:ext cx="279800" cy="453350"/>
            </a:xfrm>
            <a:custGeom>
              <a:avLst/>
              <a:gdLst/>
              <a:ahLst/>
              <a:cxnLst/>
              <a:rect l="l" t="t" r="r" b="b"/>
              <a:pathLst>
                <a:path w="11192" h="18134" extrusionOk="0">
                  <a:moveTo>
                    <a:pt x="9009" y="0"/>
                  </a:moveTo>
                  <a:lnTo>
                    <a:pt x="2183" y="0"/>
                  </a:lnTo>
                  <a:cubicBezTo>
                    <a:pt x="983" y="0"/>
                    <a:pt x="0" y="982"/>
                    <a:pt x="0" y="2183"/>
                  </a:cubicBezTo>
                  <a:lnTo>
                    <a:pt x="0" y="18133"/>
                  </a:lnTo>
                  <a:lnTo>
                    <a:pt x="11192" y="18133"/>
                  </a:lnTo>
                  <a:lnTo>
                    <a:pt x="11192" y="2183"/>
                  </a:lnTo>
                  <a:cubicBezTo>
                    <a:pt x="11192" y="982"/>
                    <a:pt x="10209" y="0"/>
                    <a:pt x="9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1519025" y="3083625"/>
              <a:ext cx="214700" cy="398500"/>
            </a:xfrm>
            <a:custGeom>
              <a:avLst/>
              <a:gdLst/>
              <a:ahLst/>
              <a:cxnLst/>
              <a:rect l="l" t="t" r="r" b="b"/>
              <a:pathLst>
                <a:path w="8588" h="15940" extrusionOk="0">
                  <a:moveTo>
                    <a:pt x="0" y="15940"/>
                  </a:moveTo>
                  <a:lnTo>
                    <a:pt x="8588" y="15940"/>
                  </a:lnTo>
                  <a:lnTo>
                    <a:pt x="8588" y="882"/>
                  </a:lnTo>
                  <a:cubicBezTo>
                    <a:pt x="8588" y="399"/>
                    <a:pt x="8188" y="0"/>
                    <a:pt x="7707" y="0"/>
                  </a:cubicBezTo>
                  <a:lnTo>
                    <a:pt x="881" y="0"/>
                  </a:lnTo>
                  <a:cubicBezTo>
                    <a:pt x="399" y="0"/>
                    <a:pt x="0" y="400"/>
                    <a:pt x="0" y="8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1535125" y="3083625"/>
              <a:ext cx="198600" cy="398500"/>
            </a:xfrm>
            <a:custGeom>
              <a:avLst/>
              <a:gdLst/>
              <a:ahLst/>
              <a:cxnLst/>
              <a:rect l="l" t="t" r="r" b="b"/>
              <a:pathLst>
                <a:path w="7944" h="15940" extrusionOk="0">
                  <a:moveTo>
                    <a:pt x="2" y="15940"/>
                  </a:moveTo>
                  <a:lnTo>
                    <a:pt x="7944" y="15940"/>
                  </a:lnTo>
                  <a:lnTo>
                    <a:pt x="7944" y="882"/>
                  </a:lnTo>
                  <a:cubicBezTo>
                    <a:pt x="7944" y="399"/>
                    <a:pt x="7544" y="0"/>
                    <a:pt x="7063" y="0"/>
                  </a:cubicBezTo>
                  <a:lnTo>
                    <a:pt x="882" y="0"/>
                  </a:lnTo>
                  <a:cubicBezTo>
                    <a:pt x="401" y="0"/>
                    <a:pt x="1" y="400"/>
                    <a:pt x="1" y="88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1741500" y="3472600"/>
              <a:ext cx="756500" cy="58425"/>
            </a:xfrm>
            <a:custGeom>
              <a:avLst/>
              <a:gdLst/>
              <a:ahLst/>
              <a:cxnLst/>
              <a:rect l="l" t="t" r="r" b="b"/>
              <a:pathLst>
                <a:path w="30260" h="2337" extrusionOk="0">
                  <a:moveTo>
                    <a:pt x="29226" y="0"/>
                  </a:moveTo>
                  <a:lnTo>
                    <a:pt x="1033" y="0"/>
                  </a:lnTo>
                  <a:cubicBezTo>
                    <a:pt x="465" y="0"/>
                    <a:pt x="0" y="465"/>
                    <a:pt x="0" y="1033"/>
                  </a:cubicBezTo>
                  <a:lnTo>
                    <a:pt x="0" y="1304"/>
                  </a:lnTo>
                  <a:cubicBezTo>
                    <a:pt x="0" y="1872"/>
                    <a:pt x="465" y="2337"/>
                    <a:pt x="1033" y="2337"/>
                  </a:cubicBezTo>
                  <a:lnTo>
                    <a:pt x="29226" y="2337"/>
                  </a:lnTo>
                  <a:cubicBezTo>
                    <a:pt x="29795" y="2337"/>
                    <a:pt x="30259" y="1872"/>
                    <a:pt x="30259" y="1304"/>
                  </a:cubicBezTo>
                  <a:lnTo>
                    <a:pt x="30259" y="1033"/>
                  </a:lnTo>
                  <a:cubicBezTo>
                    <a:pt x="30259" y="465"/>
                    <a:pt x="29795" y="0"/>
                    <a:pt x="292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1807875" y="3285150"/>
              <a:ext cx="204275" cy="335400"/>
            </a:xfrm>
            <a:custGeom>
              <a:avLst/>
              <a:gdLst/>
              <a:ahLst/>
              <a:cxnLst/>
              <a:rect l="l" t="t" r="r" b="b"/>
              <a:pathLst>
                <a:path w="8171" h="13416" extrusionOk="0">
                  <a:moveTo>
                    <a:pt x="8171" y="13410"/>
                  </a:moveTo>
                  <a:lnTo>
                    <a:pt x="4657" y="13410"/>
                  </a:lnTo>
                  <a:cubicBezTo>
                    <a:pt x="4593" y="13414"/>
                    <a:pt x="4529" y="13416"/>
                    <a:pt x="4465" y="13416"/>
                  </a:cubicBezTo>
                  <a:cubicBezTo>
                    <a:pt x="1999" y="13416"/>
                    <a:pt x="1" y="10413"/>
                    <a:pt x="1" y="6708"/>
                  </a:cubicBezTo>
                  <a:cubicBezTo>
                    <a:pt x="1" y="3003"/>
                    <a:pt x="1999" y="1"/>
                    <a:pt x="4465" y="1"/>
                  </a:cubicBezTo>
                  <a:lnTo>
                    <a:pt x="8171" y="1"/>
                  </a:lnTo>
                  <a:lnTo>
                    <a:pt x="8171" y="13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1818325" y="3285150"/>
              <a:ext cx="193825" cy="306900"/>
            </a:xfrm>
            <a:custGeom>
              <a:avLst/>
              <a:gdLst/>
              <a:ahLst/>
              <a:cxnLst/>
              <a:rect l="l" t="t" r="r" b="b"/>
              <a:pathLst>
                <a:path w="7753" h="12276" extrusionOk="0">
                  <a:moveTo>
                    <a:pt x="362" y="2922"/>
                  </a:moveTo>
                  <a:cubicBezTo>
                    <a:pt x="1167" y="1157"/>
                    <a:pt x="2517" y="1"/>
                    <a:pt x="4047" y="1"/>
                  </a:cubicBezTo>
                  <a:lnTo>
                    <a:pt x="7753" y="1"/>
                  </a:lnTo>
                  <a:lnTo>
                    <a:pt x="7753" y="12270"/>
                  </a:lnTo>
                  <a:lnTo>
                    <a:pt x="4656" y="12270"/>
                  </a:lnTo>
                  <a:cubicBezTo>
                    <a:pt x="4594" y="12273"/>
                    <a:pt x="4530" y="12275"/>
                    <a:pt x="4466" y="12275"/>
                  </a:cubicBezTo>
                  <a:cubicBezTo>
                    <a:pt x="2000" y="12275"/>
                    <a:pt x="0" y="9273"/>
                    <a:pt x="0" y="5567"/>
                  </a:cubicBezTo>
                  <a:cubicBezTo>
                    <a:pt x="0" y="4628"/>
                    <a:pt x="129" y="3733"/>
                    <a:pt x="362" y="2922"/>
                  </a:cubicBezTo>
                  <a:close/>
                </a:path>
              </a:pathLst>
            </a:custGeom>
            <a:solidFill>
              <a:srgbClr val="AC8672">
                <a:alpha val="4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1895525" y="3285150"/>
              <a:ext cx="223325" cy="335400"/>
            </a:xfrm>
            <a:custGeom>
              <a:avLst/>
              <a:gdLst/>
              <a:ahLst/>
              <a:cxnLst/>
              <a:rect l="l" t="t" r="r" b="b"/>
              <a:pathLst>
                <a:path w="8933" h="13416" extrusionOk="0">
                  <a:moveTo>
                    <a:pt x="4467" y="13416"/>
                  </a:moveTo>
                  <a:cubicBezTo>
                    <a:pt x="6926" y="13416"/>
                    <a:pt x="8932" y="10403"/>
                    <a:pt x="8932" y="6708"/>
                  </a:cubicBezTo>
                  <a:cubicBezTo>
                    <a:pt x="8932" y="3013"/>
                    <a:pt x="6926" y="1"/>
                    <a:pt x="4467" y="1"/>
                  </a:cubicBezTo>
                  <a:cubicBezTo>
                    <a:pt x="2007" y="1"/>
                    <a:pt x="1" y="3013"/>
                    <a:pt x="1" y="6708"/>
                  </a:cubicBezTo>
                  <a:cubicBezTo>
                    <a:pt x="1" y="10403"/>
                    <a:pt x="2007" y="13416"/>
                    <a:pt x="4467" y="134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1951075" y="3349225"/>
              <a:ext cx="128400" cy="207275"/>
            </a:xfrm>
            <a:custGeom>
              <a:avLst/>
              <a:gdLst/>
              <a:ahLst/>
              <a:cxnLst/>
              <a:rect l="l" t="t" r="r" b="b"/>
              <a:pathLst>
                <a:path w="5136" h="8291" extrusionOk="0">
                  <a:moveTo>
                    <a:pt x="2567" y="8290"/>
                  </a:moveTo>
                  <a:cubicBezTo>
                    <a:pt x="3981" y="8290"/>
                    <a:pt x="5135" y="6429"/>
                    <a:pt x="5135" y="4145"/>
                  </a:cubicBezTo>
                  <a:cubicBezTo>
                    <a:pt x="5135" y="1862"/>
                    <a:pt x="3981" y="0"/>
                    <a:pt x="2567" y="0"/>
                  </a:cubicBezTo>
                  <a:cubicBezTo>
                    <a:pt x="1153" y="0"/>
                    <a:pt x="0" y="1862"/>
                    <a:pt x="0" y="4145"/>
                  </a:cubicBezTo>
                  <a:cubicBezTo>
                    <a:pt x="0" y="6429"/>
                    <a:pt x="1153" y="8290"/>
                    <a:pt x="2567" y="82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1951075" y="3354600"/>
              <a:ext cx="87500" cy="196525"/>
            </a:xfrm>
            <a:custGeom>
              <a:avLst/>
              <a:gdLst/>
              <a:ahLst/>
              <a:cxnLst/>
              <a:rect l="l" t="t" r="r" b="b"/>
              <a:pathLst>
                <a:path w="3500" h="7861" extrusionOk="0">
                  <a:moveTo>
                    <a:pt x="1750" y="7860"/>
                  </a:moveTo>
                  <a:cubicBezTo>
                    <a:pt x="732" y="7310"/>
                    <a:pt x="0" y="5758"/>
                    <a:pt x="0" y="3930"/>
                  </a:cubicBezTo>
                  <a:cubicBezTo>
                    <a:pt x="0" y="2103"/>
                    <a:pt x="732" y="551"/>
                    <a:pt x="1750" y="0"/>
                  </a:cubicBezTo>
                  <a:cubicBezTo>
                    <a:pt x="2766" y="551"/>
                    <a:pt x="3500" y="2103"/>
                    <a:pt x="3500" y="3930"/>
                  </a:cubicBezTo>
                  <a:cubicBezTo>
                    <a:pt x="3500" y="5758"/>
                    <a:pt x="2767" y="7310"/>
                    <a:pt x="1750" y="78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1895575" y="3285150"/>
              <a:ext cx="223275" cy="335400"/>
            </a:xfrm>
            <a:custGeom>
              <a:avLst/>
              <a:gdLst/>
              <a:ahLst/>
              <a:cxnLst/>
              <a:rect l="l" t="t" r="r" b="b"/>
              <a:pathLst>
                <a:path w="8931" h="13416" extrusionOk="0">
                  <a:moveTo>
                    <a:pt x="747" y="4984"/>
                  </a:moveTo>
                  <a:cubicBezTo>
                    <a:pt x="671" y="5359"/>
                    <a:pt x="619" y="5749"/>
                    <a:pt x="595" y="6153"/>
                  </a:cubicBezTo>
                  <a:cubicBezTo>
                    <a:pt x="583" y="6336"/>
                    <a:pt x="578" y="6521"/>
                    <a:pt x="578" y="6708"/>
                  </a:cubicBezTo>
                  <a:cubicBezTo>
                    <a:pt x="578" y="7278"/>
                    <a:pt x="630" y="7828"/>
                    <a:pt x="730" y="8350"/>
                  </a:cubicBezTo>
                  <a:cubicBezTo>
                    <a:pt x="767" y="8544"/>
                    <a:pt x="811" y="8734"/>
                    <a:pt x="860" y="8920"/>
                  </a:cubicBezTo>
                  <a:cubicBezTo>
                    <a:pt x="1436" y="11082"/>
                    <a:pt x="2834" y="12608"/>
                    <a:pt x="4465" y="12608"/>
                  </a:cubicBezTo>
                  <a:cubicBezTo>
                    <a:pt x="4532" y="12608"/>
                    <a:pt x="4598" y="12605"/>
                    <a:pt x="4663" y="12600"/>
                  </a:cubicBezTo>
                  <a:cubicBezTo>
                    <a:pt x="6209" y="12482"/>
                    <a:pt x="7516" y="10994"/>
                    <a:pt x="8070" y="8920"/>
                  </a:cubicBezTo>
                  <a:cubicBezTo>
                    <a:pt x="8119" y="8734"/>
                    <a:pt x="8162" y="8544"/>
                    <a:pt x="8199" y="8349"/>
                  </a:cubicBezTo>
                  <a:cubicBezTo>
                    <a:pt x="8299" y="7828"/>
                    <a:pt x="8352" y="7278"/>
                    <a:pt x="8352" y="6708"/>
                  </a:cubicBezTo>
                  <a:cubicBezTo>
                    <a:pt x="8352" y="6612"/>
                    <a:pt x="8351" y="6515"/>
                    <a:pt x="8347" y="6419"/>
                  </a:cubicBezTo>
                  <a:cubicBezTo>
                    <a:pt x="8345" y="6343"/>
                    <a:pt x="8342" y="6268"/>
                    <a:pt x="8337" y="6193"/>
                  </a:cubicBezTo>
                  <a:cubicBezTo>
                    <a:pt x="8336" y="6179"/>
                    <a:pt x="8336" y="6166"/>
                    <a:pt x="8335" y="6153"/>
                  </a:cubicBezTo>
                  <a:cubicBezTo>
                    <a:pt x="8310" y="5749"/>
                    <a:pt x="8259" y="5358"/>
                    <a:pt x="8184" y="4984"/>
                  </a:cubicBezTo>
                  <a:cubicBezTo>
                    <a:pt x="8099" y="4565"/>
                    <a:pt x="7986" y="4168"/>
                    <a:pt x="7846" y="3795"/>
                  </a:cubicBezTo>
                  <a:cubicBezTo>
                    <a:pt x="7561" y="3037"/>
                    <a:pt x="7169" y="2384"/>
                    <a:pt x="6703" y="1884"/>
                  </a:cubicBezTo>
                  <a:cubicBezTo>
                    <a:pt x="6225" y="1372"/>
                    <a:pt x="5667" y="1021"/>
                    <a:pt x="5065" y="878"/>
                  </a:cubicBezTo>
                  <a:cubicBezTo>
                    <a:pt x="4933" y="848"/>
                    <a:pt x="4798" y="827"/>
                    <a:pt x="4663" y="817"/>
                  </a:cubicBezTo>
                  <a:cubicBezTo>
                    <a:pt x="4597" y="811"/>
                    <a:pt x="4532" y="809"/>
                    <a:pt x="4465" y="809"/>
                  </a:cubicBezTo>
                  <a:cubicBezTo>
                    <a:pt x="4397" y="809"/>
                    <a:pt x="4328" y="812"/>
                    <a:pt x="4261" y="817"/>
                  </a:cubicBezTo>
                  <a:cubicBezTo>
                    <a:pt x="4046" y="834"/>
                    <a:pt x="3836" y="877"/>
                    <a:pt x="3631" y="945"/>
                  </a:cubicBezTo>
                  <a:cubicBezTo>
                    <a:pt x="3570" y="965"/>
                    <a:pt x="3511" y="987"/>
                    <a:pt x="3452" y="1012"/>
                  </a:cubicBezTo>
                  <a:cubicBezTo>
                    <a:pt x="3171" y="1126"/>
                    <a:pt x="2901" y="1288"/>
                    <a:pt x="2649" y="1491"/>
                  </a:cubicBezTo>
                  <a:cubicBezTo>
                    <a:pt x="1743" y="2217"/>
                    <a:pt x="1050" y="3471"/>
                    <a:pt x="746" y="4984"/>
                  </a:cubicBezTo>
                  <a:lnTo>
                    <a:pt x="746" y="4984"/>
                  </a:lnTo>
                  <a:close/>
                  <a:moveTo>
                    <a:pt x="4267" y="13410"/>
                  </a:moveTo>
                  <a:cubicBezTo>
                    <a:pt x="2403" y="13288"/>
                    <a:pt x="835" y="11449"/>
                    <a:pt x="247" y="8920"/>
                  </a:cubicBezTo>
                  <a:cubicBezTo>
                    <a:pt x="205" y="8733"/>
                    <a:pt x="167" y="8543"/>
                    <a:pt x="134" y="8349"/>
                  </a:cubicBezTo>
                  <a:cubicBezTo>
                    <a:pt x="46" y="7824"/>
                    <a:pt x="0" y="7274"/>
                    <a:pt x="0" y="6708"/>
                  </a:cubicBezTo>
                  <a:cubicBezTo>
                    <a:pt x="0" y="6521"/>
                    <a:pt x="5" y="6336"/>
                    <a:pt x="15" y="6153"/>
                  </a:cubicBezTo>
                  <a:cubicBezTo>
                    <a:pt x="37" y="5752"/>
                    <a:pt x="82" y="5361"/>
                    <a:pt x="149" y="4984"/>
                  </a:cubicBezTo>
                  <a:cubicBezTo>
                    <a:pt x="497" y="3011"/>
                    <a:pt x="1429" y="1395"/>
                    <a:pt x="2649" y="577"/>
                  </a:cubicBezTo>
                  <a:cubicBezTo>
                    <a:pt x="2776" y="493"/>
                    <a:pt x="2907" y="416"/>
                    <a:pt x="3041" y="349"/>
                  </a:cubicBezTo>
                  <a:cubicBezTo>
                    <a:pt x="3175" y="281"/>
                    <a:pt x="3313" y="221"/>
                    <a:pt x="3453" y="173"/>
                  </a:cubicBezTo>
                  <a:cubicBezTo>
                    <a:pt x="3511" y="153"/>
                    <a:pt x="3571" y="134"/>
                    <a:pt x="3631" y="117"/>
                  </a:cubicBezTo>
                  <a:cubicBezTo>
                    <a:pt x="3837" y="59"/>
                    <a:pt x="4047" y="21"/>
                    <a:pt x="4261" y="7"/>
                  </a:cubicBezTo>
                  <a:cubicBezTo>
                    <a:pt x="4328" y="2"/>
                    <a:pt x="4396" y="1"/>
                    <a:pt x="4465" y="1"/>
                  </a:cubicBezTo>
                  <a:cubicBezTo>
                    <a:pt x="4499" y="1"/>
                    <a:pt x="4534" y="1"/>
                    <a:pt x="4568" y="2"/>
                  </a:cubicBezTo>
                  <a:cubicBezTo>
                    <a:pt x="4600" y="3"/>
                    <a:pt x="4631" y="4"/>
                    <a:pt x="4663" y="6"/>
                  </a:cubicBezTo>
                  <a:cubicBezTo>
                    <a:pt x="4798" y="15"/>
                    <a:pt x="4933" y="33"/>
                    <a:pt x="5065" y="60"/>
                  </a:cubicBezTo>
                  <a:cubicBezTo>
                    <a:pt x="5655" y="179"/>
                    <a:pt x="6209" y="471"/>
                    <a:pt x="6703" y="902"/>
                  </a:cubicBezTo>
                  <a:cubicBezTo>
                    <a:pt x="7135" y="1278"/>
                    <a:pt x="7521" y="1761"/>
                    <a:pt x="7846" y="2326"/>
                  </a:cubicBezTo>
                  <a:cubicBezTo>
                    <a:pt x="8281" y="3083"/>
                    <a:pt x="8606" y="3987"/>
                    <a:pt x="8782" y="4984"/>
                  </a:cubicBezTo>
                  <a:cubicBezTo>
                    <a:pt x="8848" y="5361"/>
                    <a:pt x="8893" y="5752"/>
                    <a:pt x="8915" y="6153"/>
                  </a:cubicBezTo>
                  <a:cubicBezTo>
                    <a:pt x="8920" y="6239"/>
                    <a:pt x="8924" y="6326"/>
                    <a:pt x="8926" y="6413"/>
                  </a:cubicBezTo>
                  <a:lnTo>
                    <a:pt x="8926" y="6419"/>
                  </a:lnTo>
                  <a:cubicBezTo>
                    <a:pt x="8929" y="6515"/>
                    <a:pt x="8930" y="6612"/>
                    <a:pt x="8930" y="6708"/>
                  </a:cubicBezTo>
                  <a:cubicBezTo>
                    <a:pt x="8930" y="7274"/>
                    <a:pt x="8883" y="7824"/>
                    <a:pt x="8796" y="8349"/>
                  </a:cubicBezTo>
                  <a:cubicBezTo>
                    <a:pt x="8764" y="8543"/>
                    <a:pt x="8726" y="8733"/>
                    <a:pt x="8682" y="8920"/>
                  </a:cubicBezTo>
                  <a:cubicBezTo>
                    <a:pt x="8094" y="11449"/>
                    <a:pt x="6527" y="13288"/>
                    <a:pt x="4663" y="13410"/>
                  </a:cubicBezTo>
                  <a:cubicBezTo>
                    <a:pt x="4597" y="13415"/>
                    <a:pt x="4532" y="13416"/>
                    <a:pt x="4465" y="13416"/>
                  </a:cubicBezTo>
                  <a:cubicBezTo>
                    <a:pt x="4399" y="13416"/>
                    <a:pt x="4333" y="13415"/>
                    <a:pt x="4267" y="134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1967050" y="3403050"/>
              <a:ext cx="55525" cy="99625"/>
            </a:xfrm>
            <a:custGeom>
              <a:avLst/>
              <a:gdLst/>
              <a:ahLst/>
              <a:cxnLst/>
              <a:rect l="l" t="t" r="r" b="b"/>
              <a:pathLst>
                <a:path w="2221" h="3985" extrusionOk="0">
                  <a:moveTo>
                    <a:pt x="1111" y="3985"/>
                  </a:moveTo>
                  <a:cubicBezTo>
                    <a:pt x="1722" y="3985"/>
                    <a:pt x="2220" y="3090"/>
                    <a:pt x="2220" y="1992"/>
                  </a:cubicBezTo>
                  <a:cubicBezTo>
                    <a:pt x="2220" y="895"/>
                    <a:pt x="1722" y="0"/>
                    <a:pt x="1111" y="0"/>
                  </a:cubicBezTo>
                  <a:cubicBezTo>
                    <a:pt x="498" y="0"/>
                    <a:pt x="0" y="895"/>
                    <a:pt x="0" y="1992"/>
                  </a:cubicBezTo>
                  <a:cubicBezTo>
                    <a:pt x="0" y="3090"/>
                    <a:pt x="500" y="3985"/>
                    <a:pt x="1111" y="39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1990750" y="3417100"/>
              <a:ext cx="21400" cy="38425"/>
            </a:xfrm>
            <a:custGeom>
              <a:avLst/>
              <a:gdLst/>
              <a:ahLst/>
              <a:cxnLst/>
              <a:rect l="l" t="t" r="r" b="b"/>
              <a:pathLst>
                <a:path w="856" h="1537" extrusionOk="0">
                  <a:moveTo>
                    <a:pt x="428" y="1536"/>
                  </a:moveTo>
                  <a:cubicBezTo>
                    <a:pt x="664" y="1536"/>
                    <a:pt x="856" y="1191"/>
                    <a:pt x="856" y="768"/>
                  </a:cubicBezTo>
                  <a:cubicBezTo>
                    <a:pt x="856" y="346"/>
                    <a:pt x="664" y="0"/>
                    <a:pt x="428" y="0"/>
                  </a:cubicBezTo>
                  <a:cubicBezTo>
                    <a:pt x="193" y="0"/>
                    <a:pt x="1" y="345"/>
                    <a:pt x="1" y="768"/>
                  </a:cubicBezTo>
                  <a:cubicBezTo>
                    <a:pt x="1" y="1191"/>
                    <a:pt x="193" y="1536"/>
                    <a:pt x="428" y="15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2729675" y="3290725"/>
              <a:ext cx="21425" cy="38400"/>
            </a:xfrm>
            <a:custGeom>
              <a:avLst/>
              <a:gdLst/>
              <a:ahLst/>
              <a:cxnLst/>
              <a:rect l="l" t="t" r="r" b="b"/>
              <a:pathLst>
                <a:path w="857" h="1536" extrusionOk="0">
                  <a:moveTo>
                    <a:pt x="429" y="1535"/>
                  </a:moveTo>
                  <a:cubicBezTo>
                    <a:pt x="665" y="1535"/>
                    <a:pt x="856" y="1191"/>
                    <a:pt x="856" y="767"/>
                  </a:cubicBezTo>
                  <a:cubicBezTo>
                    <a:pt x="856" y="345"/>
                    <a:pt x="665" y="1"/>
                    <a:pt x="429" y="1"/>
                  </a:cubicBezTo>
                  <a:cubicBezTo>
                    <a:pt x="193" y="1"/>
                    <a:pt x="1" y="344"/>
                    <a:pt x="1" y="767"/>
                  </a:cubicBezTo>
                  <a:cubicBezTo>
                    <a:pt x="1" y="1191"/>
                    <a:pt x="193" y="1535"/>
                    <a:pt x="429" y="15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2224200" y="2796825"/>
              <a:ext cx="22450" cy="218800"/>
            </a:xfrm>
            <a:custGeom>
              <a:avLst/>
              <a:gdLst/>
              <a:ahLst/>
              <a:cxnLst/>
              <a:rect l="l" t="t" r="r" b="b"/>
              <a:pathLst>
                <a:path w="898" h="8752" extrusionOk="0">
                  <a:moveTo>
                    <a:pt x="449" y="0"/>
                  </a:moveTo>
                  <a:lnTo>
                    <a:pt x="449" y="0"/>
                  </a:lnTo>
                  <a:cubicBezTo>
                    <a:pt x="202" y="0"/>
                    <a:pt x="0" y="202"/>
                    <a:pt x="0" y="449"/>
                  </a:cubicBezTo>
                  <a:lnTo>
                    <a:pt x="0" y="8304"/>
                  </a:lnTo>
                  <a:cubicBezTo>
                    <a:pt x="0" y="8550"/>
                    <a:pt x="202" y="8752"/>
                    <a:pt x="449" y="8752"/>
                  </a:cubicBezTo>
                  <a:lnTo>
                    <a:pt x="449" y="8752"/>
                  </a:lnTo>
                  <a:cubicBezTo>
                    <a:pt x="696" y="8752"/>
                    <a:pt x="897" y="8550"/>
                    <a:pt x="897" y="8304"/>
                  </a:cubicBezTo>
                  <a:lnTo>
                    <a:pt x="897" y="449"/>
                  </a:lnTo>
                  <a:cubicBezTo>
                    <a:pt x="897" y="202"/>
                    <a:pt x="696" y="0"/>
                    <a:pt x="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2207875" y="2919500"/>
              <a:ext cx="55075" cy="218800"/>
            </a:xfrm>
            <a:custGeom>
              <a:avLst/>
              <a:gdLst/>
              <a:ahLst/>
              <a:cxnLst/>
              <a:rect l="l" t="t" r="r" b="b"/>
              <a:pathLst>
                <a:path w="2203" h="8752" extrusionOk="0">
                  <a:moveTo>
                    <a:pt x="1102" y="0"/>
                  </a:moveTo>
                  <a:lnTo>
                    <a:pt x="1102" y="0"/>
                  </a:lnTo>
                  <a:cubicBezTo>
                    <a:pt x="497" y="0"/>
                    <a:pt x="1" y="496"/>
                    <a:pt x="1" y="1102"/>
                  </a:cubicBezTo>
                  <a:lnTo>
                    <a:pt x="1" y="7650"/>
                  </a:lnTo>
                  <a:cubicBezTo>
                    <a:pt x="1" y="8257"/>
                    <a:pt x="497" y="8752"/>
                    <a:pt x="1102" y="8752"/>
                  </a:cubicBezTo>
                  <a:lnTo>
                    <a:pt x="1102" y="8752"/>
                  </a:lnTo>
                  <a:cubicBezTo>
                    <a:pt x="1708" y="8752"/>
                    <a:pt x="2203" y="8257"/>
                    <a:pt x="2203" y="7650"/>
                  </a:cubicBezTo>
                  <a:lnTo>
                    <a:pt x="2203" y="1102"/>
                  </a:lnTo>
                  <a:cubicBezTo>
                    <a:pt x="2203" y="496"/>
                    <a:pt x="1708" y="0"/>
                    <a:pt x="1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1448800" y="3472600"/>
              <a:ext cx="355150" cy="58425"/>
            </a:xfrm>
            <a:custGeom>
              <a:avLst/>
              <a:gdLst/>
              <a:ahLst/>
              <a:cxnLst/>
              <a:rect l="l" t="t" r="r" b="b"/>
              <a:pathLst>
                <a:path w="14206" h="2337" extrusionOk="0">
                  <a:moveTo>
                    <a:pt x="13172" y="0"/>
                  </a:moveTo>
                  <a:lnTo>
                    <a:pt x="1034" y="0"/>
                  </a:lnTo>
                  <a:cubicBezTo>
                    <a:pt x="465" y="0"/>
                    <a:pt x="0" y="465"/>
                    <a:pt x="0" y="1033"/>
                  </a:cubicBezTo>
                  <a:lnTo>
                    <a:pt x="0" y="1304"/>
                  </a:lnTo>
                  <a:cubicBezTo>
                    <a:pt x="0" y="1872"/>
                    <a:pt x="465" y="2337"/>
                    <a:pt x="1034" y="2337"/>
                  </a:cubicBezTo>
                  <a:lnTo>
                    <a:pt x="13172" y="2337"/>
                  </a:lnTo>
                  <a:cubicBezTo>
                    <a:pt x="13740" y="2337"/>
                    <a:pt x="14206" y="1872"/>
                    <a:pt x="14206" y="1304"/>
                  </a:cubicBezTo>
                  <a:lnTo>
                    <a:pt x="14206" y="1033"/>
                  </a:lnTo>
                  <a:cubicBezTo>
                    <a:pt x="14206" y="465"/>
                    <a:pt x="13740" y="0"/>
                    <a:pt x="13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1563800" y="3128450"/>
              <a:ext cx="50875" cy="163600"/>
            </a:xfrm>
            <a:custGeom>
              <a:avLst/>
              <a:gdLst/>
              <a:ahLst/>
              <a:cxnLst/>
              <a:rect l="l" t="t" r="r" b="b"/>
              <a:pathLst>
                <a:path w="2035" h="6544" extrusionOk="0">
                  <a:moveTo>
                    <a:pt x="560" y="1"/>
                  </a:moveTo>
                  <a:lnTo>
                    <a:pt x="1476" y="1"/>
                  </a:lnTo>
                  <a:cubicBezTo>
                    <a:pt x="1784" y="1"/>
                    <a:pt x="2034" y="252"/>
                    <a:pt x="2034" y="560"/>
                  </a:cubicBezTo>
                  <a:lnTo>
                    <a:pt x="2034" y="5983"/>
                  </a:lnTo>
                  <a:cubicBezTo>
                    <a:pt x="2034" y="6291"/>
                    <a:pt x="1784" y="6543"/>
                    <a:pt x="1476" y="6543"/>
                  </a:cubicBezTo>
                  <a:lnTo>
                    <a:pt x="560" y="6543"/>
                  </a:lnTo>
                  <a:cubicBezTo>
                    <a:pt x="252" y="6543"/>
                    <a:pt x="0" y="6291"/>
                    <a:pt x="0" y="5983"/>
                  </a:cubicBezTo>
                  <a:lnTo>
                    <a:pt x="0" y="560"/>
                  </a:lnTo>
                  <a:cubicBezTo>
                    <a:pt x="0" y="252"/>
                    <a:pt x="252" y="1"/>
                    <a:pt x="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1647200" y="3128450"/>
              <a:ext cx="50875" cy="163600"/>
            </a:xfrm>
            <a:custGeom>
              <a:avLst/>
              <a:gdLst/>
              <a:ahLst/>
              <a:cxnLst/>
              <a:rect l="l" t="t" r="r" b="b"/>
              <a:pathLst>
                <a:path w="2035" h="6544" extrusionOk="0">
                  <a:moveTo>
                    <a:pt x="560" y="1"/>
                  </a:moveTo>
                  <a:lnTo>
                    <a:pt x="1475" y="1"/>
                  </a:lnTo>
                  <a:cubicBezTo>
                    <a:pt x="1783" y="1"/>
                    <a:pt x="2035" y="252"/>
                    <a:pt x="2035" y="560"/>
                  </a:cubicBezTo>
                  <a:lnTo>
                    <a:pt x="2035" y="5983"/>
                  </a:lnTo>
                  <a:cubicBezTo>
                    <a:pt x="2035" y="6291"/>
                    <a:pt x="1783" y="6543"/>
                    <a:pt x="1475" y="6543"/>
                  </a:cubicBezTo>
                  <a:lnTo>
                    <a:pt x="560" y="6543"/>
                  </a:lnTo>
                  <a:cubicBezTo>
                    <a:pt x="252" y="6543"/>
                    <a:pt x="0" y="6291"/>
                    <a:pt x="0" y="5983"/>
                  </a:cubicBezTo>
                  <a:lnTo>
                    <a:pt x="0" y="560"/>
                  </a:lnTo>
                  <a:cubicBezTo>
                    <a:pt x="0" y="252"/>
                    <a:pt x="252" y="1"/>
                    <a:pt x="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1551700" y="3128450"/>
              <a:ext cx="50875" cy="163600"/>
            </a:xfrm>
            <a:custGeom>
              <a:avLst/>
              <a:gdLst/>
              <a:ahLst/>
              <a:cxnLst/>
              <a:rect l="l" t="t" r="r" b="b"/>
              <a:pathLst>
                <a:path w="2035" h="6544" extrusionOk="0">
                  <a:moveTo>
                    <a:pt x="560" y="1"/>
                  </a:moveTo>
                  <a:lnTo>
                    <a:pt x="1475" y="1"/>
                  </a:lnTo>
                  <a:cubicBezTo>
                    <a:pt x="1783" y="1"/>
                    <a:pt x="2035" y="252"/>
                    <a:pt x="2035" y="560"/>
                  </a:cubicBezTo>
                  <a:lnTo>
                    <a:pt x="2035" y="5983"/>
                  </a:lnTo>
                  <a:cubicBezTo>
                    <a:pt x="2035" y="6291"/>
                    <a:pt x="1783" y="6543"/>
                    <a:pt x="1475" y="6543"/>
                  </a:cubicBezTo>
                  <a:lnTo>
                    <a:pt x="560" y="6543"/>
                  </a:lnTo>
                  <a:cubicBezTo>
                    <a:pt x="253" y="6543"/>
                    <a:pt x="1" y="6291"/>
                    <a:pt x="1" y="5983"/>
                  </a:cubicBezTo>
                  <a:lnTo>
                    <a:pt x="1" y="560"/>
                  </a:lnTo>
                  <a:cubicBezTo>
                    <a:pt x="1" y="252"/>
                    <a:pt x="253" y="1"/>
                    <a:pt x="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1635075" y="3128450"/>
              <a:ext cx="50925" cy="163600"/>
            </a:xfrm>
            <a:custGeom>
              <a:avLst/>
              <a:gdLst/>
              <a:ahLst/>
              <a:cxnLst/>
              <a:rect l="l" t="t" r="r" b="b"/>
              <a:pathLst>
                <a:path w="2037" h="6544" extrusionOk="0">
                  <a:moveTo>
                    <a:pt x="560" y="1"/>
                  </a:moveTo>
                  <a:lnTo>
                    <a:pt x="1476" y="1"/>
                  </a:lnTo>
                  <a:cubicBezTo>
                    <a:pt x="1784" y="1"/>
                    <a:pt x="2036" y="252"/>
                    <a:pt x="2036" y="560"/>
                  </a:cubicBezTo>
                  <a:lnTo>
                    <a:pt x="2036" y="5983"/>
                  </a:lnTo>
                  <a:cubicBezTo>
                    <a:pt x="2036" y="6291"/>
                    <a:pt x="1784" y="6543"/>
                    <a:pt x="1476" y="6543"/>
                  </a:cubicBezTo>
                  <a:lnTo>
                    <a:pt x="560" y="6543"/>
                  </a:lnTo>
                  <a:cubicBezTo>
                    <a:pt x="253" y="6543"/>
                    <a:pt x="1" y="6291"/>
                    <a:pt x="1" y="5983"/>
                  </a:cubicBezTo>
                  <a:lnTo>
                    <a:pt x="1" y="560"/>
                  </a:lnTo>
                  <a:cubicBezTo>
                    <a:pt x="1" y="252"/>
                    <a:pt x="253" y="1"/>
                    <a:pt x="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1551700" y="3308700"/>
              <a:ext cx="50875" cy="22650"/>
            </a:xfrm>
            <a:custGeom>
              <a:avLst/>
              <a:gdLst/>
              <a:ahLst/>
              <a:cxnLst/>
              <a:rect l="l" t="t" r="r" b="b"/>
              <a:pathLst>
                <a:path w="2035" h="906" extrusionOk="0">
                  <a:moveTo>
                    <a:pt x="249" y="0"/>
                  </a:moveTo>
                  <a:lnTo>
                    <a:pt x="1785" y="0"/>
                  </a:lnTo>
                  <a:cubicBezTo>
                    <a:pt x="1923" y="0"/>
                    <a:pt x="2035" y="112"/>
                    <a:pt x="2035" y="249"/>
                  </a:cubicBezTo>
                  <a:lnTo>
                    <a:pt x="2035" y="657"/>
                  </a:lnTo>
                  <a:cubicBezTo>
                    <a:pt x="2035" y="794"/>
                    <a:pt x="1923" y="906"/>
                    <a:pt x="1785" y="906"/>
                  </a:cubicBezTo>
                  <a:lnTo>
                    <a:pt x="249" y="906"/>
                  </a:lnTo>
                  <a:cubicBezTo>
                    <a:pt x="113" y="906"/>
                    <a:pt x="1" y="794"/>
                    <a:pt x="1" y="657"/>
                  </a:cubicBezTo>
                  <a:lnTo>
                    <a:pt x="1" y="249"/>
                  </a:lnTo>
                  <a:cubicBezTo>
                    <a:pt x="1" y="112"/>
                    <a:pt x="113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1635075" y="3308700"/>
              <a:ext cx="50925" cy="22650"/>
            </a:xfrm>
            <a:custGeom>
              <a:avLst/>
              <a:gdLst/>
              <a:ahLst/>
              <a:cxnLst/>
              <a:rect l="l" t="t" r="r" b="b"/>
              <a:pathLst>
                <a:path w="2037" h="906" extrusionOk="0">
                  <a:moveTo>
                    <a:pt x="250" y="0"/>
                  </a:moveTo>
                  <a:lnTo>
                    <a:pt x="1786" y="0"/>
                  </a:lnTo>
                  <a:cubicBezTo>
                    <a:pt x="1924" y="0"/>
                    <a:pt x="2036" y="112"/>
                    <a:pt x="2036" y="249"/>
                  </a:cubicBezTo>
                  <a:lnTo>
                    <a:pt x="2036" y="657"/>
                  </a:lnTo>
                  <a:cubicBezTo>
                    <a:pt x="2036" y="794"/>
                    <a:pt x="1924" y="906"/>
                    <a:pt x="1786" y="906"/>
                  </a:cubicBezTo>
                  <a:lnTo>
                    <a:pt x="250" y="906"/>
                  </a:lnTo>
                  <a:cubicBezTo>
                    <a:pt x="113" y="906"/>
                    <a:pt x="1" y="794"/>
                    <a:pt x="1" y="657"/>
                  </a:cubicBezTo>
                  <a:lnTo>
                    <a:pt x="1" y="249"/>
                  </a:lnTo>
                  <a:cubicBezTo>
                    <a:pt x="1" y="112"/>
                    <a:pt x="114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1551700" y="3349550"/>
              <a:ext cx="50875" cy="22675"/>
            </a:xfrm>
            <a:custGeom>
              <a:avLst/>
              <a:gdLst/>
              <a:ahLst/>
              <a:cxnLst/>
              <a:rect l="l" t="t" r="r" b="b"/>
              <a:pathLst>
                <a:path w="2035" h="907" extrusionOk="0">
                  <a:moveTo>
                    <a:pt x="249" y="1"/>
                  </a:moveTo>
                  <a:lnTo>
                    <a:pt x="1785" y="1"/>
                  </a:lnTo>
                  <a:cubicBezTo>
                    <a:pt x="1923" y="1"/>
                    <a:pt x="2035" y="113"/>
                    <a:pt x="2035" y="250"/>
                  </a:cubicBezTo>
                  <a:lnTo>
                    <a:pt x="2035" y="658"/>
                  </a:lnTo>
                  <a:cubicBezTo>
                    <a:pt x="2035" y="795"/>
                    <a:pt x="1923" y="906"/>
                    <a:pt x="1785" y="906"/>
                  </a:cubicBezTo>
                  <a:lnTo>
                    <a:pt x="249" y="906"/>
                  </a:lnTo>
                  <a:cubicBezTo>
                    <a:pt x="113" y="906"/>
                    <a:pt x="1" y="795"/>
                    <a:pt x="1" y="658"/>
                  </a:cubicBezTo>
                  <a:lnTo>
                    <a:pt x="1" y="250"/>
                  </a:lnTo>
                  <a:cubicBezTo>
                    <a:pt x="1" y="113"/>
                    <a:pt x="113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1635075" y="3349550"/>
              <a:ext cx="50925" cy="22675"/>
            </a:xfrm>
            <a:custGeom>
              <a:avLst/>
              <a:gdLst/>
              <a:ahLst/>
              <a:cxnLst/>
              <a:rect l="l" t="t" r="r" b="b"/>
              <a:pathLst>
                <a:path w="2037" h="907" extrusionOk="0">
                  <a:moveTo>
                    <a:pt x="250" y="1"/>
                  </a:moveTo>
                  <a:lnTo>
                    <a:pt x="1786" y="1"/>
                  </a:lnTo>
                  <a:cubicBezTo>
                    <a:pt x="1924" y="1"/>
                    <a:pt x="2036" y="113"/>
                    <a:pt x="2036" y="250"/>
                  </a:cubicBezTo>
                  <a:lnTo>
                    <a:pt x="2036" y="658"/>
                  </a:lnTo>
                  <a:cubicBezTo>
                    <a:pt x="2036" y="795"/>
                    <a:pt x="1924" y="906"/>
                    <a:pt x="1786" y="906"/>
                  </a:cubicBezTo>
                  <a:lnTo>
                    <a:pt x="250" y="906"/>
                  </a:lnTo>
                  <a:cubicBezTo>
                    <a:pt x="113" y="906"/>
                    <a:pt x="1" y="795"/>
                    <a:pt x="1" y="658"/>
                  </a:cubicBezTo>
                  <a:lnTo>
                    <a:pt x="1" y="250"/>
                  </a:lnTo>
                  <a:cubicBezTo>
                    <a:pt x="1" y="113"/>
                    <a:pt x="114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1551700" y="3390425"/>
              <a:ext cx="50875" cy="22700"/>
            </a:xfrm>
            <a:custGeom>
              <a:avLst/>
              <a:gdLst/>
              <a:ahLst/>
              <a:cxnLst/>
              <a:rect l="l" t="t" r="r" b="b"/>
              <a:pathLst>
                <a:path w="2035" h="908" extrusionOk="0">
                  <a:moveTo>
                    <a:pt x="249" y="0"/>
                  </a:moveTo>
                  <a:lnTo>
                    <a:pt x="1785" y="0"/>
                  </a:lnTo>
                  <a:cubicBezTo>
                    <a:pt x="1923" y="0"/>
                    <a:pt x="2035" y="112"/>
                    <a:pt x="2035" y="250"/>
                  </a:cubicBezTo>
                  <a:lnTo>
                    <a:pt x="2035" y="657"/>
                  </a:lnTo>
                  <a:cubicBezTo>
                    <a:pt x="2035" y="795"/>
                    <a:pt x="1923" y="907"/>
                    <a:pt x="1785" y="907"/>
                  </a:cubicBezTo>
                  <a:lnTo>
                    <a:pt x="249" y="907"/>
                  </a:lnTo>
                  <a:cubicBezTo>
                    <a:pt x="113" y="907"/>
                    <a:pt x="1" y="795"/>
                    <a:pt x="1" y="657"/>
                  </a:cubicBezTo>
                  <a:lnTo>
                    <a:pt x="1" y="250"/>
                  </a:lnTo>
                  <a:cubicBezTo>
                    <a:pt x="1" y="112"/>
                    <a:pt x="113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1635075" y="3390425"/>
              <a:ext cx="50925" cy="22700"/>
            </a:xfrm>
            <a:custGeom>
              <a:avLst/>
              <a:gdLst/>
              <a:ahLst/>
              <a:cxnLst/>
              <a:rect l="l" t="t" r="r" b="b"/>
              <a:pathLst>
                <a:path w="2037" h="908" extrusionOk="0">
                  <a:moveTo>
                    <a:pt x="250" y="0"/>
                  </a:moveTo>
                  <a:lnTo>
                    <a:pt x="1786" y="0"/>
                  </a:lnTo>
                  <a:cubicBezTo>
                    <a:pt x="1924" y="0"/>
                    <a:pt x="2036" y="112"/>
                    <a:pt x="2036" y="250"/>
                  </a:cubicBezTo>
                  <a:lnTo>
                    <a:pt x="2036" y="657"/>
                  </a:lnTo>
                  <a:cubicBezTo>
                    <a:pt x="2036" y="795"/>
                    <a:pt x="1924" y="907"/>
                    <a:pt x="1786" y="907"/>
                  </a:cubicBezTo>
                  <a:lnTo>
                    <a:pt x="250" y="907"/>
                  </a:lnTo>
                  <a:cubicBezTo>
                    <a:pt x="113" y="907"/>
                    <a:pt x="1" y="795"/>
                    <a:pt x="1" y="657"/>
                  </a:cubicBezTo>
                  <a:lnTo>
                    <a:pt x="1" y="250"/>
                  </a:lnTo>
                  <a:cubicBezTo>
                    <a:pt x="1" y="112"/>
                    <a:pt x="114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1551700" y="3431300"/>
              <a:ext cx="50875" cy="22675"/>
            </a:xfrm>
            <a:custGeom>
              <a:avLst/>
              <a:gdLst/>
              <a:ahLst/>
              <a:cxnLst/>
              <a:rect l="l" t="t" r="r" b="b"/>
              <a:pathLst>
                <a:path w="2035" h="907" extrusionOk="0">
                  <a:moveTo>
                    <a:pt x="249" y="1"/>
                  </a:moveTo>
                  <a:lnTo>
                    <a:pt x="1785" y="1"/>
                  </a:lnTo>
                  <a:cubicBezTo>
                    <a:pt x="1923" y="1"/>
                    <a:pt x="2035" y="113"/>
                    <a:pt x="2035" y="249"/>
                  </a:cubicBezTo>
                  <a:lnTo>
                    <a:pt x="2035" y="657"/>
                  </a:lnTo>
                  <a:cubicBezTo>
                    <a:pt x="2035" y="795"/>
                    <a:pt x="1923" y="907"/>
                    <a:pt x="1785" y="907"/>
                  </a:cubicBezTo>
                  <a:lnTo>
                    <a:pt x="249" y="907"/>
                  </a:lnTo>
                  <a:cubicBezTo>
                    <a:pt x="113" y="907"/>
                    <a:pt x="1" y="795"/>
                    <a:pt x="1" y="657"/>
                  </a:cubicBezTo>
                  <a:lnTo>
                    <a:pt x="1" y="249"/>
                  </a:lnTo>
                  <a:cubicBezTo>
                    <a:pt x="1" y="113"/>
                    <a:pt x="113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1635075" y="3431300"/>
              <a:ext cx="50925" cy="22675"/>
            </a:xfrm>
            <a:custGeom>
              <a:avLst/>
              <a:gdLst/>
              <a:ahLst/>
              <a:cxnLst/>
              <a:rect l="l" t="t" r="r" b="b"/>
              <a:pathLst>
                <a:path w="2037" h="907" extrusionOk="0">
                  <a:moveTo>
                    <a:pt x="250" y="1"/>
                  </a:moveTo>
                  <a:lnTo>
                    <a:pt x="1786" y="1"/>
                  </a:lnTo>
                  <a:cubicBezTo>
                    <a:pt x="1924" y="1"/>
                    <a:pt x="2036" y="113"/>
                    <a:pt x="2036" y="249"/>
                  </a:cubicBezTo>
                  <a:lnTo>
                    <a:pt x="2036" y="657"/>
                  </a:lnTo>
                  <a:cubicBezTo>
                    <a:pt x="2036" y="795"/>
                    <a:pt x="1924" y="907"/>
                    <a:pt x="1786" y="907"/>
                  </a:cubicBezTo>
                  <a:lnTo>
                    <a:pt x="250" y="907"/>
                  </a:lnTo>
                  <a:cubicBezTo>
                    <a:pt x="113" y="907"/>
                    <a:pt x="1" y="795"/>
                    <a:pt x="1" y="657"/>
                  </a:cubicBezTo>
                  <a:lnTo>
                    <a:pt x="1" y="249"/>
                  </a:lnTo>
                  <a:cubicBezTo>
                    <a:pt x="1" y="113"/>
                    <a:pt x="114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2210575" y="3204850"/>
              <a:ext cx="140000" cy="229225"/>
            </a:xfrm>
            <a:custGeom>
              <a:avLst/>
              <a:gdLst/>
              <a:ahLst/>
              <a:cxnLst/>
              <a:rect l="l" t="t" r="r" b="b"/>
              <a:pathLst>
                <a:path w="5600" h="9169" extrusionOk="0">
                  <a:moveTo>
                    <a:pt x="4777" y="1"/>
                  </a:moveTo>
                  <a:lnTo>
                    <a:pt x="0" y="1"/>
                  </a:lnTo>
                  <a:lnTo>
                    <a:pt x="0" y="9169"/>
                  </a:lnTo>
                  <a:lnTo>
                    <a:pt x="4777" y="9169"/>
                  </a:lnTo>
                  <a:cubicBezTo>
                    <a:pt x="5229" y="9169"/>
                    <a:pt x="5600" y="8798"/>
                    <a:pt x="5600" y="8346"/>
                  </a:cubicBezTo>
                  <a:lnTo>
                    <a:pt x="5600" y="823"/>
                  </a:lnTo>
                  <a:cubicBezTo>
                    <a:pt x="5600" y="370"/>
                    <a:pt x="5229" y="1"/>
                    <a:pt x="4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2190000" y="3204850"/>
              <a:ext cx="41125" cy="229225"/>
            </a:xfrm>
            <a:custGeom>
              <a:avLst/>
              <a:gdLst/>
              <a:ahLst/>
              <a:cxnLst/>
              <a:rect l="l" t="t" r="r" b="b"/>
              <a:pathLst>
                <a:path w="1645" h="9169" extrusionOk="0">
                  <a:moveTo>
                    <a:pt x="823" y="1"/>
                  </a:moveTo>
                  <a:lnTo>
                    <a:pt x="823" y="1"/>
                  </a:lnTo>
                  <a:cubicBezTo>
                    <a:pt x="1274" y="1"/>
                    <a:pt x="1645" y="370"/>
                    <a:pt x="1645" y="824"/>
                  </a:cubicBezTo>
                  <a:lnTo>
                    <a:pt x="1645" y="8346"/>
                  </a:lnTo>
                  <a:cubicBezTo>
                    <a:pt x="1645" y="8799"/>
                    <a:pt x="1274" y="9169"/>
                    <a:pt x="823" y="9169"/>
                  </a:cubicBezTo>
                  <a:lnTo>
                    <a:pt x="823" y="9169"/>
                  </a:lnTo>
                  <a:cubicBezTo>
                    <a:pt x="370" y="9169"/>
                    <a:pt x="0" y="8799"/>
                    <a:pt x="0" y="8346"/>
                  </a:cubicBezTo>
                  <a:lnTo>
                    <a:pt x="0" y="824"/>
                  </a:lnTo>
                  <a:cubicBezTo>
                    <a:pt x="0" y="370"/>
                    <a:pt x="3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2257425" y="3233750"/>
              <a:ext cx="70525" cy="115475"/>
            </a:xfrm>
            <a:custGeom>
              <a:avLst/>
              <a:gdLst/>
              <a:ahLst/>
              <a:cxnLst/>
              <a:rect l="l" t="t" r="r" b="b"/>
              <a:pathLst>
                <a:path w="2821" h="4619" extrusionOk="0">
                  <a:moveTo>
                    <a:pt x="2406" y="0"/>
                  </a:moveTo>
                  <a:lnTo>
                    <a:pt x="0" y="0"/>
                  </a:lnTo>
                  <a:lnTo>
                    <a:pt x="0" y="4618"/>
                  </a:lnTo>
                  <a:lnTo>
                    <a:pt x="2406" y="4618"/>
                  </a:lnTo>
                  <a:cubicBezTo>
                    <a:pt x="2634" y="4618"/>
                    <a:pt x="2820" y="4432"/>
                    <a:pt x="2820" y="4204"/>
                  </a:cubicBezTo>
                  <a:lnTo>
                    <a:pt x="2820" y="414"/>
                  </a:lnTo>
                  <a:cubicBezTo>
                    <a:pt x="2820" y="186"/>
                    <a:pt x="2634" y="0"/>
                    <a:pt x="2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0"/>
            <p:cNvSpPr/>
            <p:nvPr/>
          </p:nvSpPr>
          <p:spPr>
            <a:xfrm>
              <a:off x="2247075" y="3233750"/>
              <a:ext cx="20725" cy="115475"/>
            </a:xfrm>
            <a:custGeom>
              <a:avLst/>
              <a:gdLst/>
              <a:ahLst/>
              <a:cxnLst/>
              <a:rect l="l" t="t" r="r" b="b"/>
              <a:pathLst>
                <a:path w="829" h="4619" extrusionOk="0">
                  <a:moveTo>
                    <a:pt x="414" y="0"/>
                  </a:moveTo>
                  <a:lnTo>
                    <a:pt x="414" y="0"/>
                  </a:lnTo>
                  <a:cubicBezTo>
                    <a:pt x="641" y="0"/>
                    <a:pt x="828" y="186"/>
                    <a:pt x="828" y="414"/>
                  </a:cubicBezTo>
                  <a:lnTo>
                    <a:pt x="828" y="4204"/>
                  </a:lnTo>
                  <a:cubicBezTo>
                    <a:pt x="828" y="4432"/>
                    <a:pt x="641" y="4618"/>
                    <a:pt x="414" y="4618"/>
                  </a:cubicBezTo>
                  <a:lnTo>
                    <a:pt x="414" y="4618"/>
                  </a:lnTo>
                  <a:cubicBezTo>
                    <a:pt x="186" y="4618"/>
                    <a:pt x="0" y="4432"/>
                    <a:pt x="0" y="4204"/>
                  </a:cubicBezTo>
                  <a:lnTo>
                    <a:pt x="0" y="414"/>
                  </a:lnTo>
                  <a:cubicBezTo>
                    <a:pt x="0" y="186"/>
                    <a:pt x="186" y="0"/>
                    <a:pt x="414" y="0"/>
                  </a:cubicBezTo>
                  <a:close/>
                </a:path>
              </a:pathLst>
            </a:custGeom>
            <a:solidFill>
              <a:srgbClr val="5A332F">
                <a:alpha val="46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0"/>
            <p:cNvSpPr/>
            <p:nvPr/>
          </p:nvSpPr>
          <p:spPr>
            <a:xfrm>
              <a:off x="2118975" y="3093700"/>
              <a:ext cx="24300" cy="135400"/>
            </a:xfrm>
            <a:custGeom>
              <a:avLst/>
              <a:gdLst/>
              <a:ahLst/>
              <a:cxnLst/>
              <a:rect l="l" t="t" r="r" b="b"/>
              <a:pathLst>
                <a:path w="972" h="5416" extrusionOk="0">
                  <a:moveTo>
                    <a:pt x="486" y="0"/>
                  </a:moveTo>
                  <a:lnTo>
                    <a:pt x="486" y="0"/>
                  </a:lnTo>
                  <a:cubicBezTo>
                    <a:pt x="753" y="0"/>
                    <a:pt x="972" y="218"/>
                    <a:pt x="972" y="486"/>
                  </a:cubicBezTo>
                  <a:lnTo>
                    <a:pt x="972" y="4929"/>
                  </a:lnTo>
                  <a:cubicBezTo>
                    <a:pt x="972" y="5197"/>
                    <a:pt x="753" y="5415"/>
                    <a:pt x="486" y="5415"/>
                  </a:cubicBezTo>
                  <a:lnTo>
                    <a:pt x="486" y="5415"/>
                  </a:lnTo>
                  <a:cubicBezTo>
                    <a:pt x="218" y="5415"/>
                    <a:pt x="0" y="5197"/>
                    <a:pt x="0" y="4929"/>
                  </a:cubicBezTo>
                  <a:lnTo>
                    <a:pt x="0" y="486"/>
                  </a:lnTo>
                  <a:cubicBezTo>
                    <a:pt x="0" y="218"/>
                    <a:pt x="218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0"/>
            <p:cNvSpPr/>
            <p:nvPr/>
          </p:nvSpPr>
          <p:spPr>
            <a:xfrm>
              <a:off x="2041600" y="3093700"/>
              <a:ext cx="17275" cy="95975"/>
            </a:xfrm>
            <a:custGeom>
              <a:avLst/>
              <a:gdLst/>
              <a:ahLst/>
              <a:cxnLst/>
              <a:rect l="l" t="t" r="r" b="b"/>
              <a:pathLst>
                <a:path w="691" h="3839" extrusionOk="0">
                  <a:moveTo>
                    <a:pt x="345" y="0"/>
                  </a:moveTo>
                  <a:lnTo>
                    <a:pt x="345" y="0"/>
                  </a:lnTo>
                  <a:cubicBezTo>
                    <a:pt x="536" y="0"/>
                    <a:pt x="690" y="155"/>
                    <a:pt x="690" y="344"/>
                  </a:cubicBezTo>
                  <a:lnTo>
                    <a:pt x="690" y="3494"/>
                  </a:lnTo>
                  <a:cubicBezTo>
                    <a:pt x="690" y="3684"/>
                    <a:pt x="535" y="3839"/>
                    <a:pt x="345" y="3839"/>
                  </a:cubicBezTo>
                  <a:lnTo>
                    <a:pt x="345" y="3839"/>
                  </a:lnTo>
                  <a:cubicBezTo>
                    <a:pt x="156" y="3839"/>
                    <a:pt x="1" y="3684"/>
                    <a:pt x="1" y="3494"/>
                  </a:cubicBezTo>
                  <a:lnTo>
                    <a:pt x="1" y="344"/>
                  </a:lnTo>
                  <a:cubicBezTo>
                    <a:pt x="1" y="155"/>
                    <a:pt x="156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1981150" y="3093700"/>
              <a:ext cx="12225" cy="68050"/>
            </a:xfrm>
            <a:custGeom>
              <a:avLst/>
              <a:gdLst/>
              <a:ahLst/>
              <a:cxnLst/>
              <a:rect l="l" t="t" r="r" b="b"/>
              <a:pathLst>
                <a:path w="489" h="2722" extrusionOk="0">
                  <a:moveTo>
                    <a:pt x="245" y="0"/>
                  </a:moveTo>
                  <a:lnTo>
                    <a:pt x="245" y="0"/>
                  </a:lnTo>
                  <a:cubicBezTo>
                    <a:pt x="379" y="0"/>
                    <a:pt x="489" y="110"/>
                    <a:pt x="489" y="243"/>
                  </a:cubicBezTo>
                  <a:lnTo>
                    <a:pt x="489" y="2478"/>
                  </a:lnTo>
                  <a:cubicBezTo>
                    <a:pt x="489" y="2612"/>
                    <a:pt x="379" y="2722"/>
                    <a:pt x="245" y="2722"/>
                  </a:cubicBezTo>
                  <a:lnTo>
                    <a:pt x="245" y="2722"/>
                  </a:lnTo>
                  <a:cubicBezTo>
                    <a:pt x="110" y="2722"/>
                    <a:pt x="1" y="2612"/>
                    <a:pt x="1" y="2478"/>
                  </a:cubicBezTo>
                  <a:lnTo>
                    <a:pt x="1" y="244"/>
                  </a:lnTo>
                  <a:cubicBezTo>
                    <a:pt x="1" y="110"/>
                    <a:pt x="110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30"/>
          <p:cNvGrpSpPr/>
          <p:nvPr/>
        </p:nvGrpSpPr>
        <p:grpSpPr>
          <a:xfrm rot="1772163">
            <a:off x="5164709" y="4399839"/>
            <a:ext cx="1161899" cy="971667"/>
            <a:chOff x="3801445" y="2382105"/>
            <a:chExt cx="1060315" cy="886715"/>
          </a:xfrm>
        </p:grpSpPr>
        <p:grpSp>
          <p:nvGrpSpPr>
            <p:cNvPr id="769" name="Google Shape;769;p30"/>
            <p:cNvGrpSpPr/>
            <p:nvPr/>
          </p:nvGrpSpPr>
          <p:grpSpPr>
            <a:xfrm>
              <a:off x="4063808" y="2382105"/>
              <a:ext cx="797953" cy="766545"/>
              <a:chOff x="3921875" y="2167100"/>
              <a:chExt cx="270575" cy="259925"/>
            </a:xfrm>
          </p:grpSpPr>
          <p:sp>
            <p:nvSpPr>
              <p:cNvPr id="770" name="Google Shape;770;p30"/>
              <p:cNvSpPr/>
              <p:nvPr/>
            </p:nvSpPr>
            <p:spPr>
              <a:xfrm>
                <a:off x="3921875" y="2167100"/>
                <a:ext cx="270575" cy="259925"/>
              </a:xfrm>
              <a:custGeom>
                <a:avLst/>
                <a:gdLst/>
                <a:ahLst/>
                <a:cxnLst/>
                <a:rect l="l" t="t" r="r" b="b"/>
                <a:pathLst>
                  <a:path w="10823" h="10397" extrusionOk="0">
                    <a:moveTo>
                      <a:pt x="70" y="444"/>
                    </a:moveTo>
                    <a:cubicBezTo>
                      <a:pt x="70" y="444"/>
                      <a:pt x="1" y="0"/>
                      <a:pt x="496" y="65"/>
                    </a:cubicBezTo>
                    <a:cubicBezTo>
                      <a:pt x="5090" y="660"/>
                      <a:pt x="9338" y="6232"/>
                      <a:pt x="10822" y="9569"/>
                    </a:cubicBezTo>
                    <a:lnTo>
                      <a:pt x="6994" y="10396"/>
                    </a:lnTo>
                    <a:cubicBezTo>
                      <a:pt x="3840" y="8026"/>
                      <a:pt x="155" y="3759"/>
                      <a:pt x="70" y="4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0"/>
              <p:cNvSpPr/>
              <p:nvPr/>
            </p:nvSpPr>
            <p:spPr>
              <a:xfrm>
                <a:off x="3923675" y="2171675"/>
                <a:ext cx="249150" cy="241825"/>
              </a:xfrm>
              <a:custGeom>
                <a:avLst/>
                <a:gdLst/>
                <a:ahLst/>
                <a:cxnLst/>
                <a:rect l="l" t="t" r="r" b="b"/>
                <a:pathLst>
                  <a:path w="9966" h="9673" extrusionOk="0">
                    <a:moveTo>
                      <a:pt x="51" y="1"/>
                    </a:moveTo>
                    <a:cubicBezTo>
                      <a:pt x="321" y="165"/>
                      <a:pt x="798" y="468"/>
                      <a:pt x="1421" y="908"/>
                    </a:cubicBezTo>
                    <a:lnTo>
                      <a:pt x="1298" y="398"/>
                    </a:lnTo>
                    <a:cubicBezTo>
                      <a:pt x="1289" y="363"/>
                      <a:pt x="1311" y="327"/>
                      <a:pt x="1347" y="318"/>
                    </a:cubicBezTo>
                    <a:cubicBezTo>
                      <a:pt x="1383" y="309"/>
                      <a:pt x="1419" y="331"/>
                      <a:pt x="1428" y="367"/>
                    </a:cubicBezTo>
                    <a:lnTo>
                      <a:pt x="1588" y="1028"/>
                    </a:lnTo>
                    <a:cubicBezTo>
                      <a:pt x="1980" y="1310"/>
                      <a:pt x="2424" y="1642"/>
                      <a:pt x="2908" y="2026"/>
                    </a:cubicBezTo>
                    <a:lnTo>
                      <a:pt x="2726" y="1139"/>
                    </a:lnTo>
                    <a:cubicBezTo>
                      <a:pt x="2719" y="1104"/>
                      <a:pt x="2742" y="1068"/>
                      <a:pt x="2778" y="1061"/>
                    </a:cubicBezTo>
                    <a:cubicBezTo>
                      <a:pt x="2815" y="1053"/>
                      <a:pt x="2850" y="1077"/>
                      <a:pt x="2857" y="1113"/>
                    </a:cubicBezTo>
                    <a:lnTo>
                      <a:pt x="3070" y="2157"/>
                    </a:lnTo>
                    <a:cubicBezTo>
                      <a:pt x="3282" y="2327"/>
                      <a:pt x="3499" y="2506"/>
                      <a:pt x="3722" y="2696"/>
                    </a:cubicBezTo>
                    <a:lnTo>
                      <a:pt x="3684" y="1888"/>
                    </a:lnTo>
                    <a:cubicBezTo>
                      <a:pt x="3681" y="1851"/>
                      <a:pt x="3711" y="1820"/>
                      <a:pt x="3746" y="1818"/>
                    </a:cubicBezTo>
                    <a:cubicBezTo>
                      <a:pt x="3783" y="1817"/>
                      <a:pt x="3815" y="1845"/>
                      <a:pt x="3817" y="1882"/>
                    </a:cubicBezTo>
                    <a:lnTo>
                      <a:pt x="3861" y="2814"/>
                    </a:lnTo>
                    <a:cubicBezTo>
                      <a:pt x="4242" y="3140"/>
                      <a:pt x="4640" y="3494"/>
                      <a:pt x="5047" y="3874"/>
                    </a:cubicBezTo>
                    <a:lnTo>
                      <a:pt x="5215" y="2858"/>
                    </a:lnTo>
                    <a:cubicBezTo>
                      <a:pt x="5221" y="2821"/>
                      <a:pt x="5255" y="2796"/>
                      <a:pt x="5292" y="2803"/>
                    </a:cubicBezTo>
                    <a:cubicBezTo>
                      <a:pt x="5328" y="2809"/>
                      <a:pt x="5353" y="2843"/>
                      <a:pt x="5347" y="2879"/>
                    </a:cubicBezTo>
                    <a:lnTo>
                      <a:pt x="5165" y="3985"/>
                    </a:lnTo>
                    <a:cubicBezTo>
                      <a:pt x="5716" y="4504"/>
                      <a:pt x="6284" y="5072"/>
                      <a:pt x="6859" y="5691"/>
                    </a:cubicBezTo>
                    <a:lnTo>
                      <a:pt x="6925" y="4553"/>
                    </a:lnTo>
                    <a:cubicBezTo>
                      <a:pt x="6926" y="4516"/>
                      <a:pt x="6958" y="4488"/>
                      <a:pt x="6995" y="4490"/>
                    </a:cubicBezTo>
                    <a:cubicBezTo>
                      <a:pt x="7032" y="4491"/>
                      <a:pt x="7060" y="4524"/>
                      <a:pt x="7058" y="4561"/>
                    </a:cubicBezTo>
                    <a:lnTo>
                      <a:pt x="6984" y="5828"/>
                    </a:lnTo>
                    <a:cubicBezTo>
                      <a:pt x="7391" y="6271"/>
                      <a:pt x="7800" y="6738"/>
                      <a:pt x="8208" y="7232"/>
                    </a:cubicBezTo>
                    <a:lnTo>
                      <a:pt x="8297" y="5997"/>
                    </a:lnTo>
                    <a:cubicBezTo>
                      <a:pt x="8299" y="5960"/>
                      <a:pt x="8331" y="5932"/>
                      <a:pt x="8368" y="5934"/>
                    </a:cubicBezTo>
                    <a:cubicBezTo>
                      <a:pt x="8405" y="5938"/>
                      <a:pt x="8433" y="5969"/>
                      <a:pt x="8430" y="6006"/>
                    </a:cubicBezTo>
                    <a:lnTo>
                      <a:pt x="8331" y="7382"/>
                    </a:lnTo>
                    <a:cubicBezTo>
                      <a:pt x="8706" y="7842"/>
                      <a:pt x="9079" y="8322"/>
                      <a:pt x="9447" y="8826"/>
                    </a:cubicBezTo>
                    <a:lnTo>
                      <a:pt x="9601" y="8058"/>
                    </a:lnTo>
                    <a:cubicBezTo>
                      <a:pt x="9609" y="8022"/>
                      <a:pt x="9644" y="7999"/>
                      <a:pt x="9680" y="8007"/>
                    </a:cubicBezTo>
                    <a:cubicBezTo>
                      <a:pt x="9717" y="8014"/>
                      <a:pt x="9740" y="8049"/>
                      <a:pt x="9732" y="8085"/>
                    </a:cubicBezTo>
                    <a:lnTo>
                      <a:pt x="9553" y="8973"/>
                    </a:lnTo>
                    <a:cubicBezTo>
                      <a:pt x="9692" y="9164"/>
                      <a:pt x="9829" y="9358"/>
                      <a:pt x="9965" y="9555"/>
                    </a:cubicBezTo>
                    <a:lnTo>
                      <a:pt x="9824" y="9586"/>
                    </a:lnTo>
                    <a:lnTo>
                      <a:pt x="9796" y="9546"/>
                    </a:lnTo>
                    <a:lnTo>
                      <a:pt x="8288" y="9670"/>
                    </a:lnTo>
                    <a:cubicBezTo>
                      <a:pt x="8251" y="9672"/>
                      <a:pt x="8220" y="9646"/>
                      <a:pt x="8217" y="9609"/>
                    </a:cubicBezTo>
                    <a:cubicBezTo>
                      <a:pt x="8213" y="9572"/>
                      <a:pt x="8241" y="9539"/>
                      <a:pt x="8277" y="9537"/>
                    </a:cubicBezTo>
                    <a:lnTo>
                      <a:pt x="9708" y="9419"/>
                    </a:lnTo>
                    <a:cubicBezTo>
                      <a:pt x="9617" y="9291"/>
                      <a:pt x="9525" y="9162"/>
                      <a:pt x="9435" y="9035"/>
                    </a:cubicBezTo>
                    <a:cubicBezTo>
                      <a:pt x="9429" y="9031"/>
                      <a:pt x="9426" y="9025"/>
                      <a:pt x="9422" y="9019"/>
                    </a:cubicBezTo>
                    <a:cubicBezTo>
                      <a:pt x="9088" y="8556"/>
                      <a:pt x="8747" y="8113"/>
                      <a:pt x="8405" y="7686"/>
                    </a:cubicBezTo>
                    <a:lnTo>
                      <a:pt x="6503" y="7980"/>
                    </a:lnTo>
                    <a:cubicBezTo>
                      <a:pt x="6466" y="7985"/>
                      <a:pt x="6432" y="7960"/>
                      <a:pt x="6426" y="7924"/>
                    </a:cubicBezTo>
                    <a:cubicBezTo>
                      <a:pt x="6421" y="7887"/>
                      <a:pt x="6446" y="7853"/>
                      <a:pt x="6482" y="7848"/>
                    </a:cubicBezTo>
                    <a:lnTo>
                      <a:pt x="8308" y="7566"/>
                    </a:lnTo>
                    <a:cubicBezTo>
                      <a:pt x="8278" y="7529"/>
                      <a:pt x="8248" y="7493"/>
                      <a:pt x="8219" y="7456"/>
                    </a:cubicBezTo>
                    <a:cubicBezTo>
                      <a:pt x="8212" y="7450"/>
                      <a:pt x="8207" y="7443"/>
                      <a:pt x="8202" y="7437"/>
                    </a:cubicBezTo>
                    <a:cubicBezTo>
                      <a:pt x="7824" y="6973"/>
                      <a:pt x="7442" y="6532"/>
                      <a:pt x="7062" y="6112"/>
                    </a:cubicBezTo>
                    <a:lnTo>
                      <a:pt x="4255" y="6545"/>
                    </a:lnTo>
                    <a:cubicBezTo>
                      <a:pt x="4218" y="6550"/>
                      <a:pt x="4184" y="6525"/>
                      <a:pt x="4178" y="6489"/>
                    </a:cubicBezTo>
                    <a:cubicBezTo>
                      <a:pt x="4173" y="6452"/>
                      <a:pt x="4198" y="6418"/>
                      <a:pt x="4234" y="6412"/>
                    </a:cubicBezTo>
                    <a:lnTo>
                      <a:pt x="6955" y="5995"/>
                    </a:lnTo>
                    <a:cubicBezTo>
                      <a:pt x="6929" y="5966"/>
                      <a:pt x="6903" y="5938"/>
                      <a:pt x="6878" y="5910"/>
                    </a:cubicBezTo>
                    <a:cubicBezTo>
                      <a:pt x="6870" y="5904"/>
                      <a:pt x="6862" y="5896"/>
                      <a:pt x="6857" y="5888"/>
                    </a:cubicBezTo>
                    <a:cubicBezTo>
                      <a:pt x="6295" y="5277"/>
                      <a:pt x="5738" y="4715"/>
                      <a:pt x="5197" y="4200"/>
                    </a:cubicBezTo>
                    <a:lnTo>
                      <a:pt x="2653" y="4580"/>
                    </a:lnTo>
                    <a:cubicBezTo>
                      <a:pt x="2616" y="4585"/>
                      <a:pt x="2582" y="4560"/>
                      <a:pt x="2576" y="4524"/>
                    </a:cubicBezTo>
                    <a:cubicBezTo>
                      <a:pt x="2571" y="4487"/>
                      <a:pt x="2597" y="4452"/>
                      <a:pt x="2634" y="4448"/>
                    </a:cubicBezTo>
                    <a:lnTo>
                      <a:pt x="5073" y="4083"/>
                    </a:lnTo>
                    <a:lnTo>
                      <a:pt x="5058" y="4069"/>
                    </a:lnTo>
                    <a:cubicBezTo>
                      <a:pt x="5049" y="4064"/>
                      <a:pt x="5043" y="4057"/>
                      <a:pt x="5036" y="4048"/>
                    </a:cubicBezTo>
                    <a:cubicBezTo>
                      <a:pt x="4598" y="3637"/>
                      <a:pt x="4173" y="3256"/>
                      <a:pt x="3764" y="2907"/>
                    </a:cubicBezTo>
                    <a:cubicBezTo>
                      <a:pt x="3755" y="2903"/>
                      <a:pt x="3747" y="2896"/>
                      <a:pt x="3742" y="2888"/>
                    </a:cubicBezTo>
                    <a:cubicBezTo>
                      <a:pt x="3707" y="2859"/>
                      <a:pt x="3672" y="2829"/>
                      <a:pt x="3638" y="2800"/>
                    </a:cubicBezTo>
                    <a:lnTo>
                      <a:pt x="1424" y="3035"/>
                    </a:lnTo>
                    <a:cubicBezTo>
                      <a:pt x="1388" y="3039"/>
                      <a:pt x="1355" y="3012"/>
                      <a:pt x="1351" y="2975"/>
                    </a:cubicBezTo>
                    <a:cubicBezTo>
                      <a:pt x="1347" y="2940"/>
                      <a:pt x="1374" y="2906"/>
                      <a:pt x="1410" y="2903"/>
                    </a:cubicBezTo>
                    <a:lnTo>
                      <a:pt x="3496" y="2681"/>
                    </a:lnTo>
                    <a:cubicBezTo>
                      <a:pt x="3320" y="2533"/>
                      <a:pt x="3147" y="2391"/>
                      <a:pt x="2979" y="2257"/>
                    </a:cubicBezTo>
                    <a:cubicBezTo>
                      <a:pt x="2972" y="2252"/>
                      <a:pt x="2964" y="2246"/>
                      <a:pt x="2957" y="2238"/>
                    </a:cubicBezTo>
                    <a:cubicBezTo>
                      <a:pt x="2713" y="2042"/>
                      <a:pt x="2479" y="1858"/>
                      <a:pt x="2255" y="1688"/>
                    </a:cubicBezTo>
                    <a:lnTo>
                      <a:pt x="603" y="1764"/>
                    </a:lnTo>
                    <a:cubicBezTo>
                      <a:pt x="566" y="1766"/>
                      <a:pt x="534" y="1737"/>
                      <a:pt x="532" y="1701"/>
                    </a:cubicBezTo>
                    <a:cubicBezTo>
                      <a:pt x="531" y="1665"/>
                      <a:pt x="559" y="1633"/>
                      <a:pt x="596" y="1631"/>
                    </a:cubicBezTo>
                    <a:lnTo>
                      <a:pt x="2088" y="1563"/>
                    </a:lnTo>
                    <a:cubicBezTo>
                      <a:pt x="1881" y="1406"/>
                      <a:pt x="1684" y="1262"/>
                      <a:pt x="1498" y="1128"/>
                    </a:cubicBezTo>
                    <a:cubicBezTo>
                      <a:pt x="1492" y="1125"/>
                      <a:pt x="1485" y="1120"/>
                      <a:pt x="1479" y="1115"/>
                    </a:cubicBezTo>
                    <a:cubicBezTo>
                      <a:pt x="808" y="635"/>
                      <a:pt x="292" y="305"/>
                      <a:pt x="0" y="129"/>
                    </a:cubicBezTo>
                    <a:cubicBezTo>
                      <a:pt x="8" y="87"/>
                      <a:pt x="23" y="42"/>
                      <a:pt x="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2" name="Google Shape;772;p30"/>
            <p:cNvGrpSpPr/>
            <p:nvPr/>
          </p:nvGrpSpPr>
          <p:grpSpPr>
            <a:xfrm>
              <a:off x="3801445" y="2631969"/>
              <a:ext cx="988317" cy="629117"/>
              <a:chOff x="3850600" y="2262175"/>
              <a:chExt cx="335125" cy="213325"/>
            </a:xfrm>
          </p:grpSpPr>
          <p:sp>
            <p:nvSpPr>
              <p:cNvPr id="773" name="Google Shape;773;p30"/>
              <p:cNvSpPr/>
              <p:nvPr/>
            </p:nvSpPr>
            <p:spPr>
              <a:xfrm>
                <a:off x="3850600" y="2262175"/>
                <a:ext cx="335125" cy="213325"/>
              </a:xfrm>
              <a:custGeom>
                <a:avLst/>
                <a:gdLst/>
                <a:ahLst/>
                <a:cxnLst/>
                <a:rect l="l" t="t" r="r" b="b"/>
                <a:pathLst>
                  <a:path w="13405" h="8533" extrusionOk="0">
                    <a:moveTo>
                      <a:pt x="214" y="1480"/>
                    </a:moveTo>
                    <a:cubicBezTo>
                      <a:pt x="214" y="1480"/>
                      <a:pt x="0" y="1086"/>
                      <a:pt x="487" y="980"/>
                    </a:cubicBezTo>
                    <a:cubicBezTo>
                      <a:pt x="5016" y="0"/>
                      <a:pt x="10885" y="3825"/>
                      <a:pt x="13404" y="6469"/>
                    </a:cubicBezTo>
                    <a:lnTo>
                      <a:pt x="10076" y="8532"/>
                    </a:lnTo>
                    <a:cubicBezTo>
                      <a:pt x="6309" y="7358"/>
                      <a:pt x="1407" y="4575"/>
                      <a:pt x="214" y="14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0"/>
              <p:cNvSpPr/>
              <p:nvPr/>
            </p:nvSpPr>
            <p:spPr>
              <a:xfrm>
                <a:off x="3854675" y="2288675"/>
                <a:ext cx="313975" cy="162950"/>
              </a:xfrm>
              <a:custGeom>
                <a:avLst/>
                <a:gdLst/>
                <a:ahLst/>
                <a:cxnLst/>
                <a:rect l="l" t="t" r="r" b="b"/>
                <a:pathLst>
                  <a:path w="12559" h="6518" extrusionOk="0">
                    <a:moveTo>
                      <a:pt x="13" y="158"/>
                    </a:moveTo>
                    <a:cubicBezTo>
                      <a:pt x="322" y="222"/>
                      <a:pt x="873" y="346"/>
                      <a:pt x="1608" y="552"/>
                    </a:cubicBezTo>
                    <a:lnTo>
                      <a:pt x="1322" y="114"/>
                    </a:lnTo>
                    <a:cubicBezTo>
                      <a:pt x="1301" y="82"/>
                      <a:pt x="1310" y="42"/>
                      <a:pt x="1341" y="21"/>
                    </a:cubicBezTo>
                    <a:cubicBezTo>
                      <a:pt x="1372" y="1"/>
                      <a:pt x="1414" y="9"/>
                      <a:pt x="1434" y="41"/>
                    </a:cubicBezTo>
                    <a:lnTo>
                      <a:pt x="1806" y="608"/>
                    </a:lnTo>
                    <a:cubicBezTo>
                      <a:pt x="2270" y="743"/>
                      <a:pt x="2801" y="907"/>
                      <a:pt x="3384" y="1108"/>
                    </a:cubicBezTo>
                    <a:lnTo>
                      <a:pt x="2916" y="333"/>
                    </a:lnTo>
                    <a:cubicBezTo>
                      <a:pt x="2897" y="301"/>
                      <a:pt x="2907" y="259"/>
                      <a:pt x="2938" y="241"/>
                    </a:cubicBezTo>
                    <a:cubicBezTo>
                      <a:pt x="2970" y="222"/>
                      <a:pt x="3011" y="232"/>
                      <a:pt x="3030" y="264"/>
                    </a:cubicBezTo>
                    <a:lnTo>
                      <a:pt x="3582" y="1176"/>
                    </a:lnTo>
                    <a:cubicBezTo>
                      <a:pt x="3837" y="1264"/>
                      <a:pt x="4103" y="1361"/>
                      <a:pt x="4376" y="1464"/>
                    </a:cubicBezTo>
                    <a:lnTo>
                      <a:pt x="4069" y="717"/>
                    </a:lnTo>
                    <a:cubicBezTo>
                      <a:pt x="4055" y="683"/>
                      <a:pt x="4071" y="644"/>
                      <a:pt x="4105" y="630"/>
                    </a:cubicBezTo>
                    <a:cubicBezTo>
                      <a:pt x="4140" y="615"/>
                      <a:pt x="4179" y="632"/>
                      <a:pt x="4192" y="666"/>
                    </a:cubicBezTo>
                    <a:lnTo>
                      <a:pt x="4547" y="1530"/>
                    </a:lnTo>
                    <a:cubicBezTo>
                      <a:pt x="5015" y="1709"/>
                      <a:pt x="5509" y="1908"/>
                      <a:pt x="6020" y="2131"/>
                    </a:cubicBezTo>
                    <a:lnTo>
                      <a:pt x="5837" y="1117"/>
                    </a:lnTo>
                    <a:cubicBezTo>
                      <a:pt x="5830" y="1080"/>
                      <a:pt x="5855" y="1045"/>
                      <a:pt x="5891" y="1038"/>
                    </a:cubicBezTo>
                    <a:cubicBezTo>
                      <a:pt x="5928" y="1032"/>
                      <a:pt x="5962" y="1056"/>
                      <a:pt x="5969" y="1092"/>
                    </a:cubicBezTo>
                    <a:lnTo>
                      <a:pt x="6168" y="2195"/>
                    </a:lnTo>
                    <a:cubicBezTo>
                      <a:pt x="6861" y="2499"/>
                      <a:pt x="7588" y="2844"/>
                      <a:pt x="8336" y="3235"/>
                    </a:cubicBezTo>
                    <a:lnTo>
                      <a:pt x="8017" y="2140"/>
                    </a:lnTo>
                    <a:cubicBezTo>
                      <a:pt x="8005" y="2104"/>
                      <a:pt x="8026" y="2067"/>
                      <a:pt x="8061" y="2057"/>
                    </a:cubicBezTo>
                    <a:cubicBezTo>
                      <a:pt x="8097" y="2046"/>
                      <a:pt x="8134" y="2067"/>
                      <a:pt x="8144" y="2102"/>
                    </a:cubicBezTo>
                    <a:lnTo>
                      <a:pt x="8500" y="3321"/>
                    </a:lnTo>
                    <a:cubicBezTo>
                      <a:pt x="9032" y="3601"/>
                      <a:pt x="9575" y="3904"/>
                      <a:pt x="10124" y="4232"/>
                    </a:cubicBezTo>
                    <a:lnTo>
                      <a:pt x="9793" y="3039"/>
                    </a:lnTo>
                    <a:cubicBezTo>
                      <a:pt x="9783" y="3003"/>
                      <a:pt x="9804" y="2967"/>
                      <a:pt x="9840" y="2957"/>
                    </a:cubicBezTo>
                    <a:cubicBezTo>
                      <a:pt x="9875" y="2947"/>
                      <a:pt x="9912" y="2968"/>
                      <a:pt x="9922" y="3003"/>
                    </a:cubicBezTo>
                    <a:lnTo>
                      <a:pt x="10289" y="4332"/>
                    </a:lnTo>
                    <a:cubicBezTo>
                      <a:pt x="10797" y="4640"/>
                      <a:pt x="11310" y="4968"/>
                      <a:pt x="11825" y="5318"/>
                    </a:cubicBezTo>
                    <a:lnTo>
                      <a:pt x="11714" y="4544"/>
                    </a:lnTo>
                    <a:cubicBezTo>
                      <a:pt x="11709" y="4507"/>
                      <a:pt x="11734" y="4473"/>
                      <a:pt x="11770" y="4467"/>
                    </a:cubicBezTo>
                    <a:cubicBezTo>
                      <a:pt x="11807" y="4463"/>
                      <a:pt x="11842" y="4489"/>
                      <a:pt x="11846" y="4524"/>
                    </a:cubicBezTo>
                    <a:lnTo>
                      <a:pt x="11975" y="5421"/>
                    </a:lnTo>
                    <a:cubicBezTo>
                      <a:pt x="12170" y="5554"/>
                      <a:pt x="12365" y="5692"/>
                      <a:pt x="12558" y="5832"/>
                    </a:cubicBezTo>
                    <a:lnTo>
                      <a:pt x="12436" y="5907"/>
                    </a:lnTo>
                    <a:lnTo>
                      <a:pt x="12397" y="5879"/>
                    </a:lnTo>
                    <a:lnTo>
                      <a:pt x="11018" y="6502"/>
                    </a:lnTo>
                    <a:cubicBezTo>
                      <a:pt x="10984" y="6517"/>
                      <a:pt x="10944" y="6503"/>
                      <a:pt x="10930" y="6469"/>
                    </a:cubicBezTo>
                    <a:cubicBezTo>
                      <a:pt x="10914" y="6435"/>
                      <a:pt x="10930" y="6395"/>
                      <a:pt x="10963" y="6381"/>
                    </a:cubicBezTo>
                    <a:lnTo>
                      <a:pt x="12271" y="5790"/>
                    </a:lnTo>
                    <a:cubicBezTo>
                      <a:pt x="12142" y="5699"/>
                      <a:pt x="12013" y="5608"/>
                      <a:pt x="11885" y="5520"/>
                    </a:cubicBezTo>
                    <a:cubicBezTo>
                      <a:pt x="11878" y="5517"/>
                      <a:pt x="11872" y="5513"/>
                      <a:pt x="11868" y="5509"/>
                    </a:cubicBezTo>
                    <a:cubicBezTo>
                      <a:pt x="11396" y="5186"/>
                      <a:pt x="10927" y="4882"/>
                      <a:pt x="10462" y="4594"/>
                    </a:cubicBezTo>
                    <a:lnTo>
                      <a:pt x="8769" y="5509"/>
                    </a:lnTo>
                    <a:cubicBezTo>
                      <a:pt x="8736" y="5526"/>
                      <a:pt x="8695" y="5514"/>
                      <a:pt x="8678" y="5482"/>
                    </a:cubicBezTo>
                    <a:cubicBezTo>
                      <a:pt x="8660" y="5449"/>
                      <a:pt x="8673" y="5409"/>
                      <a:pt x="8705" y="5391"/>
                    </a:cubicBezTo>
                    <a:lnTo>
                      <a:pt x="10331" y="4513"/>
                    </a:lnTo>
                    <a:cubicBezTo>
                      <a:pt x="10290" y="4489"/>
                      <a:pt x="10250" y="4464"/>
                      <a:pt x="10209" y="4439"/>
                    </a:cubicBezTo>
                    <a:cubicBezTo>
                      <a:pt x="10201" y="4437"/>
                      <a:pt x="10194" y="4433"/>
                      <a:pt x="10187" y="4427"/>
                    </a:cubicBezTo>
                    <a:cubicBezTo>
                      <a:pt x="9676" y="4118"/>
                      <a:pt x="9169" y="3829"/>
                      <a:pt x="8670" y="3562"/>
                    </a:cubicBezTo>
                    <a:lnTo>
                      <a:pt x="6169" y="4911"/>
                    </a:lnTo>
                    <a:cubicBezTo>
                      <a:pt x="6137" y="4929"/>
                      <a:pt x="6096" y="4916"/>
                      <a:pt x="6079" y="4884"/>
                    </a:cubicBezTo>
                    <a:cubicBezTo>
                      <a:pt x="6061" y="4851"/>
                      <a:pt x="6073" y="4811"/>
                      <a:pt x="6106" y="4793"/>
                    </a:cubicBezTo>
                    <a:lnTo>
                      <a:pt x="8528" y="3487"/>
                    </a:lnTo>
                    <a:cubicBezTo>
                      <a:pt x="8495" y="3469"/>
                      <a:pt x="8461" y="3451"/>
                      <a:pt x="8427" y="3433"/>
                    </a:cubicBezTo>
                    <a:cubicBezTo>
                      <a:pt x="8417" y="3431"/>
                      <a:pt x="8408" y="3425"/>
                      <a:pt x="8401" y="3420"/>
                    </a:cubicBezTo>
                    <a:cubicBezTo>
                      <a:pt x="7666" y="3032"/>
                      <a:pt x="6952" y="2690"/>
                      <a:pt x="6270" y="2386"/>
                    </a:cubicBezTo>
                    <a:lnTo>
                      <a:pt x="4001" y="3598"/>
                    </a:lnTo>
                    <a:cubicBezTo>
                      <a:pt x="3968" y="3614"/>
                      <a:pt x="3927" y="3602"/>
                      <a:pt x="3910" y="3570"/>
                    </a:cubicBezTo>
                    <a:cubicBezTo>
                      <a:pt x="3893" y="3537"/>
                      <a:pt x="3906" y="3497"/>
                      <a:pt x="3938" y="3479"/>
                    </a:cubicBezTo>
                    <a:lnTo>
                      <a:pt x="6115" y="2317"/>
                    </a:lnTo>
                    <a:lnTo>
                      <a:pt x="6097" y="2309"/>
                    </a:lnTo>
                    <a:cubicBezTo>
                      <a:pt x="6087" y="2308"/>
                      <a:pt x="6076" y="2303"/>
                      <a:pt x="6069" y="2298"/>
                    </a:cubicBezTo>
                    <a:cubicBezTo>
                      <a:pt x="5518" y="2056"/>
                      <a:pt x="4988" y="1841"/>
                      <a:pt x="4487" y="1650"/>
                    </a:cubicBezTo>
                    <a:cubicBezTo>
                      <a:pt x="4477" y="1647"/>
                      <a:pt x="4468" y="1644"/>
                      <a:pt x="4460" y="1638"/>
                    </a:cubicBezTo>
                    <a:cubicBezTo>
                      <a:pt x="4416" y="1623"/>
                      <a:pt x="4374" y="1606"/>
                      <a:pt x="4331" y="1590"/>
                    </a:cubicBezTo>
                    <a:lnTo>
                      <a:pt x="2326" y="2554"/>
                    </a:lnTo>
                    <a:cubicBezTo>
                      <a:pt x="2293" y="2571"/>
                      <a:pt x="2252" y="2556"/>
                      <a:pt x="2237" y="2523"/>
                    </a:cubicBezTo>
                    <a:cubicBezTo>
                      <a:pt x="2221" y="2490"/>
                      <a:pt x="2234" y="2450"/>
                      <a:pt x="2268" y="2434"/>
                    </a:cubicBezTo>
                    <a:lnTo>
                      <a:pt x="4159" y="1525"/>
                    </a:lnTo>
                    <a:cubicBezTo>
                      <a:pt x="3943" y="1446"/>
                      <a:pt x="3733" y="1370"/>
                      <a:pt x="3530" y="1299"/>
                    </a:cubicBezTo>
                    <a:cubicBezTo>
                      <a:pt x="3521" y="1298"/>
                      <a:pt x="3511" y="1295"/>
                      <a:pt x="3503" y="1289"/>
                    </a:cubicBezTo>
                    <a:cubicBezTo>
                      <a:pt x="3207" y="1186"/>
                      <a:pt x="2924" y="1092"/>
                      <a:pt x="2656" y="1007"/>
                    </a:cubicBezTo>
                    <a:lnTo>
                      <a:pt x="1125" y="1634"/>
                    </a:lnTo>
                    <a:cubicBezTo>
                      <a:pt x="1091" y="1647"/>
                      <a:pt x="1052" y="1631"/>
                      <a:pt x="1038" y="1597"/>
                    </a:cubicBezTo>
                    <a:cubicBezTo>
                      <a:pt x="1024" y="1562"/>
                      <a:pt x="1041" y="1524"/>
                      <a:pt x="1074" y="1510"/>
                    </a:cubicBezTo>
                    <a:lnTo>
                      <a:pt x="2457" y="943"/>
                    </a:lnTo>
                    <a:cubicBezTo>
                      <a:pt x="2210" y="866"/>
                      <a:pt x="1976" y="796"/>
                      <a:pt x="1756" y="734"/>
                    </a:cubicBezTo>
                    <a:cubicBezTo>
                      <a:pt x="1748" y="733"/>
                      <a:pt x="1741" y="730"/>
                      <a:pt x="1734" y="727"/>
                    </a:cubicBezTo>
                    <a:cubicBezTo>
                      <a:pt x="940" y="499"/>
                      <a:pt x="343" y="363"/>
                      <a:pt x="10" y="294"/>
                    </a:cubicBezTo>
                    <a:cubicBezTo>
                      <a:pt x="3" y="252"/>
                      <a:pt x="1" y="204"/>
                      <a:pt x="13" y="1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5" name="Google Shape;775;p30"/>
            <p:cNvGrpSpPr/>
            <p:nvPr/>
          </p:nvGrpSpPr>
          <p:grpSpPr>
            <a:xfrm>
              <a:off x="4313547" y="2607116"/>
              <a:ext cx="516904" cy="661704"/>
              <a:chOff x="4020925" y="2134300"/>
              <a:chExt cx="175275" cy="224375"/>
            </a:xfrm>
          </p:grpSpPr>
          <p:sp>
            <p:nvSpPr>
              <p:cNvPr id="776" name="Google Shape;776;p30"/>
              <p:cNvSpPr/>
              <p:nvPr/>
            </p:nvSpPr>
            <p:spPr>
              <a:xfrm>
                <a:off x="4020925" y="2134300"/>
                <a:ext cx="175275" cy="224375"/>
              </a:xfrm>
              <a:custGeom>
                <a:avLst/>
                <a:gdLst/>
                <a:ahLst/>
                <a:cxnLst/>
                <a:rect l="l" t="t" r="r" b="b"/>
                <a:pathLst>
                  <a:path w="7011" h="8975" extrusionOk="0">
                    <a:moveTo>
                      <a:pt x="7010" y="6464"/>
                    </a:moveTo>
                    <a:lnTo>
                      <a:pt x="7002" y="6431"/>
                    </a:lnTo>
                    <a:cubicBezTo>
                      <a:pt x="6718" y="5127"/>
                      <a:pt x="5756" y="5425"/>
                      <a:pt x="5533" y="4837"/>
                    </a:cubicBezTo>
                    <a:cubicBezTo>
                      <a:pt x="5310" y="4248"/>
                      <a:pt x="5421" y="3051"/>
                      <a:pt x="4889" y="2795"/>
                    </a:cubicBezTo>
                    <a:cubicBezTo>
                      <a:pt x="4356" y="2537"/>
                      <a:pt x="3889" y="2901"/>
                      <a:pt x="3476" y="2186"/>
                    </a:cubicBezTo>
                    <a:cubicBezTo>
                      <a:pt x="3063" y="1470"/>
                      <a:pt x="2765" y="41"/>
                      <a:pt x="1868" y="20"/>
                    </a:cubicBezTo>
                    <a:cubicBezTo>
                      <a:pt x="973" y="0"/>
                      <a:pt x="1" y="1064"/>
                      <a:pt x="967" y="2255"/>
                    </a:cubicBezTo>
                    <a:cubicBezTo>
                      <a:pt x="1933" y="3446"/>
                      <a:pt x="1868" y="3882"/>
                      <a:pt x="1692" y="4351"/>
                    </a:cubicBezTo>
                    <a:cubicBezTo>
                      <a:pt x="1517" y="4820"/>
                      <a:pt x="1713" y="5449"/>
                      <a:pt x="2314" y="5635"/>
                    </a:cubicBezTo>
                    <a:cubicBezTo>
                      <a:pt x="2914" y="5818"/>
                      <a:pt x="3122" y="6446"/>
                      <a:pt x="3056" y="6824"/>
                    </a:cubicBezTo>
                    <a:cubicBezTo>
                      <a:pt x="2991" y="7200"/>
                      <a:pt x="2777" y="8533"/>
                      <a:pt x="3653" y="8804"/>
                    </a:cubicBezTo>
                    <a:cubicBezTo>
                      <a:pt x="3826" y="8858"/>
                      <a:pt x="3975" y="8915"/>
                      <a:pt x="4106" y="8974"/>
                    </a:cubicBezTo>
                    <a:cubicBezTo>
                      <a:pt x="4160" y="8953"/>
                      <a:pt x="4212" y="8934"/>
                      <a:pt x="4267" y="8916"/>
                    </a:cubicBezTo>
                    <a:lnTo>
                      <a:pt x="5008" y="8671"/>
                    </a:lnTo>
                    <a:cubicBezTo>
                      <a:pt x="6048" y="8327"/>
                      <a:pt x="6779" y="7465"/>
                      <a:pt x="7010" y="64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0"/>
              <p:cNvSpPr/>
              <p:nvPr/>
            </p:nvSpPr>
            <p:spPr>
              <a:xfrm>
                <a:off x="4057550" y="2156000"/>
                <a:ext cx="117300" cy="180175"/>
              </a:xfrm>
              <a:custGeom>
                <a:avLst/>
                <a:gdLst/>
                <a:ahLst/>
                <a:cxnLst/>
                <a:rect l="l" t="t" r="r" b="b"/>
                <a:pathLst>
                  <a:path w="4692" h="7207" extrusionOk="0">
                    <a:moveTo>
                      <a:pt x="160" y="23"/>
                    </a:moveTo>
                    <a:cubicBezTo>
                      <a:pt x="146" y="4"/>
                      <a:pt x="119" y="1"/>
                      <a:pt x="100" y="16"/>
                    </a:cubicBezTo>
                    <a:cubicBezTo>
                      <a:pt x="81" y="30"/>
                      <a:pt x="77" y="57"/>
                      <a:pt x="92" y="76"/>
                    </a:cubicBezTo>
                    <a:cubicBezTo>
                      <a:pt x="94" y="80"/>
                      <a:pt x="380" y="450"/>
                      <a:pt x="820" y="1062"/>
                    </a:cubicBezTo>
                    <a:cubicBezTo>
                      <a:pt x="821" y="1065"/>
                      <a:pt x="823" y="1068"/>
                      <a:pt x="824" y="1070"/>
                    </a:cubicBezTo>
                    <a:cubicBezTo>
                      <a:pt x="873" y="1137"/>
                      <a:pt x="923" y="1208"/>
                      <a:pt x="975" y="1281"/>
                    </a:cubicBezTo>
                    <a:lnTo>
                      <a:pt x="54" y="1137"/>
                    </a:lnTo>
                    <a:cubicBezTo>
                      <a:pt x="30" y="1134"/>
                      <a:pt x="8" y="1150"/>
                      <a:pt x="5" y="1174"/>
                    </a:cubicBezTo>
                    <a:cubicBezTo>
                      <a:pt x="0" y="1198"/>
                      <a:pt x="17" y="1220"/>
                      <a:pt x="40" y="1224"/>
                    </a:cubicBezTo>
                    <a:lnTo>
                      <a:pt x="1045" y="1379"/>
                    </a:lnTo>
                    <a:cubicBezTo>
                      <a:pt x="1271" y="1698"/>
                      <a:pt x="1526" y="2065"/>
                      <a:pt x="1798" y="2468"/>
                    </a:cubicBezTo>
                    <a:cubicBezTo>
                      <a:pt x="1800" y="2472"/>
                      <a:pt x="1803" y="2476"/>
                      <a:pt x="1806" y="2480"/>
                    </a:cubicBezTo>
                    <a:cubicBezTo>
                      <a:pt x="2032" y="2815"/>
                      <a:pt x="2269" y="3176"/>
                      <a:pt x="2511" y="3553"/>
                    </a:cubicBezTo>
                    <a:lnTo>
                      <a:pt x="893" y="3339"/>
                    </a:lnTo>
                    <a:cubicBezTo>
                      <a:pt x="870" y="3336"/>
                      <a:pt x="848" y="3353"/>
                      <a:pt x="844" y="3377"/>
                    </a:cubicBezTo>
                    <a:cubicBezTo>
                      <a:pt x="842" y="3401"/>
                      <a:pt x="859" y="3422"/>
                      <a:pt x="882" y="3426"/>
                    </a:cubicBezTo>
                    <a:lnTo>
                      <a:pt x="2573" y="3650"/>
                    </a:lnTo>
                    <a:cubicBezTo>
                      <a:pt x="2763" y="3948"/>
                      <a:pt x="2956" y="4260"/>
                      <a:pt x="3147" y="4576"/>
                    </a:cubicBezTo>
                    <a:cubicBezTo>
                      <a:pt x="3149" y="4581"/>
                      <a:pt x="3152" y="4584"/>
                      <a:pt x="3155" y="4588"/>
                    </a:cubicBezTo>
                    <a:cubicBezTo>
                      <a:pt x="3204" y="4669"/>
                      <a:pt x="3253" y="4752"/>
                      <a:pt x="3303" y="4835"/>
                    </a:cubicBezTo>
                    <a:lnTo>
                      <a:pt x="2275" y="4740"/>
                    </a:lnTo>
                    <a:cubicBezTo>
                      <a:pt x="2251" y="4738"/>
                      <a:pt x="2230" y="4756"/>
                      <a:pt x="2228" y="4779"/>
                    </a:cubicBezTo>
                    <a:cubicBezTo>
                      <a:pt x="2226" y="4804"/>
                      <a:pt x="2244" y="4825"/>
                      <a:pt x="2267" y="4827"/>
                    </a:cubicBezTo>
                    <a:lnTo>
                      <a:pt x="3356" y="4927"/>
                    </a:lnTo>
                    <a:cubicBezTo>
                      <a:pt x="3599" y="5339"/>
                      <a:pt x="3838" y="5759"/>
                      <a:pt x="4064" y="6182"/>
                    </a:cubicBezTo>
                    <a:cubicBezTo>
                      <a:pt x="4065" y="6185"/>
                      <a:pt x="4067" y="6187"/>
                      <a:pt x="4070" y="6191"/>
                    </a:cubicBezTo>
                    <a:cubicBezTo>
                      <a:pt x="4158" y="6355"/>
                      <a:pt x="4244" y="6521"/>
                      <a:pt x="4328" y="6686"/>
                    </a:cubicBezTo>
                    <a:lnTo>
                      <a:pt x="2474" y="6426"/>
                    </a:lnTo>
                    <a:cubicBezTo>
                      <a:pt x="2451" y="6423"/>
                      <a:pt x="2428" y="6439"/>
                      <a:pt x="2426" y="6463"/>
                    </a:cubicBezTo>
                    <a:cubicBezTo>
                      <a:pt x="2423" y="6486"/>
                      <a:pt x="2440" y="6509"/>
                      <a:pt x="2463" y="6512"/>
                    </a:cubicBezTo>
                    <a:lnTo>
                      <a:pt x="4375" y="6781"/>
                    </a:lnTo>
                    <a:cubicBezTo>
                      <a:pt x="4447" y="6923"/>
                      <a:pt x="4517" y="7065"/>
                      <a:pt x="4586" y="7206"/>
                    </a:cubicBezTo>
                    <a:cubicBezTo>
                      <a:pt x="4608" y="7187"/>
                      <a:pt x="4630" y="7167"/>
                      <a:pt x="4653" y="7146"/>
                    </a:cubicBezTo>
                    <a:cubicBezTo>
                      <a:pt x="4585" y="7006"/>
                      <a:pt x="4515" y="6865"/>
                      <a:pt x="4445" y="6725"/>
                    </a:cubicBezTo>
                    <a:cubicBezTo>
                      <a:pt x="4443" y="6723"/>
                      <a:pt x="4442" y="6720"/>
                      <a:pt x="4441" y="6718"/>
                    </a:cubicBezTo>
                    <a:cubicBezTo>
                      <a:pt x="4348" y="6536"/>
                      <a:pt x="4253" y="6352"/>
                      <a:pt x="4156" y="6170"/>
                    </a:cubicBezTo>
                    <a:lnTo>
                      <a:pt x="4679" y="5461"/>
                    </a:lnTo>
                    <a:cubicBezTo>
                      <a:pt x="4692" y="5441"/>
                      <a:pt x="4689" y="5414"/>
                      <a:pt x="4670" y="5399"/>
                    </a:cubicBezTo>
                    <a:cubicBezTo>
                      <a:pt x="4649" y="5386"/>
                      <a:pt x="4623" y="5389"/>
                      <a:pt x="4608" y="5409"/>
                    </a:cubicBezTo>
                    <a:lnTo>
                      <a:pt x="4110" y="6086"/>
                    </a:lnTo>
                    <a:cubicBezTo>
                      <a:pt x="3831" y="5566"/>
                      <a:pt x="3534" y="5051"/>
                      <a:pt x="3233" y="4552"/>
                    </a:cubicBezTo>
                    <a:lnTo>
                      <a:pt x="3483" y="3302"/>
                    </a:lnTo>
                    <a:cubicBezTo>
                      <a:pt x="3487" y="3279"/>
                      <a:pt x="3472" y="3255"/>
                      <a:pt x="3448" y="3251"/>
                    </a:cubicBezTo>
                    <a:cubicBezTo>
                      <a:pt x="3425" y="3246"/>
                      <a:pt x="3402" y="3262"/>
                      <a:pt x="3398" y="3286"/>
                    </a:cubicBezTo>
                    <a:lnTo>
                      <a:pt x="3167" y="4442"/>
                    </a:lnTo>
                    <a:cubicBezTo>
                      <a:pt x="2731" y="3722"/>
                      <a:pt x="2287" y="3040"/>
                      <a:pt x="1881" y="2437"/>
                    </a:cubicBezTo>
                    <a:lnTo>
                      <a:pt x="1889" y="1747"/>
                    </a:lnTo>
                    <a:cubicBezTo>
                      <a:pt x="1889" y="1724"/>
                      <a:pt x="1870" y="1704"/>
                      <a:pt x="1845" y="1704"/>
                    </a:cubicBezTo>
                    <a:cubicBezTo>
                      <a:pt x="1822" y="1704"/>
                      <a:pt x="1801" y="1723"/>
                      <a:pt x="1801" y="1746"/>
                    </a:cubicBezTo>
                    <a:lnTo>
                      <a:pt x="1796" y="2311"/>
                    </a:lnTo>
                    <a:cubicBezTo>
                      <a:pt x="1462" y="1818"/>
                      <a:pt x="1155" y="1382"/>
                      <a:pt x="900" y="1026"/>
                    </a:cubicBezTo>
                    <a:lnTo>
                      <a:pt x="891" y="316"/>
                    </a:lnTo>
                    <a:cubicBezTo>
                      <a:pt x="891" y="291"/>
                      <a:pt x="871" y="272"/>
                      <a:pt x="848" y="273"/>
                    </a:cubicBezTo>
                    <a:cubicBezTo>
                      <a:pt x="824" y="273"/>
                      <a:pt x="804" y="292"/>
                      <a:pt x="805" y="317"/>
                    </a:cubicBezTo>
                    <a:lnTo>
                      <a:pt x="812" y="904"/>
                    </a:lnTo>
                    <a:cubicBezTo>
                      <a:pt x="415" y="355"/>
                      <a:pt x="164" y="27"/>
                      <a:pt x="160" y="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1F222590-9CDE-6EC1-0013-4CE510768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349760" y="719373"/>
            <a:ext cx="6513000" cy="828900"/>
          </a:xfrm>
        </p:spPr>
        <p:txBody>
          <a:bodyPr/>
          <a:lstStyle/>
          <a:p>
            <a:r>
              <a:rPr lang="en-IN" sz="4800" b="0" dirty="0">
                <a:solidFill>
                  <a:schemeClr val="tx1">
                    <a:lumMod val="50000"/>
                  </a:schemeClr>
                </a:solidFill>
                <a:latin typeface="Abril Fatface" panose="02000503000000020003" pitchFamily="2" charset="0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1" name="Google Shape;1311;p41"/>
          <p:cNvGrpSpPr/>
          <p:nvPr/>
        </p:nvGrpSpPr>
        <p:grpSpPr>
          <a:xfrm>
            <a:off x="6515856" y="1721019"/>
            <a:ext cx="2843838" cy="3560741"/>
            <a:chOff x="3284976" y="1699789"/>
            <a:chExt cx="2843838" cy="3560741"/>
          </a:xfrm>
        </p:grpSpPr>
        <p:grpSp>
          <p:nvGrpSpPr>
            <p:cNvPr id="1312" name="Google Shape;1312;p41"/>
            <p:cNvGrpSpPr/>
            <p:nvPr/>
          </p:nvGrpSpPr>
          <p:grpSpPr>
            <a:xfrm rot="989515">
              <a:off x="3399003" y="4122106"/>
              <a:ext cx="1161984" cy="971738"/>
              <a:chOff x="3801445" y="2382105"/>
              <a:chExt cx="1060315" cy="886715"/>
            </a:xfrm>
          </p:grpSpPr>
          <p:grpSp>
            <p:nvGrpSpPr>
              <p:cNvPr id="1313" name="Google Shape;1313;p41"/>
              <p:cNvGrpSpPr/>
              <p:nvPr/>
            </p:nvGrpSpPr>
            <p:grpSpPr>
              <a:xfrm>
                <a:off x="4063808" y="2382105"/>
                <a:ext cx="797953" cy="766545"/>
                <a:chOff x="3921875" y="2167100"/>
                <a:chExt cx="270575" cy="259925"/>
              </a:xfrm>
            </p:grpSpPr>
            <p:sp>
              <p:nvSpPr>
                <p:cNvPr id="1314" name="Google Shape;1314;p41"/>
                <p:cNvSpPr/>
                <p:nvPr/>
              </p:nvSpPr>
              <p:spPr>
                <a:xfrm>
                  <a:off x="3921875" y="2167100"/>
                  <a:ext cx="270575" cy="25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3" h="10397" extrusionOk="0">
                      <a:moveTo>
                        <a:pt x="70" y="444"/>
                      </a:moveTo>
                      <a:cubicBezTo>
                        <a:pt x="70" y="444"/>
                        <a:pt x="1" y="0"/>
                        <a:pt x="496" y="65"/>
                      </a:cubicBezTo>
                      <a:cubicBezTo>
                        <a:pt x="5090" y="660"/>
                        <a:pt x="9338" y="6232"/>
                        <a:pt x="10822" y="9569"/>
                      </a:cubicBezTo>
                      <a:lnTo>
                        <a:pt x="6994" y="10396"/>
                      </a:lnTo>
                      <a:cubicBezTo>
                        <a:pt x="3840" y="8026"/>
                        <a:pt x="155" y="3759"/>
                        <a:pt x="70" y="44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41"/>
                <p:cNvSpPr/>
                <p:nvPr/>
              </p:nvSpPr>
              <p:spPr>
                <a:xfrm>
                  <a:off x="3923675" y="2171675"/>
                  <a:ext cx="249150" cy="24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6" h="9673" extrusionOk="0">
                      <a:moveTo>
                        <a:pt x="51" y="1"/>
                      </a:moveTo>
                      <a:cubicBezTo>
                        <a:pt x="321" y="165"/>
                        <a:pt x="798" y="468"/>
                        <a:pt x="1421" y="908"/>
                      </a:cubicBezTo>
                      <a:lnTo>
                        <a:pt x="1298" y="398"/>
                      </a:lnTo>
                      <a:cubicBezTo>
                        <a:pt x="1289" y="363"/>
                        <a:pt x="1311" y="327"/>
                        <a:pt x="1347" y="318"/>
                      </a:cubicBezTo>
                      <a:cubicBezTo>
                        <a:pt x="1383" y="309"/>
                        <a:pt x="1419" y="331"/>
                        <a:pt x="1428" y="367"/>
                      </a:cubicBezTo>
                      <a:lnTo>
                        <a:pt x="1588" y="1028"/>
                      </a:lnTo>
                      <a:cubicBezTo>
                        <a:pt x="1980" y="1310"/>
                        <a:pt x="2424" y="1642"/>
                        <a:pt x="2908" y="2026"/>
                      </a:cubicBezTo>
                      <a:lnTo>
                        <a:pt x="2726" y="1139"/>
                      </a:lnTo>
                      <a:cubicBezTo>
                        <a:pt x="2719" y="1104"/>
                        <a:pt x="2742" y="1068"/>
                        <a:pt x="2778" y="1061"/>
                      </a:cubicBezTo>
                      <a:cubicBezTo>
                        <a:pt x="2815" y="1053"/>
                        <a:pt x="2850" y="1077"/>
                        <a:pt x="2857" y="1113"/>
                      </a:cubicBezTo>
                      <a:lnTo>
                        <a:pt x="3070" y="2157"/>
                      </a:lnTo>
                      <a:cubicBezTo>
                        <a:pt x="3282" y="2327"/>
                        <a:pt x="3499" y="2506"/>
                        <a:pt x="3722" y="2696"/>
                      </a:cubicBezTo>
                      <a:lnTo>
                        <a:pt x="3684" y="1888"/>
                      </a:lnTo>
                      <a:cubicBezTo>
                        <a:pt x="3681" y="1851"/>
                        <a:pt x="3711" y="1820"/>
                        <a:pt x="3746" y="1818"/>
                      </a:cubicBezTo>
                      <a:cubicBezTo>
                        <a:pt x="3783" y="1817"/>
                        <a:pt x="3815" y="1845"/>
                        <a:pt x="3817" y="1882"/>
                      </a:cubicBezTo>
                      <a:lnTo>
                        <a:pt x="3861" y="2814"/>
                      </a:lnTo>
                      <a:cubicBezTo>
                        <a:pt x="4242" y="3140"/>
                        <a:pt x="4640" y="3494"/>
                        <a:pt x="5047" y="3874"/>
                      </a:cubicBezTo>
                      <a:lnTo>
                        <a:pt x="5215" y="2858"/>
                      </a:lnTo>
                      <a:cubicBezTo>
                        <a:pt x="5221" y="2821"/>
                        <a:pt x="5255" y="2796"/>
                        <a:pt x="5292" y="2803"/>
                      </a:cubicBezTo>
                      <a:cubicBezTo>
                        <a:pt x="5328" y="2809"/>
                        <a:pt x="5353" y="2843"/>
                        <a:pt x="5347" y="2879"/>
                      </a:cubicBezTo>
                      <a:lnTo>
                        <a:pt x="5165" y="3985"/>
                      </a:lnTo>
                      <a:cubicBezTo>
                        <a:pt x="5716" y="4504"/>
                        <a:pt x="6284" y="5072"/>
                        <a:pt x="6859" y="5691"/>
                      </a:cubicBezTo>
                      <a:lnTo>
                        <a:pt x="6925" y="4553"/>
                      </a:lnTo>
                      <a:cubicBezTo>
                        <a:pt x="6926" y="4516"/>
                        <a:pt x="6958" y="4488"/>
                        <a:pt x="6995" y="4490"/>
                      </a:cubicBezTo>
                      <a:cubicBezTo>
                        <a:pt x="7032" y="4491"/>
                        <a:pt x="7060" y="4524"/>
                        <a:pt x="7058" y="4561"/>
                      </a:cubicBezTo>
                      <a:lnTo>
                        <a:pt x="6984" y="5828"/>
                      </a:lnTo>
                      <a:cubicBezTo>
                        <a:pt x="7391" y="6271"/>
                        <a:pt x="7800" y="6738"/>
                        <a:pt x="8208" y="7232"/>
                      </a:cubicBezTo>
                      <a:lnTo>
                        <a:pt x="8297" y="5997"/>
                      </a:lnTo>
                      <a:cubicBezTo>
                        <a:pt x="8299" y="5960"/>
                        <a:pt x="8331" y="5932"/>
                        <a:pt x="8368" y="5934"/>
                      </a:cubicBezTo>
                      <a:cubicBezTo>
                        <a:pt x="8405" y="5938"/>
                        <a:pt x="8433" y="5969"/>
                        <a:pt x="8430" y="6006"/>
                      </a:cubicBezTo>
                      <a:lnTo>
                        <a:pt x="8331" y="7382"/>
                      </a:lnTo>
                      <a:cubicBezTo>
                        <a:pt x="8706" y="7842"/>
                        <a:pt x="9079" y="8322"/>
                        <a:pt x="9447" y="8826"/>
                      </a:cubicBezTo>
                      <a:lnTo>
                        <a:pt x="9601" y="8058"/>
                      </a:lnTo>
                      <a:cubicBezTo>
                        <a:pt x="9609" y="8022"/>
                        <a:pt x="9644" y="7999"/>
                        <a:pt x="9680" y="8007"/>
                      </a:cubicBezTo>
                      <a:cubicBezTo>
                        <a:pt x="9717" y="8014"/>
                        <a:pt x="9740" y="8049"/>
                        <a:pt x="9732" y="8085"/>
                      </a:cubicBezTo>
                      <a:lnTo>
                        <a:pt x="9553" y="8973"/>
                      </a:lnTo>
                      <a:cubicBezTo>
                        <a:pt x="9692" y="9164"/>
                        <a:pt x="9829" y="9358"/>
                        <a:pt x="9965" y="9555"/>
                      </a:cubicBezTo>
                      <a:lnTo>
                        <a:pt x="9824" y="9586"/>
                      </a:lnTo>
                      <a:lnTo>
                        <a:pt x="9796" y="9546"/>
                      </a:lnTo>
                      <a:lnTo>
                        <a:pt x="8288" y="9670"/>
                      </a:lnTo>
                      <a:cubicBezTo>
                        <a:pt x="8251" y="9672"/>
                        <a:pt x="8220" y="9646"/>
                        <a:pt x="8217" y="9609"/>
                      </a:cubicBezTo>
                      <a:cubicBezTo>
                        <a:pt x="8213" y="9572"/>
                        <a:pt x="8241" y="9539"/>
                        <a:pt x="8277" y="9537"/>
                      </a:cubicBezTo>
                      <a:lnTo>
                        <a:pt x="9708" y="9419"/>
                      </a:lnTo>
                      <a:cubicBezTo>
                        <a:pt x="9617" y="9291"/>
                        <a:pt x="9525" y="9162"/>
                        <a:pt x="9435" y="9035"/>
                      </a:cubicBezTo>
                      <a:cubicBezTo>
                        <a:pt x="9429" y="9031"/>
                        <a:pt x="9426" y="9025"/>
                        <a:pt x="9422" y="9019"/>
                      </a:cubicBezTo>
                      <a:cubicBezTo>
                        <a:pt x="9088" y="8556"/>
                        <a:pt x="8747" y="8113"/>
                        <a:pt x="8405" y="7686"/>
                      </a:cubicBezTo>
                      <a:lnTo>
                        <a:pt x="6503" y="7980"/>
                      </a:lnTo>
                      <a:cubicBezTo>
                        <a:pt x="6466" y="7985"/>
                        <a:pt x="6432" y="7960"/>
                        <a:pt x="6426" y="7924"/>
                      </a:cubicBezTo>
                      <a:cubicBezTo>
                        <a:pt x="6421" y="7887"/>
                        <a:pt x="6446" y="7853"/>
                        <a:pt x="6482" y="7848"/>
                      </a:cubicBezTo>
                      <a:lnTo>
                        <a:pt x="8308" y="7566"/>
                      </a:lnTo>
                      <a:cubicBezTo>
                        <a:pt x="8278" y="7529"/>
                        <a:pt x="8248" y="7493"/>
                        <a:pt x="8219" y="7456"/>
                      </a:cubicBezTo>
                      <a:cubicBezTo>
                        <a:pt x="8212" y="7450"/>
                        <a:pt x="8207" y="7443"/>
                        <a:pt x="8202" y="7437"/>
                      </a:cubicBezTo>
                      <a:cubicBezTo>
                        <a:pt x="7824" y="6973"/>
                        <a:pt x="7442" y="6532"/>
                        <a:pt x="7062" y="6112"/>
                      </a:cubicBezTo>
                      <a:lnTo>
                        <a:pt x="4255" y="6545"/>
                      </a:lnTo>
                      <a:cubicBezTo>
                        <a:pt x="4218" y="6550"/>
                        <a:pt x="4184" y="6525"/>
                        <a:pt x="4178" y="6489"/>
                      </a:cubicBezTo>
                      <a:cubicBezTo>
                        <a:pt x="4173" y="6452"/>
                        <a:pt x="4198" y="6418"/>
                        <a:pt x="4234" y="6412"/>
                      </a:cubicBezTo>
                      <a:lnTo>
                        <a:pt x="6955" y="5995"/>
                      </a:lnTo>
                      <a:cubicBezTo>
                        <a:pt x="6929" y="5966"/>
                        <a:pt x="6903" y="5938"/>
                        <a:pt x="6878" y="5910"/>
                      </a:cubicBezTo>
                      <a:cubicBezTo>
                        <a:pt x="6870" y="5904"/>
                        <a:pt x="6862" y="5896"/>
                        <a:pt x="6857" y="5888"/>
                      </a:cubicBezTo>
                      <a:cubicBezTo>
                        <a:pt x="6295" y="5277"/>
                        <a:pt x="5738" y="4715"/>
                        <a:pt x="5197" y="4200"/>
                      </a:cubicBezTo>
                      <a:lnTo>
                        <a:pt x="2653" y="4580"/>
                      </a:lnTo>
                      <a:cubicBezTo>
                        <a:pt x="2616" y="4585"/>
                        <a:pt x="2582" y="4560"/>
                        <a:pt x="2576" y="4524"/>
                      </a:cubicBezTo>
                      <a:cubicBezTo>
                        <a:pt x="2571" y="4487"/>
                        <a:pt x="2597" y="4452"/>
                        <a:pt x="2634" y="4448"/>
                      </a:cubicBezTo>
                      <a:lnTo>
                        <a:pt x="5073" y="4083"/>
                      </a:lnTo>
                      <a:lnTo>
                        <a:pt x="5058" y="4069"/>
                      </a:lnTo>
                      <a:cubicBezTo>
                        <a:pt x="5049" y="4064"/>
                        <a:pt x="5043" y="4057"/>
                        <a:pt x="5036" y="4048"/>
                      </a:cubicBezTo>
                      <a:cubicBezTo>
                        <a:pt x="4598" y="3637"/>
                        <a:pt x="4173" y="3256"/>
                        <a:pt x="3764" y="2907"/>
                      </a:cubicBezTo>
                      <a:cubicBezTo>
                        <a:pt x="3755" y="2903"/>
                        <a:pt x="3747" y="2896"/>
                        <a:pt x="3742" y="2888"/>
                      </a:cubicBezTo>
                      <a:cubicBezTo>
                        <a:pt x="3707" y="2859"/>
                        <a:pt x="3672" y="2829"/>
                        <a:pt x="3638" y="2800"/>
                      </a:cubicBezTo>
                      <a:lnTo>
                        <a:pt x="1424" y="3035"/>
                      </a:lnTo>
                      <a:cubicBezTo>
                        <a:pt x="1388" y="3039"/>
                        <a:pt x="1355" y="3012"/>
                        <a:pt x="1351" y="2975"/>
                      </a:cubicBezTo>
                      <a:cubicBezTo>
                        <a:pt x="1347" y="2940"/>
                        <a:pt x="1374" y="2906"/>
                        <a:pt x="1410" y="2903"/>
                      </a:cubicBezTo>
                      <a:lnTo>
                        <a:pt x="3496" y="2681"/>
                      </a:lnTo>
                      <a:cubicBezTo>
                        <a:pt x="3320" y="2533"/>
                        <a:pt x="3147" y="2391"/>
                        <a:pt x="2979" y="2257"/>
                      </a:cubicBezTo>
                      <a:cubicBezTo>
                        <a:pt x="2972" y="2252"/>
                        <a:pt x="2964" y="2246"/>
                        <a:pt x="2957" y="2238"/>
                      </a:cubicBezTo>
                      <a:cubicBezTo>
                        <a:pt x="2713" y="2042"/>
                        <a:pt x="2479" y="1858"/>
                        <a:pt x="2255" y="1688"/>
                      </a:cubicBezTo>
                      <a:lnTo>
                        <a:pt x="603" y="1764"/>
                      </a:lnTo>
                      <a:cubicBezTo>
                        <a:pt x="566" y="1766"/>
                        <a:pt x="534" y="1737"/>
                        <a:pt x="532" y="1701"/>
                      </a:cubicBezTo>
                      <a:cubicBezTo>
                        <a:pt x="531" y="1665"/>
                        <a:pt x="559" y="1633"/>
                        <a:pt x="596" y="1631"/>
                      </a:cubicBezTo>
                      <a:lnTo>
                        <a:pt x="2088" y="1563"/>
                      </a:lnTo>
                      <a:cubicBezTo>
                        <a:pt x="1881" y="1406"/>
                        <a:pt x="1684" y="1262"/>
                        <a:pt x="1498" y="1128"/>
                      </a:cubicBezTo>
                      <a:cubicBezTo>
                        <a:pt x="1492" y="1125"/>
                        <a:pt x="1485" y="1120"/>
                        <a:pt x="1479" y="1115"/>
                      </a:cubicBezTo>
                      <a:cubicBezTo>
                        <a:pt x="808" y="635"/>
                        <a:pt x="292" y="305"/>
                        <a:pt x="0" y="129"/>
                      </a:cubicBezTo>
                      <a:cubicBezTo>
                        <a:pt x="8" y="87"/>
                        <a:pt x="23" y="42"/>
                        <a:pt x="5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16" name="Google Shape;1316;p41"/>
              <p:cNvGrpSpPr/>
              <p:nvPr/>
            </p:nvGrpSpPr>
            <p:grpSpPr>
              <a:xfrm>
                <a:off x="3801445" y="2631969"/>
                <a:ext cx="988317" cy="629117"/>
                <a:chOff x="3850600" y="2262175"/>
                <a:chExt cx="335125" cy="213325"/>
              </a:xfrm>
            </p:grpSpPr>
            <p:sp>
              <p:nvSpPr>
                <p:cNvPr id="1317" name="Google Shape;1317;p41"/>
                <p:cNvSpPr/>
                <p:nvPr/>
              </p:nvSpPr>
              <p:spPr>
                <a:xfrm>
                  <a:off x="3850600" y="2262175"/>
                  <a:ext cx="335125" cy="21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5" h="8533" extrusionOk="0">
                      <a:moveTo>
                        <a:pt x="214" y="1480"/>
                      </a:moveTo>
                      <a:cubicBezTo>
                        <a:pt x="214" y="1480"/>
                        <a:pt x="0" y="1086"/>
                        <a:pt x="487" y="980"/>
                      </a:cubicBezTo>
                      <a:cubicBezTo>
                        <a:pt x="5016" y="0"/>
                        <a:pt x="10885" y="3825"/>
                        <a:pt x="13404" y="6469"/>
                      </a:cubicBezTo>
                      <a:lnTo>
                        <a:pt x="10076" y="8532"/>
                      </a:lnTo>
                      <a:cubicBezTo>
                        <a:pt x="6309" y="7358"/>
                        <a:pt x="1407" y="4575"/>
                        <a:pt x="214" y="148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8" name="Google Shape;1318;p41"/>
                <p:cNvSpPr/>
                <p:nvPr/>
              </p:nvSpPr>
              <p:spPr>
                <a:xfrm>
                  <a:off x="3854675" y="2288675"/>
                  <a:ext cx="313975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9" h="6518" extrusionOk="0">
                      <a:moveTo>
                        <a:pt x="13" y="158"/>
                      </a:moveTo>
                      <a:cubicBezTo>
                        <a:pt x="322" y="222"/>
                        <a:pt x="873" y="346"/>
                        <a:pt x="1608" y="552"/>
                      </a:cubicBezTo>
                      <a:lnTo>
                        <a:pt x="1322" y="114"/>
                      </a:lnTo>
                      <a:cubicBezTo>
                        <a:pt x="1301" y="82"/>
                        <a:pt x="1310" y="42"/>
                        <a:pt x="1341" y="21"/>
                      </a:cubicBezTo>
                      <a:cubicBezTo>
                        <a:pt x="1372" y="1"/>
                        <a:pt x="1414" y="9"/>
                        <a:pt x="1434" y="41"/>
                      </a:cubicBezTo>
                      <a:lnTo>
                        <a:pt x="1806" y="608"/>
                      </a:lnTo>
                      <a:cubicBezTo>
                        <a:pt x="2270" y="743"/>
                        <a:pt x="2801" y="907"/>
                        <a:pt x="3384" y="1108"/>
                      </a:cubicBezTo>
                      <a:lnTo>
                        <a:pt x="2916" y="333"/>
                      </a:lnTo>
                      <a:cubicBezTo>
                        <a:pt x="2897" y="301"/>
                        <a:pt x="2907" y="259"/>
                        <a:pt x="2938" y="241"/>
                      </a:cubicBezTo>
                      <a:cubicBezTo>
                        <a:pt x="2970" y="222"/>
                        <a:pt x="3011" y="232"/>
                        <a:pt x="3030" y="264"/>
                      </a:cubicBezTo>
                      <a:lnTo>
                        <a:pt x="3582" y="1176"/>
                      </a:lnTo>
                      <a:cubicBezTo>
                        <a:pt x="3837" y="1264"/>
                        <a:pt x="4103" y="1361"/>
                        <a:pt x="4376" y="1464"/>
                      </a:cubicBezTo>
                      <a:lnTo>
                        <a:pt x="4069" y="717"/>
                      </a:lnTo>
                      <a:cubicBezTo>
                        <a:pt x="4055" y="683"/>
                        <a:pt x="4071" y="644"/>
                        <a:pt x="4105" y="630"/>
                      </a:cubicBezTo>
                      <a:cubicBezTo>
                        <a:pt x="4140" y="615"/>
                        <a:pt x="4179" y="632"/>
                        <a:pt x="4192" y="666"/>
                      </a:cubicBezTo>
                      <a:lnTo>
                        <a:pt x="4547" y="1530"/>
                      </a:lnTo>
                      <a:cubicBezTo>
                        <a:pt x="5015" y="1709"/>
                        <a:pt x="5509" y="1908"/>
                        <a:pt x="6020" y="2131"/>
                      </a:cubicBezTo>
                      <a:lnTo>
                        <a:pt x="5837" y="1117"/>
                      </a:lnTo>
                      <a:cubicBezTo>
                        <a:pt x="5830" y="1080"/>
                        <a:pt x="5855" y="1045"/>
                        <a:pt x="5891" y="1038"/>
                      </a:cubicBezTo>
                      <a:cubicBezTo>
                        <a:pt x="5928" y="1032"/>
                        <a:pt x="5962" y="1056"/>
                        <a:pt x="5969" y="1092"/>
                      </a:cubicBezTo>
                      <a:lnTo>
                        <a:pt x="6168" y="2195"/>
                      </a:lnTo>
                      <a:cubicBezTo>
                        <a:pt x="6861" y="2499"/>
                        <a:pt x="7588" y="2844"/>
                        <a:pt x="8336" y="3235"/>
                      </a:cubicBezTo>
                      <a:lnTo>
                        <a:pt x="8017" y="2140"/>
                      </a:lnTo>
                      <a:cubicBezTo>
                        <a:pt x="8005" y="2104"/>
                        <a:pt x="8026" y="2067"/>
                        <a:pt x="8061" y="2057"/>
                      </a:cubicBezTo>
                      <a:cubicBezTo>
                        <a:pt x="8097" y="2046"/>
                        <a:pt x="8134" y="2067"/>
                        <a:pt x="8144" y="2102"/>
                      </a:cubicBezTo>
                      <a:lnTo>
                        <a:pt x="8500" y="3321"/>
                      </a:lnTo>
                      <a:cubicBezTo>
                        <a:pt x="9032" y="3601"/>
                        <a:pt x="9575" y="3904"/>
                        <a:pt x="10124" y="4232"/>
                      </a:cubicBezTo>
                      <a:lnTo>
                        <a:pt x="9793" y="3039"/>
                      </a:lnTo>
                      <a:cubicBezTo>
                        <a:pt x="9783" y="3003"/>
                        <a:pt x="9804" y="2967"/>
                        <a:pt x="9840" y="2957"/>
                      </a:cubicBezTo>
                      <a:cubicBezTo>
                        <a:pt x="9875" y="2947"/>
                        <a:pt x="9912" y="2968"/>
                        <a:pt x="9922" y="3003"/>
                      </a:cubicBezTo>
                      <a:lnTo>
                        <a:pt x="10289" y="4332"/>
                      </a:lnTo>
                      <a:cubicBezTo>
                        <a:pt x="10797" y="4640"/>
                        <a:pt x="11310" y="4968"/>
                        <a:pt x="11825" y="5318"/>
                      </a:cubicBezTo>
                      <a:lnTo>
                        <a:pt x="11714" y="4544"/>
                      </a:lnTo>
                      <a:cubicBezTo>
                        <a:pt x="11709" y="4507"/>
                        <a:pt x="11734" y="4473"/>
                        <a:pt x="11770" y="4467"/>
                      </a:cubicBezTo>
                      <a:cubicBezTo>
                        <a:pt x="11807" y="4463"/>
                        <a:pt x="11842" y="4489"/>
                        <a:pt x="11846" y="4524"/>
                      </a:cubicBezTo>
                      <a:lnTo>
                        <a:pt x="11975" y="5421"/>
                      </a:lnTo>
                      <a:cubicBezTo>
                        <a:pt x="12170" y="5554"/>
                        <a:pt x="12365" y="5692"/>
                        <a:pt x="12558" y="5832"/>
                      </a:cubicBezTo>
                      <a:lnTo>
                        <a:pt x="12436" y="5907"/>
                      </a:lnTo>
                      <a:lnTo>
                        <a:pt x="12397" y="5879"/>
                      </a:lnTo>
                      <a:lnTo>
                        <a:pt x="11018" y="6502"/>
                      </a:lnTo>
                      <a:cubicBezTo>
                        <a:pt x="10984" y="6517"/>
                        <a:pt x="10944" y="6503"/>
                        <a:pt x="10930" y="6469"/>
                      </a:cubicBezTo>
                      <a:cubicBezTo>
                        <a:pt x="10914" y="6435"/>
                        <a:pt x="10930" y="6395"/>
                        <a:pt x="10963" y="6381"/>
                      </a:cubicBezTo>
                      <a:lnTo>
                        <a:pt x="12271" y="5790"/>
                      </a:lnTo>
                      <a:cubicBezTo>
                        <a:pt x="12142" y="5699"/>
                        <a:pt x="12013" y="5608"/>
                        <a:pt x="11885" y="5520"/>
                      </a:cubicBezTo>
                      <a:cubicBezTo>
                        <a:pt x="11878" y="5517"/>
                        <a:pt x="11872" y="5513"/>
                        <a:pt x="11868" y="5509"/>
                      </a:cubicBezTo>
                      <a:cubicBezTo>
                        <a:pt x="11396" y="5186"/>
                        <a:pt x="10927" y="4882"/>
                        <a:pt x="10462" y="4594"/>
                      </a:cubicBezTo>
                      <a:lnTo>
                        <a:pt x="8769" y="5509"/>
                      </a:lnTo>
                      <a:cubicBezTo>
                        <a:pt x="8736" y="5526"/>
                        <a:pt x="8695" y="5514"/>
                        <a:pt x="8678" y="5482"/>
                      </a:cubicBezTo>
                      <a:cubicBezTo>
                        <a:pt x="8660" y="5449"/>
                        <a:pt x="8673" y="5409"/>
                        <a:pt x="8705" y="5391"/>
                      </a:cubicBezTo>
                      <a:lnTo>
                        <a:pt x="10331" y="4513"/>
                      </a:lnTo>
                      <a:cubicBezTo>
                        <a:pt x="10290" y="4489"/>
                        <a:pt x="10250" y="4464"/>
                        <a:pt x="10209" y="4439"/>
                      </a:cubicBezTo>
                      <a:cubicBezTo>
                        <a:pt x="10201" y="4437"/>
                        <a:pt x="10194" y="4433"/>
                        <a:pt x="10187" y="4427"/>
                      </a:cubicBezTo>
                      <a:cubicBezTo>
                        <a:pt x="9676" y="4118"/>
                        <a:pt x="9169" y="3829"/>
                        <a:pt x="8670" y="3562"/>
                      </a:cubicBezTo>
                      <a:lnTo>
                        <a:pt x="6169" y="4911"/>
                      </a:lnTo>
                      <a:cubicBezTo>
                        <a:pt x="6137" y="4929"/>
                        <a:pt x="6096" y="4916"/>
                        <a:pt x="6079" y="4884"/>
                      </a:cubicBezTo>
                      <a:cubicBezTo>
                        <a:pt x="6061" y="4851"/>
                        <a:pt x="6073" y="4811"/>
                        <a:pt x="6106" y="4793"/>
                      </a:cubicBezTo>
                      <a:lnTo>
                        <a:pt x="8528" y="3487"/>
                      </a:lnTo>
                      <a:cubicBezTo>
                        <a:pt x="8495" y="3469"/>
                        <a:pt x="8461" y="3451"/>
                        <a:pt x="8427" y="3433"/>
                      </a:cubicBezTo>
                      <a:cubicBezTo>
                        <a:pt x="8417" y="3431"/>
                        <a:pt x="8408" y="3425"/>
                        <a:pt x="8401" y="3420"/>
                      </a:cubicBezTo>
                      <a:cubicBezTo>
                        <a:pt x="7666" y="3032"/>
                        <a:pt x="6952" y="2690"/>
                        <a:pt x="6270" y="2386"/>
                      </a:cubicBezTo>
                      <a:lnTo>
                        <a:pt x="4001" y="3598"/>
                      </a:lnTo>
                      <a:cubicBezTo>
                        <a:pt x="3968" y="3614"/>
                        <a:pt x="3927" y="3602"/>
                        <a:pt x="3910" y="3570"/>
                      </a:cubicBezTo>
                      <a:cubicBezTo>
                        <a:pt x="3893" y="3537"/>
                        <a:pt x="3906" y="3497"/>
                        <a:pt x="3938" y="3479"/>
                      </a:cubicBezTo>
                      <a:lnTo>
                        <a:pt x="6115" y="2317"/>
                      </a:lnTo>
                      <a:lnTo>
                        <a:pt x="6097" y="2309"/>
                      </a:lnTo>
                      <a:cubicBezTo>
                        <a:pt x="6087" y="2308"/>
                        <a:pt x="6076" y="2303"/>
                        <a:pt x="6069" y="2298"/>
                      </a:cubicBezTo>
                      <a:cubicBezTo>
                        <a:pt x="5518" y="2056"/>
                        <a:pt x="4988" y="1841"/>
                        <a:pt x="4487" y="1650"/>
                      </a:cubicBezTo>
                      <a:cubicBezTo>
                        <a:pt x="4477" y="1647"/>
                        <a:pt x="4468" y="1644"/>
                        <a:pt x="4460" y="1638"/>
                      </a:cubicBezTo>
                      <a:cubicBezTo>
                        <a:pt x="4416" y="1623"/>
                        <a:pt x="4374" y="1606"/>
                        <a:pt x="4331" y="1590"/>
                      </a:cubicBezTo>
                      <a:lnTo>
                        <a:pt x="2326" y="2554"/>
                      </a:lnTo>
                      <a:cubicBezTo>
                        <a:pt x="2293" y="2571"/>
                        <a:pt x="2252" y="2556"/>
                        <a:pt x="2237" y="2523"/>
                      </a:cubicBezTo>
                      <a:cubicBezTo>
                        <a:pt x="2221" y="2490"/>
                        <a:pt x="2234" y="2450"/>
                        <a:pt x="2268" y="2434"/>
                      </a:cubicBezTo>
                      <a:lnTo>
                        <a:pt x="4159" y="1525"/>
                      </a:lnTo>
                      <a:cubicBezTo>
                        <a:pt x="3943" y="1446"/>
                        <a:pt x="3733" y="1370"/>
                        <a:pt x="3530" y="1299"/>
                      </a:cubicBezTo>
                      <a:cubicBezTo>
                        <a:pt x="3521" y="1298"/>
                        <a:pt x="3511" y="1295"/>
                        <a:pt x="3503" y="1289"/>
                      </a:cubicBezTo>
                      <a:cubicBezTo>
                        <a:pt x="3207" y="1186"/>
                        <a:pt x="2924" y="1092"/>
                        <a:pt x="2656" y="1007"/>
                      </a:cubicBezTo>
                      <a:lnTo>
                        <a:pt x="1125" y="1634"/>
                      </a:lnTo>
                      <a:cubicBezTo>
                        <a:pt x="1091" y="1647"/>
                        <a:pt x="1052" y="1631"/>
                        <a:pt x="1038" y="1597"/>
                      </a:cubicBezTo>
                      <a:cubicBezTo>
                        <a:pt x="1024" y="1562"/>
                        <a:pt x="1041" y="1524"/>
                        <a:pt x="1074" y="1510"/>
                      </a:cubicBezTo>
                      <a:lnTo>
                        <a:pt x="2457" y="943"/>
                      </a:lnTo>
                      <a:cubicBezTo>
                        <a:pt x="2210" y="866"/>
                        <a:pt x="1976" y="796"/>
                        <a:pt x="1756" y="734"/>
                      </a:cubicBezTo>
                      <a:cubicBezTo>
                        <a:pt x="1748" y="733"/>
                        <a:pt x="1741" y="730"/>
                        <a:pt x="1734" y="727"/>
                      </a:cubicBezTo>
                      <a:cubicBezTo>
                        <a:pt x="940" y="499"/>
                        <a:pt x="343" y="363"/>
                        <a:pt x="10" y="294"/>
                      </a:cubicBezTo>
                      <a:cubicBezTo>
                        <a:pt x="3" y="252"/>
                        <a:pt x="1" y="204"/>
                        <a:pt x="13" y="15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19" name="Google Shape;1319;p41"/>
              <p:cNvGrpSpPr/>
              <p:nvPr/>
            </p:nvGrpSpPr>
            <p:grpSpPr>
              <a:xfrm>
                <a:off x="4313547" y="2607116"/>
                <a:ext cx="516904" cy="661704"/>
                <a:chOff x="4020925" y="2134300"/>
                <a:chExt cx="175275" cy="224375"/>
              </a:xfrm>
            </p:grpSpPr>
            <p:sp>
              <p:nvSpPr>
                <p:cNvPr id="1320" name="Google Shape;1320;p41"/>
                <p:cNvSpPr/>
                <p:nvPr/>
              </p:nvSpPr>
              <p:spPr>
                <a:xfrm>
                  <a:off x="4020925" y="2134300"/>
                  <a:ext cx="175275" cy="22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1" h="8975" extrusionOk="0">
                      <a:moveTo>
                        <a:pt x="7010" y="6464"/>
                      </a:moveTo>
                      <a:lnTo>
                        <a:pt x="7002" y="6431"/>
                      </a:lnTo>
                      <a:cubicBezTo>
                        <a:pt x="6718" y="5127"/>
                        <a:pt x="5756" y="5425"/>
                        <a:pt x="5533" y="4837"/>
                      </a:cubicBezTo>
                      <a:cubicBezTo>
                        <a:pt x="5310" y="4248"/>
                        <a:pt x="5421" y="3051"/>
                        <a:pt x="4889" y="2795"/>
                      </a:cubicBezTo>
                      <a:cubicBezTo>
                        <a:pt x="4356" y="2537"/>
                        <a:pt x="3889" y="2901"/>
                        <a:pt x="3476" y="2186"/>
                      </a:cubicBezTo>
                      <a:cubicBezTo>
                        <a:pt x="3063" y="1470"/>
                        <a:pt x="2765" y="41"/>
                        <a:pt x="1868" y="20"/>
                      </a:cubicBezTo>
                      <a:cubicBezTo>
                        <a:pt x="973" y="0"/>
                        <a:pt x="1" y="1064"/>
                        <a:pt x="967" y="2255"/>
                      </a:cubicBezTo>
                      <a:cubicBezTo>
                        <a:pt x="1933" y="3446"/>
                        <a:pt x="1868" y="3882"/>
                        <a:pt x="1692" y="4351"/>
                      </a:cubicBezTo>
                      <a:cubicBezTo>
                        <a:pt x="1517" y="4820"/>
                        <a:pt x="1713" y="5449"/>
                        <a:pt x="2314" y="5635"/>
                      </a:cubicBezTo>
                      <a:cubicBezTo>
                        <a:pt x="2914" y="5818"/>
                        <a:pt x="3122" y="6446"/>
                        <a:pt x="3056" y="6824"/>
                      </a:cubicBezTo>
                      <a:cubicBezTo>
                        <a:pt x="2991" y="7200"/>
                        <a:pt x="2777" y="8533"/>
                        <a:pt x="3653" y="8804"/>
                      </a:cubicBezTo>
                      <a:cubicBezTo>
                        <a:pt x="3826" y="8858"/>
                        <a:pt x="3975" y="8915"/>
                        <a:pt x="4106" y="8974"/>
                      </a:cubicBezTo>
                      <a:cubicBezTo>
                        <a:pt x="4160" y="8953"/>
                        <a:pt x="4212" y="8934"/>
                        <a:pt x="4267" y="8916"/>
                      </a:cubicBezTo>
                      <a:lnTo>
                        <a:pt x="5008" y="8671"/>
                      </a:lnTo>
                      <a:cubicBezTo>
                        <a:pt x="6048" y="8327"/>
                        <a:pt x="6779" y="7465"/>
                        <a:pt x="7010" y="646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1" name="Google Shape;1321;p41"/>
                <p:cNvSpPr/>
                <p:nvPr/>
              </p:nvSpPr>
              <p:spPr>
                <a:xfrm>
                  <a:off x="4057550" y="2156000"/>
                  <a:ext cx="117300" cy="18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2" h="7207" extrusionOk="0">
                      <a:moveTo>
                        <a:pt x="160" y="23"/>
                      </a:moveTo>
                      <a:cubicBezTo>
                        <a:pt x="146" y="4"/>
                        <a:pt x="119" y="1"/>
                        <a:pt x="100" y="16"/>
                      </a:cubicBezTo>
                      <a:cubicBezTo>
                        <a:pt x="81" y="30"/>
                        <a:pt x="77" y="57"/>
                        <a:pt x="92" y="76"/>
                      </a:cubicBezTo>
                      <a:cubicBezTo>
                        <a:pt x="94" y="80"/>
                        <a:pt x="380" y="450"/>
                        <a:pt x="820" y="1062"/>
                      </a:cubicBezTo>
                      <a:cubicBezTo>
                        <a:pt x="821" y="1065"/>
                        <a:pt x="823" y="1068"/>
                        <a:pt x="824" y="1070"/>
                      </a:cubicBezTo>
                      <a:cubicBezTo>
                        <a:pt x="873" y="1137"/>
                        <a:pt x="923" y="1208"/>
                        <a:pt x="975" y="1281"/>
                      </a:cubicBezTo>
                      <a:lnTo>
                        <a:pt x="54" y="1137"/>
                      </a:lnTo>
                      <a:cubicBezTo>
                        <a:pt x="30" y="1134"/>
                        <a:pt x="8" y="1150"/>
                        <a:pt x="5" y="1174"/>
                      </a:cubicBezTo>
                      <a:cubicBezTo>
                        <a:pt x="0" y="1198"/>
                        <a:pt x="17" y="1220"/>
                        <a:pt x="40" y="1224"/>
                      </a:cubicBezTo>
                      <a:lnTo>
                        <a:pt x="1045" y="1379"/>
                      </a:lnTo>
                      <a:cubicBezTo>
                        <a:pt x="1271" y="1698"/>
                        <a:pt x="1526" y="2065"/>
                        <a:pt x="1798" y="2468"/>
                      </a:cubicBezTo>
                      <a:cubicBezTo>
                        <a:pt x="1800" y="2472"/>
                        <a:pt x="1803" y="2476"/>
                        <a:pt x="1806" y="2480"/>
                      </a:cubicBezTo>
                      <a:cubicBezTo>
                        <a:pt x="2032" y="2815"/>
                        <a:pt x="2269" y="3176"/>
                        <a:pt x="2511" y="3553"/>
                      </a:cubicBezTo>
                      <a:lnTo>
                        <a:pt x="893" y="3339"/>
                      </a:lnTo>
                      <a:cubicBezTo>
                        <a:pt x="870" y="3336"/>
                        <a:pt x="848" y="3353"/>
                        <a:pt x="844" y="3377"/>
                      </a:cubicBezTo>
                      <a:cubicBezTo>
                        <a:pt x="842" y="3401"/>
                        <a:pt x="859" y="3422"/>
                        <a:pt x="882" y="3426"/>
                      </a:cubicBezTo>
                      <a:lnTo>
                        <a:pt x="2573" y="3650"/>
                      </a:lnTo>
                      <a:cubicBezTo>
                        <a:pt x="2763" y="3948"/>
                        <a:pt x="2956" y="4260"/>
                        <a:pt x="3147" y="4576"/>
                      </a:cubicBezTo>
                      <a:cubicBezTo>
                        <a:pt x="3149" y="4581"/>
                        <a:pt x="3152" y="4584"/>
                        <a:pt x="3155" y="4588"/>
                      </a:cubicBezTo>
                      <a:cubicBezTo>
                        <a:pt x="3204" y="4669"/>
                        <a:pt x="3253" y="4752"/>
                        <a:pt x="3303" y="4835"/>
                      </a:cubicBezTo>
                      <a:lnTo>
                        <a:pt x="2275" y="4740"/>
                      </a:lnTo>
                      <a:cubicBezTo>
                        <a:pt x="2251" y="4738"/>
                        <a:pt x="2230" y="4756"/>
                        <a:pt x="2228" y="4779"/>
                      </a:cubicBezTo>
                      <a:cubicBezTo>
                        <a:pt x="2226" y="4804"/>
                        <a:pt x="2244" y="4825"/>
                        <a:pt x="2267" y="4827"/>
                      </a:cubicBezTo>
                      <a:lnTo>
                        <a:pt x="3356" y="4927"/>
                      </a:lnTo>
                      <a:cubicBezTo>
                        <a:pt x="3599" y="5339"/>
                        <a:pt x="3838" y="5759"/>
                        <a:pt x="4064" y="6182"/>
                      </a:cubicBezTo>
                      <a:cubicBezTo>
                        <a:pt x="4065" y="6185"/>
                        <a:pt x="4067" y="6187"/>
                        <a:pt x="4070" y="6191"/>
                      </a:cubicBezTo>
                      <a:cubicBezTo>
                        <a:pt x="4158" y="6355"/>
                        <a:pt x="4244" y="6521"/>
                        <a:pt x="4328" y="6686"/>
                      </a:cubicBezTo>
                      <a:lnTo>
                        <a:pt x="2474" y="6426"/>
                      </a:lnTo>
                      <a:cubicBezTo>
                        <a:pt x="2451" y="6423"/>
                        <a:pt x="2428" y="6439"/>
                        <a:pt x="2426" y="6463"/>
                      </a:cubicBezTo>
                      <a:cubicBezTo>
                        <a:pt x="2423" y="6486"/>
                        <a:pt x="2440" y="6509"/>
                        <a:pt x="2463" y="6512"/>
                      </a:cubicBezTo>
                      <a:lnTo>
                        <a:pt x="4375" y="6781"/>
                      </a:lnTo>
                      <a:cubicBezTo>
                        <a:pt x="4447" y="6923"/>
                        <a:pt x="4517" y="7065"/>
                        <a:pt x="4586" y="7206"/>
                      </a:cubicBezTo>
                      <a:cubicBezTo>
                        <a:pt x="4608" y="7187"/>
                        <a:pt x="4630" y="7167"/>
                        <a:pt x="4653" y="7146"/>
                      </a:cubicBezTo>
                      <a:cubicBezTo>
                        <a:pt x="4585" y="7006"/>
                        <a:pt x="4515" y="6865"/>
                        <a:pt x="4445" y="6725"/>
                      </a:cubicBezTo>
                      <a:cubicBezTo>
                        <a:pt x="4443" y="6723"/>
                        <a:pt x="4442" y="6720"/>
                        <a:pt x="4441" y="6718"/>
                      </a:cubicBezTo>
                      <a:cubicBezTo>
                        <a:pt x="4348" y="6536"/>
                        <a:pt x="4253" y="6352"/>
                        <a:pt x="4156" y="6170"/>
                      </a:cubicBezTo>
                      <a:lnTo>
                        <a:pt x="4679" y="5461"/>
                      </a:lnTo>
                      <a:cubicBezTo>
                        <a:pt x="4692" y="5441"/>
                        <a:pt x="4689" y="5414"/>
                        <a:pt x="4670" y="5399"/>
                      </a:cubicBezTo>
                      <a:cubicBezTo>
                        <a:pt x="4649" y="5386"/>
                        <a:pt x="4623" y="5389"/>
                        <a:pt x="4608" y="5409"/>
                      </a:cubicBezTo>
                      <a:lnTo>
                        <a:pt x="4110" y="6086"/>
                      </a:lnTo>
                      <a:cubicBezTo>
                        <a:pt x="3831" y="5566"/>
                        <a:pt x="3534" y="5051"/>
                        <a:pt x="3233" y="4552"/>
                      </a:cubicBezTo>
                      <a:lnTo>
                        <a:pt x="3483" y="3302"/>
                      </a:lnTo>
                      <a:cubicBezTo>
                        <a:pt x="3487" y="3279"/>
                        <a:pt x="3472" y="3255"/>
                        <a:pt x="3448" y="3251"/>
                      </a:cubicBezTo>
                      <a:cubicBezTo>
                        <a:pt x="3425" y="3246"/>
                        <a:pt x="3402" y="3262"/>
                        <a:pt x="3398" y="3286"/>
                      </a:cubicBezTo>
                      <a:lnTo>
                        <a:pt x="3167" y="4442"/>
                      </a:lnTo>
                      <a:cubicBezTo>
                        <a:pt x="2731" y="3722"/>
                        <a:pt x="2287" y="3040"/>
                        <a:pt x="1881" y="2437"/>
                      </a:cubicBezTo>
                      <a:lnTo>
                        <a:pt x="1889" y="1747"/>
                      </a:lnTo>
                      <a:cubicBezTo>
                        <a:pt x="1889" y="1724"/>
                        <a:pt x="1870" y="1704"/>
                        <a:pt x="1845" y="1704"/>
                      </a:cubicBezTo>
                      <a:cubicBezTo>
                        <a:pt x="1822" y="1704"/>
                        <a:pt x="1801" y="1723"/>
                        <a:pt x="1801" y="1746"/>
                      </a:cubicBezTo>
                      <a:lnTo>
                        <a:pt x="1796" y="2311"/>
                      </a:lnTo>
                      <a:cubicBezTo>
                        <a:pt x="1462" y="1818"/>
                        <a:pt x="1155" y="1382"/>
                        <a:pt x="900" y="1026"/>
                      </a:cubicBezTo>
                      <a:lnTo>
                        <a:pt x="891" y="316"/>
                      </a:lnTo>
                      <a:cubicBezTo>
                        <a:pt x="891" y="291"/>
                        <a:pt x="871" y="272"/>
                        <a:pt x="848" y="273"/>
                      </a:cubicBezTo>
                      <a:cubicBezTo>
                        <a:pt x="824" y="273"/>
                        <a:pt x="804" y="292"/>
                        <a:pt x="805" y="317"/>
                      </a:cubicBezTo>
                      <a:lnTo>
                        <a:pt x="812" y="904"/>
                      </a:lnTo>
                      <a:cubicBezTo>
                        <a:pt x="415" y="355"/>
                        <a:pt x="164" y="27"/>
                        <a:pt x="160" y="2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22" name="Google Shape;1322;p41"/>
            <p:cNvGrpSpPr/>
            <p:nvPr/>
          </p:nvGrpSpPr>
          <p:grpSpPr>
            <a:xfrm rot="-1169882" flipH="1">
              <a:off x="4837902" y="4122668"/>
              <a:ext cx="1162052" cy="971795"/>
              <a:chOff x="3801445" y="2382105"/>
              <a:chExt cx="1060315" cy="886715"/>
            </a:xfrm>
          </p:grpSpPr>
          <p:grpSp>
            <p:nvGrpSpPr>
              <p:cNvPr id="1323" name="Google Shape;1323;p41"/>
              <p:cNvGrpSpPr/>
              <p:nvPr/>
            </p:nvGrpSpPr>
            <p:grpSpPr>
              <a:xfrm>
                <a:off x="4063808" y="2382105"/>
                <a:ext cx="797953" cy="766545"/>
                <a:chOff x="3921875" y="2167100"/>
                <a:chExt cx="270575" cy="259925"/>
              </a:xfrm>
            </p:grpSpPr>
            <p:sp>
              <p:nvSpPr>
                <p:cNvPr id="1324" name="Google Shape;1324;p41"/>
                <p:cNvSpPr/>
                <p:nvPr/>
              </p:nvSpPr>
              <p:spPr>
                <a:xfrm>
                  <a:off x="3921875" y="2167100"/>
                  <a:ext cx="270575" cy="25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3" h="10397" extrusionOk="0">
                      <a:moveTo>
                        <a:pt x="70" y="444"/>
                      </a:moveTo>
                      <a:cubicBezTo>
                        <a:pt x="70" y="444"/>
                        <a:pt x="1" y="0"/>
                        <a:pt x="496" y="65"/>
                      </a:cubicBezTo>
                      <a:cubicBezTo>
                        <a:pt x="5090" y="660"/>
                        <a:pt x="9338" y="6232"/>
                        <a:pt x="10822" y="9569"/>
                      </a:cubicBezTo>
                      <a:lnTo>
                        <a:pt x="6994" y="10396"/>
                      </a:lnTo>
                      <a:cubicBezTo>
                        <a:pt x="3840" y="8026"/>
                        <a:pt x="155" y="3759"/>
                        <a:pt x="70" y="44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" name="Google Shape;1325;p41"/>
                <p:cNvSpPr/>
                <p:nvPr/>
              </p:nvSpPr>
              <p:spPr>
                <a:xfrm>
                  <a:off x="3923675" y="2171675"/>
                  <a:ext cx="249150" cy="24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6" h="9673" extrusionOk="0">
                      <a:moveTo>
                        <a:pt x="51" y="1"/>
                      </a:moveTo>
                      <a:cubicBezTo>
                        <a:pt x="321" y="165"/>
                        <a:pt x="798" y="468"/>
                        <a:pt x="1421" y="908"/>
                      </a:cubicBezTo>
                      <a:lnTo>
                        <a:pt x="1298" y="398"/>
                      </a:lnTo>
                      <a:cubicBezTo>
                        <a:pt x="1289" y="363"/>
                        <a:pt x="1311" y="327"/>
                        <a:pt x="1347" y="318"/>
                      </a:cubicBezTo>
                      <a:cubicBezTo>
                        <a:pt x="1383" y="309"/>
                        <a:pt x="1419" y="331"/>
                        <a:pt x="1428" y="367"/>
                      </a:cubicBezTo>
                      <a:lnTo>
                        <a:pt x="1588" y="1028"/>
                      </a:lnTo>
                      <a:cubicBezTo>
                        <a:pt x="1980" y="1310"/>
                        <a:pt x="2424" y="1642"/>
                        <a:pt x="2908" y="2026"/>
                      </a:cubicBezTo>
                      <a:lnTo>
                        <a:pt x="2726" y="1139"/>
                      </a:lnTo>
                      <a:cubicBezTo>
                        <a:pt x="2719" y="1104"/>
                        <a:pt x="2742" y="1068"/>
                        <a:pt x="2778" y="1061"/>
                      </a:cubicBezTo>
                      <a:cubicBezTo>
                        <a:pt x="2815" y="1053"/>
                        <a:pt x="2850" y="1077"/>
                        <a:pt x="2857" y="1113"/>
                      </a:cubicBezTo>
                      <a:lnTo>
                        <a:pt x="3070" y="2157"/>
                      </a:lnTo>
                      <a:cubicBezTo>
                        <a:pt x="3282" y="2327"/>
                        <a:pt x="3499" y="2506"/>
                        <a:pt x="3722" y="2696"/>
                      </a:cubicBezTo>
                      <a:lnTo>
                        <a:pt x="3684" y="1888"/>
                      </a:lnTo>
                      <a:cubicBezTo>
                        <a:pt x="3681" y="1851"/>
                        <a:pt x="3711" y="1820"/>
                        <a:pt x="3746" y="1818"/>
                      </a:cubicBezTo>
                      <a:cubicBezTo>
                        <a:pt x="3783" y="1817"/>
                        <a:pt x="3815" y="1845"/>
                        <a:pt x="3817" y="1882"/>
                      </a:cubicBezTo>
                      <a:lnTo>
                        <a:pt x="3861" y="2814"/>
                      </a:lnTo>
                      <a:cubicBezTo>
                        <a:pt x="4242" y="3140"/>
                        <a:pt x="4640" y="3494"/>
                        <a:pt x="5047" y="3874"/>
                      </a:cubicBezTo>
                      <a:lnTo>
                        <a:pt x="5215" y="2858"/>
                      </a:lnTo>
                      <a:cubicBezTo>
                        <a:pt x="5221" y="2821"/>
                        <a:pt x="5255" y="2796"/>
                        <a:pt x="5292" y="2803"/>
                      </a:cubicBezTo>
                      <a:cubicBezTo>
                        <a:pt x="5328" y="2809"/>
                        <a:pt x="5353" y="2843"/>
                        <a:pt x="5347" y="2879"/>
                      </a:cubicBezTo>
                      <a:lnTo>
                        <a:pt x="5165" y="3985"/>
                      </a:lnTo>
                      <a:cubicBezTo>
                        <a:pt x="5716" y="4504"/>
                        <a:pt x="6284" y="5072"/>
                        <a:pt x="6859" y="5691"/>
                      </a:cubicBezTo>
                      <a:lnTo>
                        <a:pt x="6925" y="4553"/>
                      </a:lnTo>
                      <a:cubicBezTo>
                        <a:pt x="6926" y="4516"/>
                        <a:pt x="6958" y="4488"/>
                        <a:pt x="6995" y="4490"/>
                      </a:cubicBezTo>
                      <a:cubicBezTo>
                        <a:pt x="7032" y="4491"/>
                        <a:pt x="7060" y="4524"/>
                        <a:pt x="7058" y="4561"/>
                      </a:cubicBezTo>
                      <a:lnTo>
                        <a:pt x="6984" y="5828"/>
                      </a:lnTo>
                      <a:cubicBezTo>
                        <a:pt x="7391" y="6271"/>
                        <a:pt x="7800" y="6738"/>
                        <a:pt x="8208" y="7232"/>
                      </a:cubicBezTo>
                      <a:lnTo>
                        <a:pt x="8297" y="5997"/>
                      </a:lnTo>
                      <a:cubicBezTo>
                        <a:pt x="8299" y="5960"/>
                        <a:pt x="8331" y="5932"/>
                        <a:pt x="8368" y="5934"/>
                      </a:cubicBezTo>
                      <a:cubicBezTo>
                        <a:pt x="8405" y="5938"/>
                        <a:pt x="8433" y="5969"/>
                        <a:pt x="8430" y="6006"/>
                      </a:cubicBezTo>
                      <a:lnTo>
                        <a:pt x="8331" y="7382"/>
                      </a:lnTo>
                      <a:cubicBezTo>
                        <a:pt x="8706" y="7842"/>
                        <a:pt x="9079" y="8322"/>
                        <a:pt x="9447" y="8826"/>
                      </a:cubicBezTo>
                      <a:lnTo>
                        <a:pt x="9601" y="8058"/>
                      </a:lnTo>
                      <a:cubicBezTo>
                        <a:pt x="9609" y="8022"/>
                        <a:pt x="9644" y="7999"/>
                        <a:pt x="9680" y="8007"/>
                      </a:cubicBezTo>
                      <a:cubicBezTo>
                        <a:pt x="9717" y="8014"/>
                        <a:pt x="9740" y="8049"/>
                        <a:pt x="9732" y="8085"/>
                      </a:cubicBezTo>
                      <a:lnTo>
                        <a:pt x="9553" y="8973"/>
                      </a:lnTo>
                      <a:cubicBezTo>
                        <a:pt x="9692" y="9164"/>
                        <a:pt x="9829" y="9358"/>
                        <a:pt x="9965" y="9555"/>
                      </a:cubicBezTo>
                      <a:lnTo>
                        <a:pt x="9824" y="9586"/>
                      </a:lnTo>
                      <a:lnTo>
                        <a:pt x="9796" y="9546"/>
                      </a:lnTo>
                      <a:lnTo>
                        <a:pt x="8288" y="9670"/>
                      </a:lnTo>
                      <a:cubicBezTo>
                        <a:pt x="8251" y="9672"/>
                        <a:pt x="8220" y="9646"/>
                        <a:pt x="8217" y="9609"/>
                      </a:cubicBezTo>
                      <a:cubicBezTo>
                        <a:pt x="8213" y="9572"/>
                        <a:pt x="8241" y="9539"/>
                        <a:pt x="8277" y="9537"/>
                      </a:cubicBezTo>
                      <a:lnTo>
                        <a:pt x="9708" y="9419"/>
                      </a:lnTo>
                      <a:cubicBezTo>
                        <a:pt x="9617" y="9291"/>
                        <a:pt x="9525" y="9162"/>
                        <a:pt x="9435" y="9035"/>
                      </a:cubicBezTo>
                      <a:cubicBezTo>
                        <a:pt x="9429" y="9031"/>
                        <a:pt x="9426" y="9025"/>
                        <a:pt x="9422" y="9019"/>
                      </a:cubicBezTo>
                      <a:cubicBezTo>
                        <a:pt x="9088" y="8556"/>
                        <a:pt x="8747" y="8113"/>
                        <a:pt x="8405" y="7686"/>
                      </a:cubicBezTo>
                      <a:lnTo>
                        <a:pt x="6503" y="7980"/>
                      </a:lnTo>
                      <a:cubicBezTo>
                        <a:pt x="6466" y="7985"/>
                        <a:pt x="6432" y="7960"/>
                        <a:pt x="6426" y="7924"/>
                      </a:cubicBezTo>
                      <a:cubicBezTo>
                        <a:pt x="6421" y="7887"/>
                        <a:pt x="6446" y="7853"/>
                        <a:pt x="6482" y="7848"/>
                      </a:cubicBezTo>
                      <a:lnTo>
                        <a:pt x="8308" y="7566"/>
                      </a:lnTo>
                      <a:cubicBezTo>
                        <a:pt x="8278" y="7529"/>
                        <a:pt x="8248" y="7493"/>
                        <a:pt x="8219" y="7456"/>
                      </a:cubicBezTo>
                      <a:cubicBezTo>
                        <a:pt x="8212" y="7450"/>
                        <a:pt x="8207" y="7443"/>
                        <a:pt x="8202" y="7437"/>
                      </a:cubicBezTo>
                      <a:cubicBezTo>
                        <a:pt x="7824" y="6973"/>
                        <a:pt x="7442" y="6532"/>
                        <a:pt x="7062" y="6112"/>
                      </a:cubicBezTo>
                      <a:lnTo>
                        <a:pt x="4255" y="6545"/>
                      </a:lnTo>
                      <a:cubicBezTo>
                        <a:pt x="4218" y="6550"/>
                        <a:pt x="4184" y="6525"/>
                        <a:pt x="4178" y="6489"/>
                      </a:cubicBezTo>
                      <a:cubicBezTo>
                        <a:pt x="4173" y="6452"/>
                        <a:pt x="4198" y="6418"/>
                        <a:pt x="4234" y="6412"/>
                      </a:cubicBezTo>
                      <a:lnTo>
                        <a:pt x="6955" y="5995"/>
                      </a:lnTo>
                      <a:cubicBezTo>
                        <a:pt x="6929" y="5966"/>
                        <a:pt x="6903" y="5938"/>
                        <a:pt x="6878" y="5910"/>
                      </a:cubicBezTo>
                      <a:cubicBezTo>
                        <a:pt x="6870" y="5904"/>
                        <a:pt x="6862" y="5896"/>
                        <a:pt x="6857" y="5888"/>
                      </a:cubicBezTo>
                      <a:cubicBezTo>
                        <a:pt x="6295" y="5277"/>
                        <a:pt x="5738" y="4715"/>
                        <a:pt x="5197" y="4200"/>
                      </a:cubicBezTo>
                      <a:lnTo>
                        <a:pt x="2653" y="4580"/>
                      </a:lnTo>
                      <a:cubicBezTo>
                        <a:pt x="2616" y="4585"/>
                        <a:pt x="2582" y="4560"/>
                        <a:pt x="2576" y="4524"/>
                      </a:cubicBezTo>
                      <a:cubicBezTo>
                        <a:pt x="2571" y="4487"/>
                        <a:pt x="2597" y="4452"/>
                        <a:pt x="2634" y="4448"/>
                      </a:cubicBezTo>
                      <a:lnTo>
                        <a:pt x="5073" y="4083"/>
                      </a:lnTo>
                      <a:lnTo>
                        <a:pt x="5058" y="4069"/>
                      </a:lnTo>
                      <a:cubicBezTo>
                        <a:pt x="5049" y="4064"/>
                        <a:pt x="5043" y="4057"/>
                        <a:pt x="5036" y="4048"/>
                      </a:cubicBezTo>
                      <a:cubicBezTo>
                        <a:pt x="4598" y="3637"/>
                        <a:pt x="4173" y="3256"/>
                        <a:pt x="3764" y="2907"/>
                      </a:cubicBezTo>
                      <a:cubicBezTo>
                        <a:pt x="3755" y="2903"/>
                        <a:pt x="3747" y="2896"/>
                        <a:pt x="3742" y="2888"/>
                      </a:cubicBezTo>
                      <a:cubicBezTo>
                        <a:pt x="3707" y="2859"/>
                        <a:pt x="3672" y="2829"/>
                        <a:pt x="3638" y="2800"/>
                      </a:cubicBezTo>
                      <a:lnTo>
                        <a:pt x="1424" y="3035"/>
                      </a:lnTo>
                      <a:cubicBezTo>
                        <a:pt x="1388" y="3039"/>
                        <a:pt x="1355" y="3012"/>
                        <a:pt x="1351" y="2975"/>
                      </a:cubicBezTo>
                      <a:cubicBezTo>
                        <a:pt x="1347" y="2940"/>
                        <a:pt x="1374" y="2906"/>
                        <a:pt x="1410" y="2903"/>
                      </a:cubicBezTo>
                      <a:lnTo>
                        <a:pt x="3496" y="2681"/>
                      </a:lnTo>
                      <a:cubicBezTo>
                        <a:pt x="3320" y="2533"/>
                        <a:pt x="3147" y="2391"/>
                        <a:pt x="2979" y="2257"/>
                      </a:cubicBezTo>
                      <a:cubicBezTo>
                        <a:pt x="2972" y="2252"/>
                        <a:pt x="2964" y="2246"/>
                        <a:pt x="2957" y="2238"/>
                      </a:cubicBezTo>
                      <a:cubicBezTo>
                        <a:pt x="2713" y="2042"/>
                        <a:pt x="2479" y="1858"/>
                        <a:pt x="2255" y="1688"/>
                      </a:cubicBezTo>
                      <a:lnTo>
                        <a:pt x="603" y="1764"/>
                      </a:lnTo>
                      <a:cubicBezTo>
                        <a:pt x="566" y="1766"/>
                        <a:pt x="534" y="1737"/>
                        <a:pt x="532" y="1701"/>
                      </a:cubicBezTo>
                      <a:cubicBezTo>
                        <a:pt x="531" y="1665"/>
                        <a:pt x="559" y="1633"/>
                        <a:pt x="596" y="1631"/>
                      </a:cubicBezTo>
                      <a:lnTo>
                        <a:pt x="2088" y="1563"/>
                      </a:lnTo>
                      <a:cubicBezTo>
                        <a:pt x="1881" y="1406"/>
                        <a:pt x="1684" y="1262"/>
                        <a:pt x="1498" y="1128"/>
                      </a:cubicBezTo>
                      <a:cubicBezTo>
                        <a:pt x="1492" y="1125"/>
                        <a:pt x="1485" y="1120"/>
                        <a:pt x="1479" y="1115"/>
                      </a:cubicBezTo>
                      <a:cubicBezTo>
                        <a:pt x="808" y="635"/>
                        <a:pt x="292" y="305"/>
                        <a:pt x="0" y="129"/>
                      </a:cubicBezTo>
                      <a:cubicBezTo>
                        <a:pt x="8" y="87"/>
                        <a:pt x="23" y="42"/>
                        <a:pt x="5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26" name="Google Shape;1326;p41"/>
              <p:cNvGrpSpPr/>
              <p:nvPr/>
            </p:nvGrpSpPr>
            <p:grpSpPr>
              <a:xfrm>
                <a:off x="3801445" y="2631969"/>
                <a:ext cx="988317" cy="629117"/>
                <a:chOff x="3850600" y="2262175"/>
                <a:chExt cx="335125" cy="213325"/>
              </a:xfrm>
            </p:grpSpPr>
            <p:sp>
              <p:nvSpPr>
                <p:cNvPr id="1327" name="Google Shape;1327;p41"/>
                <p:cNvSpPr/>
                <p:nvPr/>
              </p:nvSpPr>
              <p:spPr>
                <a:xfrm>
                  <a:off x="3850600" y="2262175"/>
                  <a:ext cx="335125" cy="21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5" h="8533" extrusionOk="0">
                      <a:moveTo>
                        <a:pt x="214" y="1480"/>
                      </a:moveTo>
                      <a:cubicBezTo>
                        <a:pt x="214" y="1480"/>
                        <a:pt x="0" y="1086"/>
                        <a:pt x="487" y="980"/>
                      </a:cubicBezTo>
                      <a:cubicBezTo>
                        <a:pt x="5016" y="0"/>
                        <a:pt x="10885" y="3825"/>
                        <a:pt x="13404" y="6469"/>
                      </a:cubicBezTo>
                      <a:lnTo>
                        <a:pt x="10076" y="8532"/>
                      </a:lnTo>
                      <a:cubicBezTo>
                        <a:pt x="6309" y="7358"/>
                        <a:pt x="1407" y="4575"/>
                        <a:pt x="214" y="148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8" name="Google Shape;1328;p41"/>
                <p:cNvSpPr/>
                <p:nvPr/>
              </p:nvSpPr>
              <p:spPr>
                <a:xfrm>
                  <a:off x="3854675" y="2288675"/>
                  <a:ext cx="313975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9" h="6518" extrusionOk="0">
                      <a:moveTo>
                        <a:pt x="13" y="158"/>
                      </a:moveTo>
                      <a:cubicBezTo>
                        <a:pt x="322" y="222"/>
                        <a:pt x="873" y="346"/>
                        <a:pt x="1608" y="552"/>
                      </a:cubicBezTo>
                      <a:lnTo>
                        <a:pt x="1322" y="114"/>
                      </a:lnTo>
                      <a:cubicBezTo>
                        <a:pt x="1301" y="82"/>
                        <a:pt x="1310" y="42"/>
                        <a:pt x="1341" y="21"/>
                      </a:cubicBezTo>
                      <a:cubicBezTo>
                        <a:pt x="1372" y="1"/>
                        <a:pt x="1414" y="9"/>
                        <a:pt x="1434" y="41"/>
                      </a:cubicBezTo>
                      <a:lnTo>
                        <a:pt x="1806" y="608"/>
                      </a:lnTo>
                      <a:cubicBezTo>
                        <a:pt x="2270" y="743"/>
                        <a:pt x="2801" y="907"/>
                        <a:pt x="3384" y="1108"/>
                      </a:cubicBezTo>
                      <a:lnTo>
                        <a:pt x="2916" y="333"/>
                      </a:lnTo>
                      <a:cubicBezTo>
                        <a:pt x="2897" y="301"/>
                        <a:pt x="2907" y="259"/>
                        <a:pt x="2938" y="241"/>
                      </a:cubicBezTo>
                      <a:cubicBezTo>
                        <a:pt x="2970" y="222"/>
                        <a:pt x="3011" y="232"/>
                        <a:pt x="3030" y="264"/>
                      </a:cubicBezTo>
                      <a:lnTo>
                        <a:pt x="3582" y="1176"/>
                      </a:lnTo>
                      <a:cubicBezTo>
                        <a:pt x="3837" y="1264"/>
                        <a:pt x="4103" y="1361"/>
                        <a:pt x="4376" y="1464"/>
                      </a:cubicBezTo>
                      <a:lnTo>
                        <a:pt x="4069" y="717"/>
                      </a:lnTo>
                      <a:cubicBezTo>
                        <a:pt x="4055" y="683"/>
                        <a:pt x="4071" y="644"/>
                        <a:pt x="4105" y="630"/>
                      </a:cubicBezTo>
                      <a:cubicBezTo>
                        <a:pt x="4140" y="615"/>
                        <a:pt x="4179" y="632"/>
                        <a:pt x="4192" y="666"/>
                      </a:cubicBezTo>
                      <a:lnTo>
                        <a:pt x="4547" y="1530"/>
                      </a:lnTo>
                      <a:cubicBezTo>
                        <a:pt x="5015" y="1709"/>
                        <a:pt x="5509" y="1908"/>
                        <a:pt x="6020" y="2131"/>
                      </a:cubicBezTo>
                      <a:lnTo>
                        <a:pt x="5837" y="1117"/>
                      </a:lnTo>
                      <a:cubicBezTo>
                        <a:pt x="5830" y="1080"/>
                        <a:pt x="5855" y="1045"/>
                        <a:pt x="5891" y="1038"/>
                      </a:cubicBezTo>
                      <a:cubicBezTo>
                        <a:pt x="5928" y="1032"/>
                        <a:pt x="5962" y="1056"/>
                        <a:pt x="5969" y="1092"/>
                      </a:cubicBezTo>
                      <a:lnTo>
                        <a:pt x="6168" y="2195"/>
                      </a:lnTo>
                      <a:cubicBezTo>
                        <a:pt x="6861" y="2499"/>
                        <a:pt x="7588" y="2844"/>
                        <a:pt x="8336" y="3235"/>
                      </a:cubicBezTo>
                      <a:lnTo>
                        <a:pt x="8017" y="2140"/>
                      </a:lnTo>
                      <a:cubicBezTo>
                        <a:pt x="8005" y="2104"/>
                        <a:pt x="8026" y="2067"/>
                        <a:pt x="8061" y="2057"/>
                      </a:cubicBezTo>
                      <a:cubicBezTo>
                        <a:pt x="8097" y="2046"/>
                        <a:pt x="8134" y="2067"/>
                        <a:pt x="8144" y="2102"/>
                      </a:cubicBezTo>
                      <a:lnTo>
                        <a:pt x="8500" y="3321"/>
                      </a:lnTo>
                      <a:cubicBezTo>
                        <a:pt x="9032" y="3601"/>
                        <a:pt x="9575" y="3904"/>
                        <a:pt x="10124" y="4232"/>
                      </a:cubicBezTo>
                      <a:lnTo>
                        <a:pt x="9793" y="3039"/>
                      </a:lnTo>
                      <a:cubicBezTo>
                        <a:pt x="9783" y="3003"/>
                        <a:pt x="9804" y="2967"/>
                        <a:pt x="9840" y="2957"/>
                      </a:cubicBezTo>
                      <a:cubicBezTo>
                        <a:pt x="9875" y="2947"/>
                        <a:pt x="9912" y="2968"/>
                        <a:pt x="9922" y="3003"/>
                      </a:cubicBezTo>
                      <a:lnTo>
                        <a:pt x="10289" y="4332"/>
                      </a:lnTo>
                      <a:cubicBezTo>
                        <a:pt x="10797" y="4640"/>
                        <a:pt x="11310" y="4968"/>
                        <a:pt x="11825" y="5318"/>
                      </a:cubicBezTo>
                      <a:lnTo>
                        <a:pt x="11714" y="4544"/>
                      </a:lnTo>
                      <a:cubicBezTo>
                        <a:pt x="11709" y="4507"/>
                        <a:pt x="11734" y="4473"/>
                        <a:pt x="11770" y="4467"/>
                      </a:cubicBezTo>
                      <a:cubicBezTo>
                        <a:pt x="11807" y="4463"/>
                        <a:pt x="11842" y="4489"/>
                        <a:pt x="11846" y="4524"/>
                      </a:cubicBezTo>
                      <a:lnTo>
                        <a:pt x="11975" y="5421"/>
                      </a:lnTo>
                      <a:cubicBezTo>
                        <a:pt x="12170" y="5554"/>
                        <a:pt x="12365" y="5692"/>
                        <a:pt x="12558" y="5832"/>
                      </a:cubicBezTo>
                      <a:lnTo>
                        <a:pt x="12436" y="5907"/>
                      </a:lnTo>
                      <a:lnTo>
                        <a:pt x="12397" y="5879"/>
                      </a:lnTo>
                      <a:lnTo>
                        <a:pt x="11018" y="6502"/>
                      </a:lnTo>
                      <a:cubicBezTo>
                        <a:pt x="10984" y="6517"/>
                        <a:pt x="10944" y="6503"/>
                        <a:pt x="10930" y="6469"/>
                      </a:cubicBezTo>
                      <a:cubicBezTo>
                        <a:pt x="10914" y="6435"/>
                        <a:pt x="10930" y="6395"/>
                        <a:pt x="10963" y="6381"/>
                      </a:cubicBezTo>
                      <a:lnTo>
                        <a:pt x="12271" y="5790"/>
                      </a:lnTo>
                      <a:cubicBezTo>
                        <a:pt x="12142" y="5699"/>
                        <a:pt x="12013" y="5608"/>
                        <a:pt x="11885" y="5520"/>
                      </a:cubicBezTo>
                      <a:cubicBezTo>
                        <a:pt x="11878" y="5517"/>
                        <a:pt x="11872" y="5513"/>
                        <a:pt x="11868" y="5509"/>
                      </a:cubicBezTo>
                      <a:cubicBezTo>
                        <a:pt x="11396" y="5186"/>
                        <a:pt x="10927" y="4882"/>
                        <a:pt x="10462" y="4594"/>
                      </a:cubicBezTo>
                      <a:lnTo>
                        <a:pt x="8769" y="5509"/>
                      </a:lnTo>
                      <a:cubicBezTo>
                        <a:pt x="8736" y="5526"/>
                        <a:pt x="8695" y="5514"/>
                        <a:pt x="8678" y="5482"/>
                      </a:cubicBezTo>
                      <a:cubicBezTo>
                        <a:pt x="8660" y="5449"/>
                        <a:pt x="8673" y="5409"/>
                        <a:pt x="8705" y="5391"/>
                      </a:cubicBezTo>
                      <a:lnTo>
                        <a:pt x="10331" y="4513"/>
                      </a:lnTo>
                      <a:cubicBezTo>
                        <a:pt x="10290" y="4489"/>
                        <a:pt x="10250" y="4464"/>
                        <a:pt x="10209" y="4439"/>
                      </a:cubicBezTo>
                      <a:cubicBezTo>
                        <a:pt x="10201" y="4437"/>
                        <a:pt x="10194" y="4433"/>
                        <a:pt x="10187" y="4427"/>
                      </a:cubicBezTo>
                      <a:cubicBezTo>
                        <a:pt x="9676" y="4118"/>
                        <a:pt x="9169" y="3829"/>
                        <a:pt x="8670" y="3562"/>
                      </a:cubicBezTo>
                      <a:lnTo>
                        <a:pt x="6169" y="4911"/>
                      </a:lnTo>
                      <a:cubicBezTo>
                        <a:pt x="6137" y="4929"/>
                        <a:pt x="6096" y="4916"/>
                        <a:pt x="6079" y="4884"/>
                      </a:cubicBezTo>
                      <a:cubicBezTo>
                        <a:pt x="6061" y="4851"/>
                        <a:pt x="6073" y="4811"/>
                        <a:pt x="6106" y="4793"/>
                      </a:cubicBezTo>
                      <a:lnTo>
                        <a:pt x="8528" y="3487"/>
                      </a:lnTo>
                      <a:cubicBezTo>
                        <a:pt x="8495" y="3469"/>
                        <a:pt x="8461" y="3451"/>
                        <a:pt x="8427" y="3433"/>
                      </a:cubicBezTo>
                      <a:cubicBezTo>
                        <a:pt x="8417" y="3431"/>
                        <a:pt x="8408" y="3425"/>
                        <a:pt x="8401" y="3420"/>
                      </a:cubicBezTo>
                      <a:cubicBezTo>
                        <a:pt x="7666" y="3032"/>
                        <a:pt x="6952" y="2690"/>
                        <a:pt x="6270" y="2386"/>
                      </a:cubicBezTo>
                      <a:lnTo>
                        <a:pt x="4001" y="3598"/>
                      </a:lnTo>
                      <a:cubicBezTo>
                        <a:pt x="3968" y="3614"/>
                        <a:pt x="3927" y="3602"/>
                        <a:pt x="3910" y="3570"/>
                      </a:cubicBezTo>
                      <a:cubicBezTo>
                        <a:pt x="3893" y="3537"/>
                        <a:pt x="3906" y="3497"/>
                        <a:pt x="3938" y="3479"/>
                      </a:cubicBezTo>
                      <a:lnTo>
                        <a:pt x="6115" y="2317"/>
                      </a:lnTo>
                      <a:lnTo>
                        <a:pt x="6097" y="2309"/>
                      </a:lnTo>
                      <a:cubicBezTo>
                        <a:pt x="6087" y="2308"/>
                        <a:pt x="6076" y="2303"/>
                        <a:pt x="6069" y="2298"/>
                      </a:cubicBezTo>
                      <a:cubicBezTo>
                        <a:pt x="5518" y="2056"/>
                        <a:pt x="4988" y="1841"/>
                        <a:pt x="4487" y="1650"/>
                      </a:cubicBezTo>
                      <a:cubicBezTo>
                        <a:pt x="4477" y="1647"/>
                        <a:pt x="4468" y="1644"/>
                        <a:pt x="4460" y="1638"/>
                      </a:cubicBezTo>
                      <a:cubicBezTo>
                        <a:pt x="4416" y="1623"/>
                        <a:pt x="4374" y="1606"/>
                        <a:pt x="4331" y="1590"/>
                      </a:cubicBezTo>
                      <a:lnTo>
                        <a:pt x="2326" y="2554"/>
                      </a:lnTo>
                      <a:cubicBezTo>
                        <a:pt x="2293" y="2571"/>
                        <a:pt x="2252" y="2556"/>
                        <a:pt x="2237" y="2523"/>
                      </a:cubicBezTo>
                      <a:cubicBezTo>
                        <a:pt x="2221" y="2490"/>
                        <a:pt x="2234" y="2450"/>
                        <a:pt x="2268" y="2434"/>
                      </a:cubicBezTo>
                      <a:lnTo>
                        <a:pt x="4159" y="1525"/>
                      </a:lnTo>
                      <a:cubicBezTo>
                        <a:pt x="3943" y="1446"/>
                        <a:pt x="3733" y="1370"/>
                        <a:pt x="3530" y="1299"/>
                      </a:cubicBezTo>
                      <a:cubicBezTo>
                        <a:pt x="3521" y="1298"/>
                        <a:pt x="3511" y="1295"/>
                        <a:pt x="3503" y="1289"/>
                      </a:cubicBezTo>
                      <a:cubicBezTo>
                        <a:pt x="3207" y="1186"/>
                        <a:pt x="2924" y="1092"/>
                        <a:pt x="2656" y="1007"/>
                      </a:cubicBezTo>
                      <a:lnTo>
                        <a:pt x="1125" y="1634"/>
                      </a:lnTo>
                      <a:cubicBezTo>
                        <a:pt x="1091" y="1647"/>
                        <a:pt x="1052" y="1631"/>
                        <a:pt x="1038" y="1597"/>
                      </a:cubicBezTo>
                      <a:cubicBezTo>
                        <a:pt x="1024" y="1562"/>
                        <a:pt x="1041" y="1524"/>
                        <a:pt x="1074" y="1510"/>
                      </a:cubicBezTo>
                      <a:lnTo>
                        <a:pt x="2457" y="943"/>
                      </a:lnTo>
                      <a:cubicBezTo>
                        <a:pt x="2210" y="866"/>
                        <a:pt x="1976" y="796"/>
                        <a:pt x="1756" y="734"/>
                      </a:cubicBezTo>
                      <a:cubicBezTo>
                        <a:pt x="1748" y="733"/>
                        <a:pt x="1741" y="730"/>
                        <a:pt x="1734" y="727"/>
                      </a:cubicBezTo>
                      <a:cubicBezTo>
                        <a:pt x="940" y="499"/>
                        <a:pt x="343" y="363"/>
                        <a:pt x="10" y="294"/>
                      </a:cubicBezTo>
                      <a:cubicBezTo>
                        <a:pt x="3" y="252"/>
                        <a:pt x="1" y="204"/>
                        <a:pt x="13" y="15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29" name="Google Shape;1329;p41"/>
              <p:cNvGrpSpPr/>
              <p:nvPr/>
            </p:nvGrpSpPr>
            <p:grpSpPr>
              <a:xfrm>
                <a:off x="4313547" y="2607116"/>
                <a:ext cx="516904" cy="661704"/>
                <a:chOff x="4020925" y="2134300"/>
                <a:chExt cx="175275" cy="224375"/>
              </a:xfrm>
            </p:grpSpPr>
            <p:sp>
              <p:nvSpPr>
                <p:cNvPr id="1330" name="Google Shape;1330;p41"/>
                <p:cNvSpPr/>
                <p:nvPr/>
              </p:nvSpPr>
              <p:spPr>
                <a:xfrm>
                  <a:off x="4020925" y="2134300"/>
                  <a:ext cx="175275" cy="22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1" h="8975" extrusionOk="0">
                      <a:moveTo>
                        <a:pt x="7010" y="6464"/>
                      </a:moveTo>
                      <a:lnTo>
                        <a:pt x="7002" y="6431"/>
                      </a:lnTo>
                      <a:cubicBezTo>
                        <a:pt x="6718" y="5127"/>
                        <a:pt x="5756" y="5425"/>
                        <a:pt x="5533" y="4837"/>
                      </a:cubicBezTo>
                      <a:cubicBezTo>
                        <a:pt x="5310" y="4248"/>
                        <a:pt x="5421" y="3051"/>
                        <a:pt x="4889" y="2795"/>
                      </a:cubicBezTo>
                      <a:cubicBezTo>
                        <a:pt x="4356" y="2537"/>
                        <a:pt x="3889" y="2901"/>
                        <a:pt x="3476" y="2186"/>
                      </a:cubicBezTo>
                      <a:cubicBezTo>
                        <a:pt x="3063" y="1470"/>
                        <a:pt x="2765" y="41"/>
                        <a:pt x="1868" y="20"/>
                      </a:cubicBezTo>
                      <a:cubicBezTo>
                        <a:pt x="973" y="0"/>
                        <a:pt x="1" y="1064"/>
                        <a:pt x="967" y="2255"/>
                      </a:cubicBezTo>
                      <a:cubicBezTo>
                        <a:pt x="1933" y="3446"/>
                        <a:pt x="1868" y="3882"/>
                        <a:pt x="1692" y="4351"/>
                      </a:cubicBezTo>
                      <a:cubicBezTo>
                        <a:pt x="1517" y="4820"/>
                        <a:pt x="1713" y="5449"/>
                        <a:pt x="2314" y="5635"/>
                      </a:cubicBezTo>
                      <a:cubicBezTo>
                        <a:pt x="2914" y="5818"/>
                        <a:pt x="3122" y="6446"/>
                        <a:pt x="3056" y="6824"/>
                      </a:cubicBezTo>
                      <a:cubicBezTo>
                        <a:pt x="2991" y="7200"/>
                        <a:pt x="2777" y="8533"/>
                        <a:pt x="3653" y="8804"/>
                      </a:cubicBezTo>
                      <a:cubicBezTo>
                        <a:pt x="3826" y="8858"/>
                        <a:pt x="3975" y="8915"/>
                        <a:pt x="4106" y="8974"/>
                      </a:cubicBezTo>
                      <a:cubicBezTo>
                        <a:pt x="4160" y="8953"/>
                        <a:pt x="4212" y="8934"/>
                        <a:pt x="4267" y="8916"/>
                      </a:cubicBezTo>
                      <a:lnTo>
                        <a:pt x="5008" y="8671"/>
                      </a:lnTo>
                      <a:cubicBezTo>
                        <a:pt x="6048" y="8327"/>
                        <a:pt x="6779" y="7465"/>
                        <a:pt x="7010" y="646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1" name="Google Shape;1331;p41"/>
                <p:cNvSpPr/>
                <p:nvPr/>
              </p:nvSpPr>
              <p:spPr>
                <a:xfrm>
                  <a:off x="4057550" y="2156000"/>
                  <a:ext cx="117300" cy="18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2" h="7207" extrusionOk="0">
                      <a:moveTo>
                        <a:pt x="160" y="23"/>
                      </a:moveTo>
                      <a:cubicBezTo>
                        <a:pt x="146" y="4"/>
                        <a:pt x="119" y="1"/>
                        <a:pt x="100" y="16"/>
                      </a:cubicBezTo>
                      <a:cubicBezTo>
                        <a:pt x="81" y="30"/>
                        <a:pt x="77" y="57"/>
                        <a:pt x="92" y="76"/>
                      </a:cubicBezTo>
                      <a:cubicBezTo>
                        <a:pt x="94" y="80"/>
                        <a:pt x="380" y="450"/>
                        <a:pt x="820" y="1062"/>
                      </a:cubicBezTo>
                      <a:cubicBezTo>
                        <a:pt x="821" y="1065"/>
                        <a:pt x="823" y="1068"/>
                        <a:pt x="824" y="1070"/>
                      </a:cubicBezTo>
                      <a:cubicBezTo>
                        <a:pt x="873" y="1137"/>
                        <a:pt x="923" y="1208"/>
                        <a:pt x="975" y="1281"/>
                      </a:cubicBezTo>
                      <a:lnTo>
                        <a:pt x="54" y="1137"/>
                      </a:lnTo>
                      <a:cubicBezTo>
                        <a:pt x="30" y="1134"/>
                        <a:pt x="8" y="1150"/>
                        <a:pt x="5" y="1174"/>
                      </a:cubicBezTo>
                      <a:cubicBezTo>
                        <a:pt x="0" y="1198"/>
                        <a:pt x="17" y="1220"/>
                        <a:pt x="40" y="1224"/>
                      </a:cubicBezTo>
                      <a:lnTo>
                        <a:pt x="1045" y="1379"/>
                      </a:lnTo>
                      <a:cubicBezTo>
                        <a:pt x="1271" y="1698"/>
                        <a:pt x="1526" y="2065"/>
                        <a:pt x="1798" y="2468"/>
                      </a:cubicBezTo>
                      <a:cubicBezTo>
                        <a:pt x="1800" y="2472"/>
                        <a:pt x="1803" y="2476"/>
                        <a:pt x="1806" y="2480"/>
                      </a:cubicBezTo>
                      <a:cubicBezTo>
                        <a:pt x="2032" y="2815"/>
                        <a:pt x="2269" y="3176"/>
                        <a:pt x="2511" y="3553"/>
                      </a:cubicBezTo>
                      <a:lnTo>
                        <a:pt x="893" y="3339"/>
                      </a:lnTo>
                      <a:cubicBezTo>
                        <a:pt x="870" y="3336"/>
                        <a:pt x="848" y="3353"/>
                        <a:pt x="844" y="3377"/>
                      </a:cubicBezTo>
                      <a:cubicBezTo>
                        <a:pt x="842" y="3401"/>
                        <a:pt x="859" y="3422"/>
                        <a:pt x="882" y="3426"/>
                      </a:cubicBezTo>
                      <a:lnTo>
                        <a:pt x="2573" y="3650"/>
                      </a:lnTo>
                      <a:cubicBezTo>
                        <a:pt x="2763" y="3948"/>
                        <a:pt x="2956" y="4260"/>
                        <a:pt x="3147" y="4576"/>
                      </a:cubicBezTo>
                      <a:cubicBezTo>
                        <a:pt x="3149" y="4581"/>
                        <a:pt x="3152" y="4584"/>
                        <a:pt x="3155" y="4588"/>
                      </a:cubicBezTo>
                      <a:cubicBezTo>
                        <a:pt x="3204" y="4669"/>
                        <a:pt x="3253" y="4752"/>
                        <a:pt x="3303" y="4835"/>
                      </a:cubicBezTo>
                      <a:lnTo>
                        <a:pt x="2275" y="4740"/>
                      </a:lnTo>
                      <a:cubicBezTo>
                        <a:pt x="2251" y="4738"/>
                        <a:pt x="2230" y="4756"/>
                        <a:pt x="2228" y="4779"/>
                      </a:cubicBezTo>
                      <a:cubicBezTo>
                        <a:pt x="2226" y="4804"/>
                        <a:pt x="2244" y="4825"/>
                        <a:pt x="2267" y="4827"/>
                      </a:cubicBezTo>
                      <a:lnTo>
                        <a:pt x="3356" y="4927"/>
                      </a:lnTo>
                      <a:cubicBezTo>
                        <a:pt x="3599" y="5339"/>
                        <a:pt x="3838" y="5759"/>
                        <a:pt x="4064" y="6182"/>
                      </a:cubicBezTo>
                      <a:cubicBezTo>
                        <a:pt x="4065" y="6185"/>
                        <a:pt x="4067" y="6187"/>
                        <a:pt x="4070" y="6191"/>
                      </a:cubicBezTo>
                      <a:cubicBezTo>
                        <a:pt x="4158" y="6355"/>
                        <a:pt x="4244" y="6521"/>
                        <a:pt x="4328" y="6686"/>
                      </a:cubicBezTo>
                      <a:lnTo>
                        <a:pt x="2474" y="6426"/>
                      </a:lnTo>
                      <a:cubicBezTo>
                        <a:pt x="2451" y="6423"/>
                        <a:pt x="2428" y="6439"/>
                        <a:pt x="2426" y="6463"/>
                      </a:cubicBezTo>
                      <a:cubicBezTo>
                        <a:pt x="2423" y="6486"/>
                        <a:pt x="2440" y="6509"/>
                        <a:pt x="2463" y="6512"/>
                      </a:cubicBezTo>
                      <a:lnTo>
                        <a:pt x="4375" y="6781"/>
                      </a:lnTo>
                      <a:cubicBezTo>
                        <a:pt x="4447" y="6923"/>
                        <a:pt x="4517" y="7065"/>
                        <a:pt x="4586" y="7206"/>
                      </a:cubicBezTo>
                      <a:cubicBezTo>
                        <a:pt x="4608" y="7187"/>
                        <a:pt x="4630" y="7167"/>
                        <a:pt x="4653" y="7146"/>
                      </a:cubicBezTo>
                      <a:cubicBezTo>
                        <a:pt x="4585" y="7006"/>
                        <a:pt x="4515" y="6865"/>
                        <a:pt x="4445" y="6725"/>
                      </a:cubicBezTo>
                      <a:cubicBezTo>
                        <a:pt x="4443" y="6723"/>
                        <a:pt x="4442" y="6720"/>
                        <a:pt x="4441" y="6718"/>
                      </a:cubicBezTo>
                      <a:cubicBezTo>
                        <a:pt x="4348" y="6536"/>
                        <a:pt x="4253" y="6352"/>
                        <a:pt x="4156" y="6170"/>
                      </a:cubicBezTo>
                      <a:lnTo>
                        <a:pt x="4679" y="5461"/>
                      </a:lnTo>
                      <a:cubicBezTo>
                        <a:pt x="4692" y="5441"/>
                        <a:pt x="4689" y="5414"/>
                        <a:pt x="4670" y="5399"/>
                      </a:cubicBezTo>
                      <a:cubicBezTo>
                        <a:pt x="4649" y="5386"/>
                        <a:pt x="4623" y="5389"/>
                        <a:pt x="4608" y="5409"/>
                      </a:cubicBezTo>
                      <a:lnTo>
                        <a:pt x="4110" y="6086"/>
                      </a:lnTo>
                      <a:cubicBezTo>
                        <a:pt x="3831" y="5566"/>
                        <a:pt x="3534" y="5051"/>
                        <a:pt x="3233" y="4552"/>
                      </a:cubicBezTo>
                      <a:lnTo>
                        <a:pt x="3483" y="3302"/>
                      </a:lnTo>
                      <a:cubicBezTo>
                        <a:pt x="3487" y="3279"/>
                        <a:pt x="3472" y="3255"/>
                        <a:pt x="3448" y="3251"/>
                      </a:cubicBezTo>
                      <a:cubicBezTo>
                        <a:pt x="3425" y="3246"/>
                        <a:pt x="3402" y="3262"/>
                        <a:pt x="3398" y="3286"/>
                      </a:cubicBezTo>
                      <a:lnTo>
                        <a:pt x="3167" y="4442"/>
                      </a:lnTo>
                      <a:cubicBezTo>
                        <a:pt x="2731" y="3722"/>
                        <a:pt x="2287" y="3040"/>
                        <a:pt x="1881" y="2437"/>
                      </a:cubicBezTo>
                      <a:lnTo>
                        <a:pt x="1889" y="1747"/>
                      </a:lnTo>
                      <a:cubicBezTo>
                        <a:pt x="1889" y="1724"/>
                        <a:pt x="1870" y="1704"/>
                        <a:pt x="1845" y="1704"/>
                      </a:cubicBezTo>
                      <a:cubicBezTo>
                        <a:pt x="1822" y="1704"/>
                        <a:pt x="1801" y="1723"/>
                        <a:pt x="1801" y="1746"/>
                      </a:cubicBezTo>
                      <a:lnTo>
                        <a:pt x="1796" y="2311"/>
                      </a:lnTo>
                      <a:cubicBezTo>
                        <a:pt x="1462" y="1818"/>
                        <a:pt x="1155" y="1382"/>
                        <a:pt x="900" y="1026"/>
                      </a:cubicBezTo>
                      <a:lnTo>
                        <a:pt x="891" y="316"/>
                      </a:lnTo>
                      <a:cubicBezTo>
                        <a:pt x="891" y="291"/>
                        <a:pt x="871" y="272"/>
                        <a:pt x="848" y="273"/>
                      </a:cubicBezTo>
                      <a:cubicBezTo>
                        <a:pt x="824" y="273"/>
                        <a:pt x="804" y="292"/>
                        <a:pt x="805" y="317"/>
                      </a:cubicBezTo>
                      <a:lnTo>
                        <a:pt x="812" y="904"/>
                      </a:lnTo>
                      <a:cubicBezTo>
                        <a:pt x="415" y="355"/>
                        <a:pt x="164" y="27"/>
                        <a:pt x="160" y="2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32" name="Google Shape;1332;p41"/>
            <p:cNvGrpSpPr/>
            <p:nvPr/>
          </p:nvGrpSpPr>
          <p:grpSpPr>
            <a:xfrm>
              <a:off x="3544054" y="1699789"/>
              <a:ext cx="2055892" cy="3443709"/>
              <a:chOff x="3544054" y="1699789"/>
              <a:chExt cx="2055892" cy="3443709"/>
            </a:xfrm>
          </p:grpSpPr>
          <p:sp>
            <p:nvSpPr>
              <p:cNvPr id="1333" name="Google Shape;1333;p41"/>
              <p:cNvSpPr/>
              <p:nvPr/>
            </p:nvSpPr>
            <p:spPr>
              <a:xfrm>
                <a:off x="4337823" y="2867703"/>
                <a:ext cx="736666" cy="2275795"/>
              </a:xfrm>
              <a:custGeom>
                <a:avLst/>
                <a:gdLst/>
                <a:ahLst/>
                <a:cxnLst/>
                <a:rect l="l" t="t" r="r" b="b"/>
                <a:pathLst>
                  <a:path w="12075" h="37302" extrusionOk="0">
                    <a:moveTo>
                      <a:pt x="0" y="1"/>
                    </a:moveTo>
                    <a:lnTo>
                      <a:pt x="0" y="37302"/>
                    </a:lnTo>
                    <a:lnTo>
                      <a:pt x="12074" y="37302"/>
                    </a:lnTo>
                    <a:lnTo>
                      <a:pt x="120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1"/>
              <p:cNvSpPr/>
              <p:nvPr/>
            </p:nvSpPr>
            <p:spPr>
              <a:xfrm>
                <a:off x="4337823" y="3073307"/>
                <a:ext cx="611112" cy="2070191"/>
              </a:xfrm>
              <a:custGeom>
                <a:avLst/>
                <a:gdLst/>
                <a:ahLst/>
                <a:cxnLst/>
                <a:rect l="l" t="t" r="r" b="b"/>
                <a:pathLst>
                  <a:path w="10017" h="33932" extrusionOk="0">
                    <a:moveTo>
                      <a:pt x="0" y="1"/>
                    </a:moveTo>
                    <a:lnTo>
                      <a:pt x="0" y="33932"/>
                    </a:lnTo>
                    <a:lnTo>
                      <a:pt x="10016" y="33932"/>
                    </a:lnTo>
                    <a:lnTo>
                      <a:pt x="10016" y="1904"/>
                    </a:lnTo>
                    <a:cubicBezTo>
                      <a:pt x="10016" y="857"/>
                      <a:pt x="9160" y="1"/>
                      <a:pt x="8114" y="1"/>
                    </a:cubicBezTo>
                    <a:close/>
                  </a:path>
                </a:pathLst>
              </a:custGeom>
              <a:solidFill>
                <a:srgbClr val="5A332F">
                  <a:alpha val="447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41"/>
              <p:cNvSpPr/>
              <p:nvPr/>
            </p:nvSpPr>
            <p:spPr>
              <a:xfrm>
                <a:off x="4220688" y="2322030"/>
                <a:ext cx="970873" cy="634504"/>
              </a:xfrm>
              <a:custGeom>
                <a:avLst/>
                <a:gdLst/>
                <a:ahLst/>
                <a:cxnLst/>
                <a:rect l="l" t="t" r="r" b="b"/>
                <a:pathLst>
                  <a:path w="15914" h="10400" extrusionOk="0">
                    <a:moveTo>
                      <a:pt x="572" y="10399"/>
                    </a:moveTo>
                    <a:lnTo>
                      <a:pt x="15341" y="10399"/>
                    </a:lnTo>
                    <a:cubicBezTo>
                      <a:pt x="15551" y="10399"/>
                      <a:pt x="15732" y="10286"/>
                      <a:pt x="15822" y="10097"/>
                    </a:cubicBezTo>
                    <a:cubicBezTo>
                      <a:pt x="15914" y="9908"/>
                      <a:pt x="15890" y="9697"/>
                      <a:pt x="15761" y="9533"/>
                    </a:cubicBezTo>
                    <a:lnTo>
                      <a:pt x="8376" y="204"/>
                    </a:lnTo>
                    <a:cubicBezTo>
                      <a:pt x="8271" y="71"/>
                      <a:pt x="8126" y="1"/>
                      <a:pt x="7957" y="1"/>
                    </a:cubicBezTo>
                    <a:cubicBezTo>
                      <a:pt x="7789" y="1"/>
                      <a:pt x="7643" y="71"/>
                      <a:pt x="7538" y="204"/>
                    </a:cubicBezTo>
                    <a:lnTo>
                      <a:pt x="153" y="9533"/>
                    </a:lnTo>
                    <a:cubicBezTo>
                      <a:pt x="23" y="9697"/>
                      <a:pt x="0" y="9908"/>
                      <a:pt x="91" y="10097"/>
                    </a:cubicBezTo>
                    <a:cubicBezTo>
                      <a:pt x="183" y="10286"/>
                      <a:pt x="363" y="10399"/>
                      <a:pt x="572" y="1039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1"/>
              <p:cNvSpPr/>
              <p:nvPr/>
            </p:nvSpPr>
            <p:spPr>
              <a:xfrm>
                <a:off x="4220627" y="2357171"/>
                <a:ext cx="883816" cy="599362"/>
              </a:xfrm>
              <a:custGeom>
                <a:avLst/>
                <a:gdLst/>
                <a:ahLst/>
                <a:cxnLst/>
                <a:rect l="l" t="t" r="r" b="b"/>
                <a:pathLst>
                  <a:path w="14487" h="9824" extrusionOk="0">
                    <a:moveTo>
                      <a:pt x="573" y="9823"/>
                    </a:moveTo>
                    <a:lnTo>
                      <a:pt x="13913" y="9823"/>
                    </a:lnTo>
                    <a:cubicBezTo>
                      <a:pt x="14124" y="9823"/>
                      <a:pt x="14304" y="9710"/>
                      <a:pt x="14395" y="9521"/>
                    </a:cubicBezTo>
                    <a:cubicBezTo>
                      <a:pt x="14487" y="9332"/>
                      <a:pt x="14463" y="9121"/>
                      <a:pt x="14333" y="8957"/>
                    </a:cubicBezTo>
                    <a:lnTo>
                      <a:pt x="7243" y="0"/>
                    </a:lnTo>
                    <a:lnTo>
                      <a:pt x="154" y="8957"/>
                    </a:lnTo>
                    <a:cubicBezTo>
                      <a:pt x="24" y="9121"/>
                      <a:pt x="0" y="9332"/>
                      <a:pt x="92" y="9521"/>
                    </a:cubicBezTo>
                    <a:cubicBezTo>
                      <a:pt x="184" y="9710"/>
                      <a:pt x="364" y="9823"/>
                      <a:pt x="573" y="98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1"/>
              <p:cNvSpPr/>
              <p:nvPr/>
            </p:nvSpPr>
            <p:spPr>
              <a:xfrm>
                <a:off x="3553388" y="1870556"/>
                <a:ext cx="657966" cy="658115"/>
              </a:xfrm>
              <a:custGeom>
                <a:avLst/>
                <a:gdLst/>
                <a:ahLst/>
                <a:cxnLst/>
                <a:rect l="l" t="t" r="r" b="b"/>
                <a:pathLst>
                  <a:path w="10785" h="10787" extrusionOk="0">
                    <a:moveTo>
                      <a:pt x="147" y="1851"/>
                    </a:moveTo>
                    <a:lnTo>
                      <a:pt x="8935" y="10640"/>
                    </a:lnTo>
                    <a:cubicBezTo>
                      <a:pt x="8967" y="10671"/>
                      <a:pt x="8967" y="10723"/>
                      <a:pt x="8935" y="10754"/>
                    </a:cubicBezTo>
                    <a:cubicBezTo>
                      <a:pt x="8904" y="10786"/>
                      <a:pt x="8852" y="10786"/>
                      <a:pt x="8820" y="10754"/>
                    </a:cubicBezTo>
                    <a:lnTo>
                      <a:pt x="32" y="1966"/>
                    </a:lnTo>
                    <a:cubicBezTo>
                      <a:pt x="0" y="1934"/>
                      <a:pt x="0" y="1883"/>
                      <a:pt x="32" y="1851"/>
                    </a:cubicBezTo>
                    <a:cubicBezTo>
                      <a:pt x="64" y="1820"/>
                      <a:pt x="115" y="1820"/>
                      <a:pt x="147" y="1851"/>
                    </a:cubicBezTo>
                    <a:close/>
                    <a:moveTo>
                      <a:pt x="1965" y="33"/>
                    </a:moveTo>
                    <a:cubicBezTo>
                      <a:pt x="1934" y="1"/>
                      <a:pt x="1882" y="1"/>
                      <a:pt x="1850" y="33"/>
                    </a:cubicBezTo>
                    <a:cubicBezTo>
                      <a:pt x="1819" y="65"/>
                      <a:pt x="1819" y="116"/>
                      <a:pt x="1850" y="148"/>
                    </a:cubicBezTo>
                    <a:lnTo>
                      <a:pt x="10639" y="8936"/>
                    </a:lnTo>
                    <a:cubicBezTo>
                      <a:pt x="10671" y="8967"/>
                      <a:pt x="10722" y="8967"/>
                      <a:pt x="10753" y="8936"/>
                    </a:cubicBezTo>
                    <a:cubicBezTo>
                      <a:pt x="10785" y="8904"/>
                      <a:pt x="10785" y="8853"/>
                      <a:pt x="10753" y="8822"/>
                    </a:cubicBezTo>
                    <a:lnTo>
                      <a:pt x="1965" y="32"/>
                    </a:lnTo>
                    <a:close/>
                    <a:moveTo>
                      <a:pt x="1601" y="396"/>
                    </a:moveTo>
                    <a:cubicBezTo>
                      <a:pt x="1570" y="365"/>
                      <a:pt x="1519" y="365"/>
                      <a:pt x="1487" y="396"/>
                    </a:cubicBezTo>
                    <a:cubicBezTo>
                      <a:pt x="1455" y="429"/>
                      <a:pt x="1455" y="479"/>
                      <a:pt x="1487" y="511"/>
                    </a:cubicBezTo>
                    <a:lnTo>
                      <a:pt x="10275" y="9300"/>
                    </a:lnTo>
                    <a:cubicBezTo>
                      <a:pt x="10307" y="9331"/>
                      <a:pt x="10358" y="9331"/>
                      <a:pt x="10390" y="9300"/>
                    </a:cubicBezTo>
                    <a:cubicBezTo>
                      <a:pt x="10421" y="9268"/>
                      <a:pt x="10421" y="9217"/>
                      <a:pt x="10390" y="9185"/>
                    </a:cubicBezTo>
                    <a:lnTo>
                      <a:pt x="1601" y="396"/>
                    </a:lnTo>
                    <a:lnTo>
                      <a:pt x="1601" y="396"/>
                    </a:lnTo>
                    <a:close/>
                    <a:moveTo>
                      <a:pt x="1238" y="760"/>
                    </a:moveTo>
                    <a:cubicBezTo>
                      <a:pt x="1206" y="729"/>
                      <a:pt x="1155" y="729"/>
                      <a:pt x="1123" y="760"/>
                    </a:cubicBezTo>
                    <a:cubicBezTo>
                      <a:pt x="1092" y="791"/>
                      <a:pt x="1092" y="843"/>
                      <a:pt x="1123" y="874"/>
                    </a:cubicBezTo>
                    <a:lnTo>
                      <a:pt x="9912" y="9663"/>
                    </a:lnTo>
                    <a:cubicBezTo>
                      <a:pt x="9943" y="9695"/>
                      <a:pt x="9994" y="9695"/>
                      <a:pt x="10026" y="9663"/>
                    </a:cubicBezTo>
                    <a:cubicBezTo>
                      <a:pt x="10058" y="9631"/>
                      <a:pt x="10058" y="9581"/>
                      <a:pt x="10026" y="9548"/>
                    </a:cubicBezTo>
                    <a:lnTo>
                      <a:pt x="1238" y="760"/>
                    </a:lnTo>
                    <a:close/>
                    <a:moveTo>
                      <a:pt x="874" y="1124"/>
                    </a:moveTo>
                    <a:cubicBezTo>
                      <a:pt x="842" y="1092"/>
                      <a:pt x="791" y="1092"/>
                      <a:pt x="760" y="1124"/>
                    </a:cubicBezTo>
                    <a:cubicBezTo>
                      <a:pt x="728" y="1155"/>
                      <a:pt x="728" y="1207"/>
                      <a:pt x="760" y="1238"/>
                    </a:cubicBezTo>
                    <a:lnTo>
                      <a:pt x="9548" y="10026"/>
                    </a:lnTo>
                    <a:cubicBezTo>
                      <a:pt x="9580" y="10059"/>
                      <a:pt x="9631" y="10059"/>
                      <a:pt x="9663" y="10026"/>
                    </a:cubicBezTo>
                    <a:cubicBezTo>
                      <a:pt x="9694" y="9995"/>
                      <a:pt x="9694" y="9943"/>
                      <a:pt x="9663" y="9912"/>
                    </a:cubicBezTo>
                    <a:lnTo>
                      <a:pt x="874" y="1124"/>
                    </a:lnTo>
                    <a:close/>
                    <a:moveTo>
                      <a:pt x="396" y="1488"/>
                    </a:moveTo>
                    <a:cubicBezTo>
                      <a:pt x="364" y="1519"/>
                      <a:pt x="364" y="1570"/>
                      <a:pt x="396" y="1602"/>
                    </a:cubicBezTo>
                    <a:lnTo>
                      <a:pt x="9185" y="10390"/>
                    </a:lnTo>
                    <a:cubicBezTo>
                      <a:pt x="9216" y="10421"/>
                      <a:pt x="9268" y="10421"/>
                      <a:pt x="9299" y="10390"/>
                    </a:cubicBezTo>
                    <a:cubicBezTo>
                      <a:pt x="9330" y="10359"/>
                      <a:pt x="9330" y="10307"/>
                      <a:pt x="9299" y="10276"/>
                    </a:cubicBezTo>
                    <a:lnTo>
                      <a:pt x="511" y="1488"/>
                    </a:lnTo>
                    <a:cubicBezTo>
                      <a:pt x="479" y="1455"/>
                      <a:pt x="428" y="1455"/>
                      <a:pt x="396" y="14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1"/>
              <p:cNvSpPr/>
              <p:nvPr/>
            </p:nvSpPr>
            <p:spPr>
              <a:xfrm>
                <a:off x="3544054" y="1819978"/>
                <a:ext cx="997107" cy="877019"/>
              </a:xfrm>
              <a:custGeom>
                <a:avLst/>
                <a:gdLst/>
                <a:ahLst/>
                <a:cxnLst/>
                <a:rect l="l" t="t" r="r" b="b"/>
                <a:pathLst>
                  <a:path w="16344" h="14375" extrusionOk="0">
                    <a:moveTo>
                      <a:pt x="2335" y="79"/>
                    </a:moveTo>
                    <a:cubicBezTo>
                      <a:pt x="2256" y="0"/>
                      <a:pt x="2127" y="0"/>
                      <a:pt x="2049" y="79"/>
                    </a:cubicBezTo>
                    <a:cubicBezTo>
                      <a:pt x="1969" y="158"/>
                      <a:pt x="1969" y="287"/>
                      <a:pt x="2049" y="365"/>
                    </a:cubicBezTo>
                    <a:lnTo>
                      <a:pt x="2189" y="505"/>
                    </a:lnTo>
                    <a:lnTo>
                      <a:pt x="78" y="2614"/>
                    </a:lnTo>
                    <a:cubicBezTo>
                      <a:pt x="0" y="2694"/>
                      <a:pt x="0" y="2822"/>
                      <a:pt x="78" y="2901"/>
                    </a:cubicBezTo>
                    <a:cubicBezTo>
                      <a:pt x="158" y="2979"/>
                      <a:pt x="287" y="2979"/>
                      <a:pt x="365" y="2901"/>
                    </a:cubicBezTo>
                    <a:lnTo>
                      <a:pt x="2474" y="792"/>
                    </a:lnTo>
                    <a:lnTo>
                      <a:pt x="3946" y="2263"/>
                    </a:lnTo>
                    <a:lnTo>
                      <a:pt x="1836" y="4372"/>
                    </a:lnTo>
                    <a:cubicBezTo>
                      <a:pt x="1758" y="4452"/>
                      <a:pt x="1758" y="4579"/>
                      <a:pt x="1836" y="4659"/>
                    </a:cubicBezTo>
                    <a:cubicBezTo>
                      <a:pt x="1916" y="4738"/>
                      <a:pt x="2044" y="4738"/>
                      <a:pt x="2123" y="4659"/>
                    </a:cubicBezTo>
                    <a:lnTo>
                      <a:pt x="4232" y="2550"/>
                    </a:lnTo>
                    <a:lnTo>
                      <a:pt x="5704" y="4021"/>
                    </a:lnTo>
                    <a:lnTo>
                      <a:pt x="3594" y="6130"/>
                    </a:lnTo>
                    <a:cubicBezTo>
                      <a:pt x="3515" y="6209"/>
                      <a:pt x="3515" y="6337"/>
                      <a:pt x="3594" y="6416"/>
                    </a:cubicBezTo>
                    <a:cubicBezTo>
                      <a:pt x="3673" y="6496"/>
                      <a:pt x="3801" y="6496"/>
                      <a:pt x="3880" y="6416"/>
                    </a:cubicBezTo>
                    <a:lnTo>
                      <a:pt x="5989" y="4307"/>
                    </a:lnTo>
                    <a:lnTo>
                      <a:pt x="7462" y="5778"/>
                    </a:lnTo>
                    <a:lnTo>
                      <a:pt x="5351" y="7887"/>
                    </a:lnTo>
                    <a:cubicBezTo>
                      <a:pt x="5273" y="7967"/>
                      <a:pt x="5273" y="8096"/>
                      <a:pt x="5351" y="8174"/>
                    </a:cubicBezTo>
                    <a:cubicBezTo>
                      <a:pt x="5431" y="8253"/>
                      <a:pt x="5560" y="8253"/>
                      <a:pt x="5638" y="8174"/>
                    </a:cubicBezTo>
                    <a:lnTo>
                      <a:pt x="7747" y="6065"/>
                    </a:lnTo>
                    <a:lnTo>
                      <a:pt x="9219" y="7536"/>
                    </a:lnTo>
                    <a:lnTo>
                      <a:pt x="7110" y="9646"/>
                    </a:lnTo>
                    <a:cubicBezTo>
                      <a:pt x="7031" y="9724"/>
                      <a:pt x="7031" y="9853"/>
                      <a:pt x="7110" y="9932"/>
                    </a:cubicBezTo>
                    <a:cubicBezTo>
                      <a:pt x="7188" y="10011"/>
                      <a:pt x="7317" y="10011"/>
                      <a:pt x="7396" y="9932"/>
                    </a:cubicBezTo>
                    <a:lnTo>
                      <a:pt x="9505" y="7822"/>
                    </a:lnTo>
                    <a:lnTo>
                      <a:pt x="10977" y="9293"/>
                    </a:lnTo>
                    <a:lnTo>
                      <a:pt x="8868" y="11404"/>
                    </a:lnTo>
                    <a:cubicBezTo>
                      <a:pt x="8788" y="11482"/>
                      <a:pt x="8788" y="11611"/>
                      <a:pt x="8868" y="11689"/>
                    </a:cubicBezTo>
                    <a:cubicBezTo>
                      <a:pt x="8946" y="11769"/>
                      <a:pt x="9075" y="11769"/>
                      <a:pt x="9153" y="11689"/>
                    </a:cubicBezTo>
                    <a:lnTo>
                      <a:pt x="11264" y="9580"/>
                    </a:lnTo>
                    <a:lnTo>
                      <a:pt x="15979" y="14295"/>
                    </a:lnTo>
                    <a:cubicBezTo>
                      <a:pt x="16057" y="14375"/>
                      <a:pt x="16186" y="14375"/>
                      <a:pt x="16264" y="14295"/>
                    </a:cubicBezTo>
                    <a:cubicBezTo>
                      <a:pt x="16344" y="14217"/>
                      <a:pt x="16344" y="14088"/>
                      <a:pt x="16264" y="14010"/>
                    </a:cubicBezTo>
                    <a:lnTo>
                      <a:pt x="11406" y="9151"/>
                    </a:lnTo>
                    <a:lnTo>
                      <a:pt x="9648" y="7393"/>
                    </a:lnTo>
                    <a:lnTo>
                      <a:pt x="7890" y="5635"/>
                    </a:lnTo>
                    <a:lnTo>
                      <a:pt x="6134" y="3878"/>
                    </a:lnTo>
                    <a:lnTo>
                      <a:pt x="6133" y="3877"/>
                    </a:lnTo>
                    <a:lnTo>
                      <a:pt x="6133" y="3877"/>
                    </a:lnTo>
                    <a:lnTo>
                      <a:pt x="4375" y="2120"/>
                    </a:lnTo>
                    <a:lnTo>
                      <a:pt x="2618" y="362"/>
                    </a:lnTo>
                    <a:lnTo>
                      <a:pt x="2335" y="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1"/>
              <p:cNvSpPr/>
              <p:nvPr/>
            </p:nvSpPr>
            <p:spPr>
              <a:xfrm>
                <a:off x="3714875" y="3088376"/>
                <a:ext cx="657966" cy="658054"/>
              </a:xfrm>
              <a:custGeom>
                <a:avLst/>
                <a:gdLst/>
                <a:ahLst/>
                <a:cxnLst/>
                <a:rect l="l" t="t" r="r" b="b"/>
                <a:pathLst>
                  <a:path w="10785" h="10786" extrusionOk="0">
                    <a:moveTo>
                      <a:pt x="1849" y="10640"/>
                    </a:moveTo>
                    <a:lnTo>
                      <a:pt x="10639" y="1850"/>
                    </a:lnTo>
                    <a:cubicBezTo>
                      <a:pt x="10670" y="1819"/>
                      <a:pt x="10722" y="1819"/>
                      <a:pt x="10753" y="1850"/>
                    </a:cubicBezTo>
                    <a:cubicBezTo>
                      <a:pt x="10784" y="1883"/>
                      <a:pt x="10784" y="1934"/>
                      <a:pt x="10753" y="1966"/>
                    </a:cubicBezTo>
                    <a:lnTo>
                      <a:pt x="1965" y="10754"/>
                    </a:lnTo>
                    <a:cubicBezTo>
                      <a:pt x="1932" y="10785"/>
                      <a:pt x="1882" y="10785"/>
                      <a:pt x="1849" y="10754"/>
                    </a:cubicBezTo>
                    <a:cubicBezTo>
                      <a:pt x="1818" y="10723"/>
                      <a:pt x="1818" y="10671"/>
                      <a:pt x="1849" y="10640"/>
                    </a:cubicBezTo>
                    <a:lnTo>
                      <a:pt x="1849" y="10640"/>
                    </a:lnTo>
                    <a:close/>
                    <a:moveTo>
                      <a:pt x="31" y="8822"/>
                    </a:moveTo>
                    <a:cubicBezTo>
                      <a:pt x="0" y="8853"/>
                      <a:pt x="0" y="8904"/>
                      <a:pt x="31" y="8936"/>
                    </a:cubicBezTo>
                    <a:cubicBezTo>
                      <a:pt x="63" y="8967"/>
                      <a:pt x="114" y="8967"/>
                      <a:pt x="146" y="8936"/>
                    </a:cubicBezTo>
                    <a:lnTo>
                      <a:pt x="8935" y="148"/>
                    </a:lnTo>
                    <a:cubicBezTo>
                      <a:pt x="8966" y="115"/>
                      <a:pt x="8966" y="65"/>
                      <a:pt x="8935" y="32"/>
                    </a:cubicBezTo>
                    <a:cubicBezTo>
                      <a:pt x="8902" y="1"/>
                      <a:pt x="8852" y="1"/>
                      <a:pt x="8820" y="32"/>
                    </a:cubicBezTo>
                    <a:lnTo>
                      <a:pt x="31" y="8822"/>
                    </a:lnTo>
                    <a:close/>
                    <a:moveTo>
                      <a:pt x="395" y="9185"/>
                    </a:moveTo>
                    <a:cubicBezTo>
                      <a:pt x="364" y="9217"/>
                      <a:pt x="364" y="9268"/>
                      <a:pt x="395" y="9300"/>
                    </a:cubicBezTo>
                    <a:cubicBezTo>
                      <a:pt x="427" y="9331"/>
                      <a:pt x="478" y="9331"/>
                      <a:pt x="509" y="9300"/>
                    </a:cubicBezTo>
                    <a:lnTo>
                      <a:pt x="9298" y="511"/>
                    </a:lnTo>
                    <a:cubicBezTo>
                      <a:pt x="9330" y="479"/>
                      <a:pt x="9330" y="429"/>
                      <a:pt x="9298" y="396"/>
                    </a:cubicBezTo>
                    <a:cubicBezTo>
                      <a:pt x="9266" y="365"/>
                      <a:pt x="9215" y="365"/>
                      <a:pt x="9183" y="396"/>
                    </a:cubicBezTo>
                    <a:lnTo>
                      <a:pt x="395" y="9185"/>
                    </a:lnTo>
                    <a:lnTo>
                      <a:pt x="395" y="9185"/>
                    </a:lnTo>
                    <a:close/>
                    <a:moveTo>
                      <a:pt x="759" y="9548"/>
                    </a:moveTo>
                    <a:cubicBezTo>
                      <a:pt x="728" y="9579"/>
                      <a:pt x="728" y="9631"/>
                      <a:pt x="759" y="9663"/>
                    </a:cubicBezTo>
                    <a:cubicBezTo>
                      <a:pt x="790" y="9695"/>
                      <a:pt x="842" y="9695"/>
                      <a:pt x="873" y="9663"/>
                    </a:cubicBezTo>
                    <a:lnTo>
                      <a:pt x="9661" y="874"/>
                    </a:lnTo>
                    <a:cubicBezTo>
                      <a:pt x="9694" y="843"/>
                      <a:pt x="9694" y="791"/>
                      <a:pt x="9661" y="760"/>
                    </a:cubicBezTo>
                    <a:cubicBezTo>
                      <a:pt x="9630" y="729"/>
                      <a:pt x="9579" y="729"/>
                      <a:pt x="9547" y="760"/>
                    </a:cubicBezTo>
                    <a:lnTo>
                      <a:pt x="759" y="9548"/>
                    </a:lnTo>
                    <a:lnTo>
                      <a:pt x="759" y="9548"/>
                    </a:lnTo>
                    <a:close/>
                    <a:moveTo>
                      <a:pt x="1123" y="9912"/>
                    </a:moveTo>
                    <a:cubicBezTo>
                      <a:pt x="1090" y="9943"/>
                      <a:pt x="1090" y="9995"/>
                      <a:pt x="1123" y="10026"/>
                    </a:cubicBezTo>
                    <a:cubicBezTo>
                      <a:pt x="1154" y="10059"/>
                      <a:pt x="1206" y="10059"/>
                      <a:pt x="1237" y="10026"/>
                    </a:cubicBezTo>
                    <a:lnTo>
                      <a:pt x="10025" y="1238"/>
                    </a:lnTo>
                    <a:cubicBezTo>
                      <a:pt x="10057" y="1207"/>
                      <a:pt x="10057" y="1155"/>
                      <a:pt x="10025" y="1124"/>
                    </a:cubicBezTo>
                    <a:cubicBezTo>
                      <a:pt x="9994" y="1091"/>
                      <a:pt x="9942" y="1091"/>
                      <a:pt x="9911" y="1124"/>
                    </a:cubicBezTo>
                    <a:close/>
                    <a:moveTo>
                      <a:pt x="1486" y="10390"/>
                    </a:moveTo>
                    <a:cubicBezTo>
                      <a:pt x="1518" y="10421"/>
                      <a:pt x="1568" y="10421"/>
                      <a:pt x="1601" y="10390"/>
                    </a:cubicBezTo>
                    <a:lnTo>
                      <a:pt x="10389" y="1602"/>
                    </a:lnTo>
                    <a:cubicBezTo>
                      <a:pt x="10420" y="1570"/>
                      <a:pt x="10420" y="1519"/>
                      <a:pt x="10389" y="1488"/>
                    </a:cubicBezTo>
                    <a:cubicBezTo>
                      <a:pt x="10358" y="1455"/>
                      <a:pt x="10306" y="1455"/>
                      <a:pt x="10275" y="1488"/>
                    </a:cubicBezTo>
                    <a:lnTo>
                      <a:pt x="1486" y="10276"/>
                    </a:lnTo>
                    <a:cubicBezTo>
                      <a:pt x="1454" y="10307"/>
                      <a:pt x="1454" y="10359"/>
                      <a:pt x="1486" y="103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1"/>
              <p:cNvSpPr/>
              <p:nvPr/>
            </p:nvSpPr>
            <p:spPr>
              <a:xfrm>
                <a:off x="3664178" y="2758556"/>
                <a:ext cx="876983" cy="997269"/>
              </a:xfrm>
              <a:custGeom>
                <a:avLst/>
                <a:gdLst/>
                <a:ahLst/>
                <a:cxnLst/>
                <a:rect l="l" t="t" r="r" b="b"/>
                <a:pathLst>
                  <a:path w="14375" h="16346" extrusionOk="0">
                    <a:moveTo>
                      <a:pt x="80" y="14010"/>
                    </a:moveTo>
                    <a:cubicBezTo>
                      <a:pt x="0" y="14089"/>
                      <a:pt x="0" y="14218"/>
                      <a:pt x="80" y="14296"/>
                    </a:cubicBezTo>
                    <a:cubicBezTo>
                      <a:pt x="158" y="14375"/>
                      <a:pt x="287" y="14375"/>
                      <a:pt x="366" y="14296"/>
                    </a:cubicBezTo>
                    <a:lnTo>
                      <a:pt x="505" y="14157"/>
                    </a:lnTo>
                    <a:lnTo>
                      <a:pt x="2616" y="16266"/>
                    </a:lnTo>
                    <a:cubicBezTo>
                      <a:pt x="2694" y="16346"/>
                      <a:pt x="2823" y="16346"/>
                      <a:pt x="2901" y="16266"/>
                    </a:cubicBezTo>
                    <a:cubicBezTo>
                      <a:pt x="2980" y="16187"/>
                      <a:pt x="2980" y="16059"/>
                      <a:pt x="2901" y="15980"/>
                    </a:cubicBezTo>
                    <a:lnTo>
                      <a:pt x="792" y="13870"/>
                    </a:lnTo>
                    <a:lnTo>
                      <a:pt x="2263" y="12399"/>
                    </a:lnTo>
                    <a:lnTo>
                      <a:pt x="4373" y="14509"/>
                    </a:lnTo>
                    <a:cubicBezTo>
                      <a:pt x="4452" y="14588"/>
                      <a:pt x="4580" y="14588"/>
                      <a:pt x="4659" y="14509"/>
                    </a:cubicBezTo>
                    <a:cubicBezTo>
                      <a:pt x="4738" y="14429"/>
                      <a:pt x="4738" y="14301"/>
                      <a:pt x="4659" y="14222"/>
                    </a:cubicBezTo>
                    <a:lnTo>
                      <a:pt x="2549" y="12113"/>
                    </a:lnTo>
                    <a:lnTo>
                      <a:pt x="4020" y="10641"/>
                    </a:lnTo>
                    <a:lnTo>
                      <a:pt x="6131" y="12751"/>
                    </a:lnTo>
                    <a:cubicBezTo>
                      <a:pt x="6209" y="12829"/>
                      <a:pt x="6338" y="12829"/>
                      <a:pt x="6416" y="12751"/>
                    </a:cubicBezTo>
                    <a:cubicBezTo>
                      <a:pt x="6496" y="12671"/>
                      <a:pt x="6496" y="12544"/>
                      <a:pt x="6416" y="12464"/>
                    </a:cubicBezTo>
                    <a:lnTo>
                      <a:pt x="4307" y="10355"/>
                    </a:lnTo>
                    <a:lnTo>
                      <a:pt x="5779" y="8883"/>
                    </a:lnTo>
                    <a:lnTo>
                      <a:pt x="7888" y="10993"/>
                    </a:lnTo>
                    <a:cubicBezTo>
                      <a:pt x="7967" y="11072"/>
                      <a:pt x="8096" y="11072"/>
                      <a:pt x="8175" y="10993"/>
                    </a:cubicBezTo>
                    <a:cubicBezTo>
                      <a:pt x="8253" y="10914"/>
                      <a:pt x="8253" y="10786"/>
                      <a:pt x="8175" y="10707"/>
                    </a:cubicBezTo>
                    <a:lnTo>
                      <a:pt x="6065" y="8598"/>
                    </a:lnTo>
                    <a:lnTo>
                      <a:pt x="7537" y="7125"/>
                    </a:lnTo>
                    <a:lnTo>
                      <a:pt x="9646" y="9236"/>
                    </a:lnTo>
                    <a:cubicBezTo>
                      <a:pt x="9724" y="9314"/>
                      <a:pt x="9853" y="9314"/>
                      <a:pt x="9932" y="9236"/>
                    </a:cubicBezTo>
                    <a:cubicBezTo>
                      <a:pt x="10011" y="9156"/>
                      <a:pt x="10011" y="9027"/>
                      <a:pt x="9932" y="8949"/>
                    </a:cubicBezTo>
                    <a:lnTo>
                      <a:pt x="7822" y="6840"/>
                    </a:lnTo>
                    <a:lnTo>
                      <a:pt x="9295" y="5368"/>
                    </a:lnTo>
                    <a:lnTo>
                      <a:pt x="11404" y="7478"/>
                    </a:lnTo>
                    <a:cubicBezTo>
                      <a:pt x="11482" y="7556"/>
                      <a:pt x="11611" y="7556"/>
                      <a:pt x="11690" y="7478"/>
                    </a:cubicBezTo>
                    <a:cubicBezTo>
                      <a:pt x="11769" y="7399"/>
                      <a:pt x="11769" y="7270"/>
                      <a:pt x="11690" y="7191"/>
                    </a:cubicBezTo>
                    <a:lnTo>
                      <a:pt x="9580" y="5082"/>
                    </a:lnTo>
                    <a:lnTo>
                      <a:pt x="14295" y="366"/>
                    </a:lnTo>
                    <a:cubicBezTo>
                      <a:pt x="14375" y="287"/>
                      <a:pt x="14375" y="159"/>
                      <a:pt x="14295" y="80"/>
                    </a:cubicBezTo>
                    <a:cubicBezTo>
                      <a:pt x="14217" y="1"/>
                      <a:pt x="14088" y="1"/>
                      <a:pt x="14010" y="80"/>
                    </a:cubicBezTo>
                    <a:lnTo>
                      <a:pt x="9151" y="4939"/>
                    </a:lnTo>
                    <a:lnTo>
                      <a:pt x="7394" y="6697"/>
                    </a:lnTo>
                    <a:lnTo>
                      <a:pt x="5636" y="8454"/>
                    </a:lnTo>
                    <a:lnTo>
                      <a:pt x="3878" y="10211"/>
                    </a:lnTo>
                    <a:lnTo>
                      <a:pt x="3878" y="10212"/>
                    </a:lnTo>
                    <a:lnTo>
                      <a:pt x="3877" y="10213"/>
                    </a:lnTo>
                    <a:lnTo>
                      <a:pt x="2121" y="11970"/>
                    </a:lnTo>
                    <a:lnTo>
                      <a:pt x="362" y="13727"/>
                    </a:lnTo>
                    <a:lnTo>
                      <a:pt x="80" y="140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1"/>
              <p:cNvSpPr/>
              <p:nvPr/>
            </p:nvSpPr>
            <p:spPr>
              <a:xfrm>
                <a:off x="4932524" y="2926944"/>
                <a:ext cx="658088" cy="658054"/>
              </a:xfrm>
              <a:custGeom>
                <a:avLst/>
                <a:gdLst/>
                <a:ahLst/>
                <a:cxnLst/>
                <a:rect l="l" t="t" r="r" b="b"/>
                <a:pathLst>
                  <a:path w="10787" h="10786" extrusionOk="0">
                    <a:moveTo>
                      <a:pt x="10640" y="8935"/>
                    </a:moveTo>
                    <a:lnTo>
                      <a:pt x="1851" y="147"/>
                    </a:lnTo>
                    <a:cubicBezTo>
                      <a:pt x="1820" y="116"/>
                      <a:pt x="1820" y="64"/>
                      <a:pt x="1851" y="32"/>
                    </a:cubicBezTo>
                    <a:cubicBezTo>
                      <a:pt x="1883" y="0"/>
                      <a:pt x="1934" y="0"/>
                      <a:pt x="1966" y="32"/>
                    </a:cubicBezTo>
                    <a:lnTo>
                      <a:pt x="10754" y="8821"/>
                    </a:lnTo>
                    <a:cubicBezTo>
                      <a:pt x="10786" y="8852"/>
                      <a:pt x="10786" y="8904"/>
                      <a:pt x="10754" y="8935"/>
                    </a:cubicBezTo>
                    <a:cubicBezTo>
                      <a:pt x="10722" y="8967"/>
                      <a:pt x="10671" y="8967"/>
                      <a:pt x="10640" y="8935"/>
                    </a:cubicBezTo>
                    <a:close/>
                    <a:moveTo>
                      <a:pt x="8821" y="10753"/>
                    </a:moveTo>
                    <a:cubicBezTo>
                      <a:pt x="8853" y="10786"/>
                      <a:pt x="8904" y="10786"/>
                      <a:pt x="8936" y="10753"/>
                    </a:cubicBezTo>
                    <a:cubicBezTo>
                      <a:pt x="8968" y="10722"/>
                      <a:pt x="8968" y="10670"/>
                      <a:pt x="8936" y="10639"/>
                    </a:cubicBezTo>
                    <a:lnTo>
                      <a:pt x="147" y="1851"/>
                    </a:lnTo>
                    <a:cubicBezTo>
                      <a:pt x="116" y="1818"/>
                      <a:pt x="65" y="1818"/>
                      <a:pt x="33" y="1851"/>
                    </a:cubicBezTo>
                    <a:cubicBezTo>
                      <a:pt x="1" y="1882"/>
                      <a:pt x="1" y="1934"/>
                      <a:pt x="33" y="1965"/>
                    </a:cubicBezTo>
                    <a:lnTo>
                      <a:pt x="8821" y="10753"/>
                    </a:lnTo>
                    <a:lnTo>
                      <a:pt x="8821" y="10753"/>
                    </a:lnTo>
                    <a:close/>
                    <a:moveTo>
                      <a:pt x="9185" y="10389"/>
                    </a:moveTo>
                    <a:cubicBezTo>
                      <a:pt x="9217" y="10422"/>
                      <a:pt x="9268" y="10422"/>
                      <a:pt x="9299" y="10389"/>
                    </a:cubicBezTo>
                    <a:cubicBezTo>
                      <a:pt x="9331" y="10358"/>
                      <a:pt x="9331" y="10307"/>
                      <a:pt x="9299" y="10275"/>
                    </a:cubicBezTo>
                    <a:lnTo>
                      <a:pt x="511" y="1487"/>
                    </a:lnTo>
                    <a:cubicBezTo>
                      <a:pt x="479" y="1456"/>
                      <a:pt x="428" y="1456"/>
                      <a:pt x="396" y="1487"/>
                    </a:cubicBezTo>
                    <a:cubicBezTo>
                      <a:pt x="365" y="1518"/>
                      <a:pt x="365" y="1570"/>
                      <a:pt x="396" y="1601"/>
                    </a:cubicBezTo>
                    <a:lnTo>
                      <a:pt x="9185" y="10389"/>
                    </a:lnTo>
                    <a:lnTo>
                      <a:pt x="9185" y="10389"/>
                    </a:lnTo>
                    <a:close/>
                    <a:moveTo>
                      <a:pt x="9549" y="10027"/>
                    </a:moveTo>
                    <a:cubicBezTo>
                      <a:pt x="9580" y="10058"/>
                      <a:pt x="9632" y="10058"/>
                      <a:pt x="9663" y="10027"/>
                    </a:cubicBezTo>
                    <a:cubicBezTo>
                      <a:pt x="9695" y="9995"/>
                      <a:pt x="9695" y="9944"/>
                      <a:pt x="9663" y="9911"/>
                    </a:cubicBezTo>
                    <a:lnTo>
                      <a:pt x="875" y="1123"/>
                    </a:lnTo>
                    <a:cubicBezTo>
                      <a:pt x="843" y="1092"/>
                      <a:pt x="792" y="1092"/>
                      <a:pt x="760" y="1123"/>
                    </a:cubicBezTo>
                    <a:cubicBezTo>
                      <a:pt x="728" y="1155"/>
                      <a:pt x="728" y="1206"/>
                      <a:pt x="760" y="1237"/>
                    </a:cubicBezTo>
                    <a:lnTo>
                      <a:pt x="9549" y="10027"/>
                    </a:lnTo>
                    <a:lnTo>
                      <a:pt x="9549" y="10027"/>
                    </a:lnTo>
                    <a:close/>
                    <a:moveTo>
                      <a:pt x="9912" y="9663"/>
                    </a:moveTo>
                    <a:cubicBezTo>
                      <a:pt x="9944" y="9694"/>
                      <a:pt x="9995" y="9694"/>
                      <a:pt x="10027" y="9663"/>
                    </a:cubicBezTo>
                    <a:cubicBezTo>
                      <a:pt x="10059" y="9632"/>
                      <a:pt x="10059" y="9580"/>
                      <a:pt x="10027" y="9549"/>
                    </a:cubicBezTo>
                    <a:lnTo>
                      <a:pt x="1238" y="759"/>
                    </a:lnTo>
                    <a:cubicBezTo>
                      <a:pt x="1207" y="728"/>
                      <a:pt x="1155" y="728"/>
                      <a:pt x="1124" y="759"/>
                    </a:cubicBezTo>
                    <a:cubicBezTo>
                      <a:pt x="1092" y="791"/>
                      <a:pt x="1092" y="842"/>
                      <a:pt x="1124" y="874"/>
                    </a:cubicBezTo>
                    <a:lnTo>
                      <a:pt x="9912" y="9663"/>
                    </a:lnTo>
                    <a:lnTo>
                      <a:pt x="9912" y="9663"/>
                    </a:lnTo>
                    <a:close/>
                    <a:moveTo>
                      <a:pt x="10390" y="9299"/>
                    </a:moveTo>
                    <a:cubicBezTo>
                      <a:pt x="10422" y="9268"/>
                      <a:pt x="10422" y="9216"/>
                      <a:pt x="10390" y="9185"/>
                    </a:cubicBezTo>
                    <a:lnTo>
                      <a:pt x="1602" y="396"/>
                    </a:lnTo>
                    <a:cubicBezTo>
                      <a:pt x="1570" y="364"/>
                      <a:pt x="1519" y="364"/>
                      <a:pt x="1488" y="396"/>
                    </a:cubicBezTo>
                    <a:cubicBezTo>
                      <a:pt x="1456" y="428"/>
                      <a:pt x="1456" y="478"/>
                      <a:pt x="1488" y="511"/>
                    </a:cubicBezTo>
                    <a:lnTo>
                      <a:pt x="10276" y="9299"/>
                    </a:lnTo>
                    <a:cubicBezTo>
                      <a:pt x="10307" y="9330"/>
                      <a:pt x="10359" y="9330"/>
                      <a:pt x="10390" y="92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41"/>
              <p:cNvSpPr/>
              <p:nvPr/>
            </p:nvSpPr>
            <p:spPr>
              <a:xfrm>
                <a:off x="4602717" y="2758556"/>
                <a:ext cx="997229" cy="877080"/>
              </a:xfrm>
              <a:custGeom>
                <a:avLst/>
                <a:gdLst/>
                <a:ahLst/>
                <a:cxnLst/>
                <a:rect l="l" t="t" r="r" b="b"/>
                <a:pathLst>
                  <a:path w="16346" h="14376" extrusionOk="0">
                    <a:moveTo>
                      <a:pt x="14010" y="14296"/>
                    </a:moveTo>
                    <a:cubicBezTo>
                      <a:pt x="14090" y="14375"/>
                      <a:pt x="14217" y="14375"/>
                      <a:pt x="14297" y="14296"/>
                    </a:cubicBezTo>
                    <a:cubicBezTo>
                      <a:pt x="14375" y="14218"/>
                      <a:pt x="14375" y="14089"/>
                      <a:pt x="14297" y="14010"/>
                    </a:cubicBezTo>
                    <a:lnTo>
                      <a:pt x="14157" y="13870"/>
                    </a:lnTo>
                    <a:lnTo>
                      <a:pt x="16266" y="11760"/>
                    </a:lnTo>
                    <a:cubicBezTo>
                      <a:pt x="16346" y="11682"/>
                      <a:pt x="16346" y="11553"/>
                      <a:pt x="16266" y="11475"/>
                    </a:cubicBezTo>
                    <a:cubicBezTo>
                      <a:pt x="16188" y="11395"/>
                      <a:pt x="16059" y="11395"/>
                      <a:pt x="15981" y="11475"/>
                    </a:cubicBezTo>
                    <a:lnTo>
                      <a:pt x="13870" y="13584"/>
                    </a:lnTo>
                    <a:lnTo>
                      <a:pt x="12399" y="12113"/>
                    </a:lnTo>
                    <a:lnTo>
                      <a:pt x="14508" y="10003"/>
                    </a:lnTo>
                    <a:cubicBezTo>
                      <a:pt x="14588" y="9924"/>
                      <a:pt x="14588" y="9795"/>
                      <a:pt x="14508" y="9717"/>
                    </a:cubicBezTo>
                    <a:cubicBezTo>
                      <a:pt x="14430" y="9638"/>
                      <a:pt x="14301" y="9638"/>
                      <a:pt x="14222" y="9717"/>
                    </a:cubicBezTo>
                    <a:lnTo>
                      <a:pt x="12113" y="11826"/>
                    </a:lnTo>
                    <a:lnTo>
                      <a:pt x="10642" y="10355"/>
                    </a:lnTo>
                    <a:lnTo>
                      <a:pt x="12751" y="8245"/>
                    </a:lnTo>
                    <a:cubicBezTo>
                      <a:pt x="12830" y="8167"/>
                      <a:pt x="12830" y="8038"/>
                      <a:pt x="12751" y="7959"/>
                    </a:cubicBezTo>
                    <a:cubicBezTo>
                      <a:pt x="12671" y="7880"/>
                      <a:pt x="12544" y="7880"/>
                      <a:pt x="12464" y="7959"/>
                    </a:cubicBezTo>
                    <a:lnTo>
                      <a:pt x="10355" y="10069"/>
                    </a:lnTo>
                    <a:lnTo>
                      <a:pt x="8884" y="8596"/>
                    </a:lnTo>
                    <a:lnTo>
                      <a:pt x="10993" y="6487"/>
                    </a:lnTo>
                    <a:cubicBezTo>
                      <a:pt x="11073" y="6409"/>
                      <a:pt x="11073" y="6280"/>
                      <a:pt x="10993" y="6202"/>
                    </a:cubicBezTo>
                    <a:cubicBezTo>
                      <a:pt x="10914" y="6122"/>
                      <a:pt x="10786" y="6122"/>
                      <a:pt x="10707" y="6202"/>
                    </a:cubicBezTo>
                    <a:lnTo>
                      <a:pt x="8597" y="8311"/>
                    </a:lnTo>
                    <a:lnTo>
                      <a:pt x="7126" y="6839"/>
                    </a:lnTo>
                    <a:lnTo>
                      <a:pt x="9236" y="4730"/>
                    </a:lnTo>
                    <a:cubicBezTo>
                      <a:pt x="9315" y="4651"/>
                      <a:pt x="9315" y="4522"/>
                      <a:pt x="9236" y="4444"/>
                    </a:cubicBezTo>
                    <a:cubicBezTo>
                      <a:pt x="9156" y="4365"/>
                      <a:pt x="9028" y="4365"/>
                      <a:pt x="8949" y="4444"/>
                    </a:cubicBezTo>
                    <a:lnTo>
                      <a:pt x="6840" y="6553"/>
                    </a:lnTo>
                    <a:lnTo>
                      <a:pt x="5369" y="5081"/>
                    </a:lnTo>
                    <a:lnTo>
                      <a:pt x="7478" y="2972"/>
                    </a:lnTo>
                    <a:cubicBezTo>
                      <a:pt x="7557" y="2894"/>
                      <a:pt x="7557" y="2765"/>
                      <a:pt x="7478" y="2686"/>
                    </a:cubicBezTo>
                    <a:cubicBezTo>
                      <a:pt x="7398" y="2607"/>
                      <a:pt x="7271" y="2607"/>
                      <a:pt x="7191" y="2686"/>
                    </a:cubicBezTo>
                    <a:lnTo>
                      <a:pt x="5082" y="4796"/>
                    </a:lnTo>
                    <a:lnTo>
                      <a:pt x="367" y="79"/>
                    </a:lnTo>
                    <a:cubicBezTo>
                      <a:pt x="287" y="1"/>
                      <a:pt x="160" y="1"/>
                      <a:pt x="80" y="79"/>
                    </a:cubicBezTo>
                    <a:cubicBezTo>
                      <a:pt x="1" y="159"/>
                      <a:pt x="1" y="287"/>
                      <a:pt x="80" y="366"/>
                    </a:cubicBezTo>
                    <a:lnTo>
                      <a:pt x="4939" y="5224"/>
                    </a:lnTo>
                    <a:lnTo>
                      <a:pt x="6696" y="6982"/>
                    </a:lnTo>
                    <a:lnTo>
                      <a:pt x="8454" y="8740"/>
                    </a:lnTo>
                    <a:lnTo>
                      <a:pt x="10212" y="10497"/>
                    </a:lnTo>
                    <a:lnTo>
                      <a:pt x="10212" y="10498"/>
                    </a:lnTo>
                    <a:lnTo>
                      <a:pt x="10213" y="10498"/>
                    </a:lnTo>
                    <a:lnTo>
                      <a:pt x="11969" y="12256"/>
                    </a:lnTo>
                    <a:lnTo>
                      <a:pt x="13727" y="14014"/>
                    </a:lnTo>
                    <a:lnTo>
                      <a:pt x="14010" y="142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41"/>
              <p:cNvSpPr/>
              <p:nvPr/>
            </p:nvSpPr>
            <p:spPr>
              <a:xfrm>
                <a:off x="4771159" y="1709123"/>
                <a:ext cx="657966" cy="658054"/>
              </a:xfrm>
              <a:custGeom>
                <a:avLst/>
                <a:gdLst/>
                <a:ahLst/>
                <a:cxnLst/>
                <a:rect l="l" t="t" r="r" b="b"/>
                <a:pathLst>
                  <a:path w="10785" h="10786" extrusionOk="0">
                    <a:moveTo>
                      <a:pt x="8935" y="147"/>
                    </a:moveTo>
                    <a:lnTo>
                      <a:pt x="146" y="8935"/>
                    </a:lnTo>
                    <a:cubicBezTo>
                      <a:pt x="115" y="8968"/>
                      <a:pt x="63" y="8968"/>
                      <a:pt x="32" y="8935"/>
                    </a:cubicBezTo>
                    <a:cubicBezTo>
                      <a:pt x="0" y="8904"/>
                      <a:pt x="0" y="8852"/>
                      <a:pt x="32" y="8821"/>
                    </a:cubicBezTo>
                    <a:lnTo>
                      <a:pt x="8820" y="33"/>
                    </a:lnTo>
                    <a:cubicBezTo>
                      <a:pt x="8852" y="0"/>
                      <a:pt x="8903" y="0"/>
                      <a:pt x="8935" y="33"/>
                    </a:cubicBezTo>
                    <a:cubicBezTo>
                      <a:pt x="8967" y="64"/>
                      <a:pt x="8967" y="116"/>
                      <a:pt x="8935" y="147"/>
                    </a:cubicBezTo>
                    <a:close/>
                    <a:moveTo>
                      <a:pt x="10753" y="1965"/>
                    </a:moveTo>
                    <a:cubicBezTo>
                      <a:pt x="10785" y="1934"/>
                      <a:pt x="10785" y="1882"/>
                      <a:pt x="10753" y="1851"/>
                    </a:cubicBezTo>
                    <a:cubicBezTo>
                      <a:pt x="10721" y="1820"/>
                      <a:pt x="10670" y="1820"/>
                      <a:pt x="10638" y="1851"/>
                    </a:cubicBezTo>
                    <a:lnTo>
                      <a:pt x="1850" y="10639"/>
                    </a:lnTo>
                    <a:cubicBezTo>
                      <a:pt x="1818" y="10671"/>
                      <a:pt x="1818" y="10722"/>
                      <a:pt x="1850" y="10753"/>
                    </a:cubicBezTo>
                    <a:cubicBezTo>
                      <a:pt x="1881" y="10786"/>
                      <a:pt x="1933" y="10786"/>
                      <a:pt x="1964" y="10753"/>
                    </a:cubicBezTo>
                    <a:lnTo>
                      <a:pt x="10753" y="1965"/>
                    </a:lnTo>
                    <a:lnTo>
                      <a:pt x="10753" y="1965"/>
                    </a:lnTo>
                    <a:close/>
                    <a:moveTo>
                      <a:pt x="10389" y="1601"/>
                    </a:moveTo>
                    <a:cubicBezTo>
                      <a:pt x="10421" y="1570"/>
                      <a:pt x="10421" y="1518"/>
                      <a:pt x="10389" y="1487"/>
                    </a:cubicBezTo>
                    <a:cubicBezTo>
                      <a:pt x="10358" y="1456"/>
                      <a:pt x="10307" y="1456"/>
                      <a:pt x="10275" y="1487"/>
                    </a:cubicBezTo>
                    <a:lnTo>
                      <a:pt x="1486" y="10275"/>
                    </a:lnTo>
                    <a:cubicBezTo>
                      <a:pt x="1455" y="10308"/>
                      <a:pt x="1455" y="10358"/>
                      <a:pt x="1486" y="10391"/>
                    </a:cubicBezTo>
                    <a:cubicBezTo>
                      <a:pt x="1518" y="10422"/>
                      <a:pt x="1569" y="10422"/>
                      <a:pt x="1601" y="10391"/>
                    </a:cubicBezTo>
                    <a:close/>
                    <a:moveTo>
                      <a:pt x="10026" y="1239"/>
                    </a:moveTo>
                    <a:cubicBezTo>
                      <a:pt x="10057" y="1206"/>
                      <a:pt x="10057" y="1156"/>
                      <a:pt x="10026" y="1123"/>
                    </a:cubicBezTo>
                    <a:cubicBezTo>
                      <a:pt x="9994" y="1092"/>
                      <a:pt x="9943" y="1092"/>
                      <a:pt x="9911" y="1123"/>
                    </a:cubicBezTo>
                    <a:lnTo>
                      <a:pt x="1123" y="9913"/>
                    </a:lnTo>
                    <a:cubicBezTo>
                      <a:pt x="1091" y="9944"/>
                      <a:pt x="1091" y="9995"/>
                      <a:pt x="1123" y="10027"/>
                    </a:cubicBezTo>
                    <a:cubicBezTo>
                      <a:pt x="1155" y="10058"/>
                      <a:pt x="1206" y="10058"/>
                      <a:pt x="1237" y="10027"/>
                    </a:cubicBezTo>
                    <a:lnTo>
                      <a:pt x="10026" y="1239"/>
                    </a:lnTo>
                    <a:lnTo>
                      <a:pt x="10026" y="1239"/>
                    </a:lnTo>
                    <a:close/>
                    <a:moveTo>
                      <a:pt x="9662" y="875"/>
                    </a:moveTo>
                    <a:cubicBezTo>
                      <a:pt x="9694" y="843"/>
                      <a:pt x="9694" y="792"/>
                      <a:pt x="9662" y="761"/>
                    </a:cubicBezTo>
                    <a:cubicBezTo>
                      <a:pt x="9630" y="728"/>
                      <a:pt x="9579" y="728"/>
                      <a:pt x="9548" y="761"/>
                    </a:cubicBezTo>
                    <a:lnTo>
                      <a:pt x="759" y="9549"/>
                    </a:lnTo>
                    <a:cubicBezTo>
                      <a:pt x="728" y="9580"/>
                      <a:pt x="728" y="9632"/>
                      <a:pt x="759" y="9663"/>
                    </a:cubicBezTo>
                    <a:cubicBezTo>
                      <a:pt x="791" y="9694"/>
                      <a:pt x="842" y="9694"/>
                      <a:pt x="874" y="9663"/>
                    </a:cubicBezTo>
                    <a:lnTo>
                      <a:pt x="9662" y="875"/>
                    </a:lnTo>
                    <a:lnTo>
                      <a:pt x="9662" y="875"/>
                    </a:lnTo>
                    <a:close/>
                    <a:moveTo>
                      <a:pt x="9298" y="397"/>
                    </a:moveTo>
                    <a:cubicBezTo>
                      <a:pt x="9267" y="364"/>
                      <a:pt x="9215" y="364"/>
                      <a:pt x="9184" y="397"/>
                    </a:cubicBezTo>
                    <a:lnTo>
                      <a:pt x="396" y="9185"/>
                    </a:lnTo>
                    <a:cubicBezTo>
                      <a:pt x="364" y="9216"/>
                      <a:pt x="364" y="9268"/>
                      <a:pt x="396" y="9299"/>
                    </a:cubicBezTo>
                    <a:cubicBezTo>
                      <a:pt x="427" y="9330"/>
                      <a:pt x="478" y="9330"/>
                      <a:pt x="510" y="9299"/>
                    </a:cubicBezTo>
                    <a:lnTo>
                      <a:pt x="9298" y="511"/>
                    </a:lnTo>
                    <a:cubicBezTo>
                      <a:pt x="9330" y="480"/>
                      <a:pt x="9330" y="428"/>
                      <a:pt x="9298" y="3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1"/>
              <p:cNvSpPr/>
              <p:nvPr/>
            </p:nvSpPr>
            <p:spPr>
              <a:xfrm>
                <a:off x="4602778" y="1699789"/>
                <a:ext cx="877044" cy="997208"/>
              </a:xfrm>
              <a:custGeom>
                <a:avLst/>
                <a:gdLst/>
                <a:ahLst/>
                <a:cxnLst/>
                <a:rect l="l" t="t" r="r" b="b"/>
                <a:pathLst>
                  <a:path w="14376" h="16345" extrusionOk="0">
                    <a:moveTo>
                      <a:pt x="14296" y="2335"/>
                    </a:moveTo>
                    <a:cubicBezTo>
                      <a:pt x="14375" y="2257"/>
                      <a:pt x="14375" y="2128"/>
                      <a:pt x="14296" y="2049"/>
                    </a:cubicBezTo>
                    <a:cubicBezTo>
                      <a:pt x="14216" y="1970"/>
                      <a:pt x="14089" y="1970"/>
                      <a:pt x="14009" y="2049"/>
                    </a:cubicBezTo>
                    <a:lnTo>
                      <a:pt x="13869" y="2189"/>
                    </a:lnTo>
                    <a:lnTo>
                      <a:pt x="11760" y="80"/>
                    </a:lnTo>
                    <a:cubicBezTo>
                      <a:pt x="11682" y="0"/>
                      <a:pt x="11553" y="0"/>
                      <a:pt x="11475" y="80"/>
                    </a:cubicBezTo>
                    <a:cubicBezTo>
                      <a:pt x="11395" y="158"/>
                      <a:pt x="11395" y="287"/>
                      <a:pt x="11475" y="366"/>
                    </a:cubicBezTo>
                    <a:lnTo>
                      <a:pt x="13584" y="2475"/>
                    </a:lnTo>
                    <a:lnTo>
                      <a:pt x="12112" y="3946"/>
                    </a:lnTo>
                    <a:lnTo>
                      <a:pt x="10003" y="1837"/>
                    </a:lnTo>
                    <a:cubicBezTo>
                      <a:pt x="9924" y="1758"/>
                      <a:pt x="9795" y="1758"/>
                      <a:pt x="9716" y="1837"/>
                    </a:cubicBezTo>
                    <a:cubicBezTo>
                      <a:pt x="9638" y="1916"/>
                      <a:pt x="9638" y="2044"/>
                      <a:pt x="9716" y="2124"/>
                    </a:cubicBezTo>
                    <a:lnTo>
                      <a:pt x="11826" y="4233"/>
                    </a:lnTo>
                    <a:lnTo>
                      <a:pt x="10354" y="5704"/>
                    </a:lnTo>
                    <a:lnTo>
                      <a:pt x="8245" y="3595"/>
                    </a:lnTo>
                    <a:cubicBezTo>
                      <a:pt x="8165" y="3515"/>
                      <a:pt x="8038" y="3515"/>
                      <a:pt x="7958" y="3595"/>
                    </a:cubicBezTo>
                    <a:cubicBezTo>
                      <a:pt x="7880" y="3674"/>
                      <a:pt x="7880" y="3802"/>
                      <a:pt x="7958" y="3881"/>
                    </a:cubicBezTo>
                    <a:lnTo>
                      <a:pt x="10067" y="5991"/>
                    </a:lnTo>
                    <a:lnTo>
                      <a:pt x="8596" y="7462"/>
                    </a:lnTo>
                    <a:lnTo>
                      <a:pt x="6487" y="5352"/>
                    </a:lnTo>
                    <a:cubicBezTo>
                      <a:pt x="6408" y="5274"/>
                      <a:pt x="6280" y="5274"/>
                      <a:pt x="6201" y="5352"/>
                    </a:cubicBezTo>
                    <a:cubicBezTo>
                      <a:pt x="6122" y="5432"/>
                      <a:pt x="6122" y="5560"/>
                      <a:pt x="6201" y="5639"/>
                    </a:cubicBezTo>
                    <a:lnTo>
                      <a:pt x="8310" y="7748"/>
                    </a:lnTo>
                    <a:lnTo>
                      <a:pt x="6839" y="9219"/>
                    </a:lnTo>
                    <a:lnTo>
                      <a:pt x="4730" y="7110"/>
                    </a:lnTo>
                    <a:cubicBezTo>
                      <a:pt x="4650" y="7032"/>
                      <a:pt x="4523" y="7032"/>
                      <a:pt x="4443" y="7110"/>
                    </a:cubicBezTo>
                    <a:cubicBezTo>
                      <a:pt x="4365" y="7190"/>
                      <a:pt x="4365" y="7317"/>
                      <a:pt x="4443" y="7397"/>
                    </a:cubicBezTo>
                    <a:lnTo>
                      <a:pt x="6552" y="9506"/>
                    </a:lnTo>
                    <a:lnTo>
                      <a:pt x="5081" y="10977"/>
                    </a:lnTo>
                    <a:lnTo>
                      <a:pt x="2972" y="8868"/>
                    </a:lnTo>
                    <a:cubicBezTo>
                      <a:pt x="2893" y="8789"/>
                      <a:pt x="2765" y="8789"/>
                      <a:pt x="2685" y="8868"/>
                    </a:cubicBezTo>
                    <a:cubicBezTo>
                      <a:pt x="2607" y="8947"/>
                      <a:pt x="2607" y="9075"/>
                      <a:pt x="2685" y="9154"/>
                    </a:cubicBezTo>
                    <a:lnTo>
                      <a:pt x="4795" y="11263"/>
                    </a:lnTo>
                    <a:lnTo>
                      <a:pt x="79" y="15979"/>
                    </a:lnTo>
                    <a:cubicBezTo>
                      <a:pt x="1" y="16058"/>
                      <a:pt x="1" y="16187"/>
                      <a:pt x="79" y="16265"/>
                    </a:cubicBezTo>
                    <a:cubicBezTo>
                      <a:pt x="159" y="16345"/>
                      <a:pt x="286" y="16345"/>
                      <a:pt x="366" y="16265"/>
                    </a:cubicBezTo>
                    <a:lnTo>
                      <a:pt x="5224" y="11407"/>
                    </a:lnTo>
                    <a:lnTo>
                      <a:pt x="6982" y="9649"/>
                    </a:lnTo>
                    <a:lnTo>
                      <a:pt x="8740" y="7891"/>
                    </a:lnTo>
                    <a:lnTo>
                      <a:pt x="10497" y="6134"/>
                    </a:lnTo>
                    <a:lnTo>
                      <a:pt x="10497" y="6134"/>
                    </a:lnTo>
                    <a:lnTo>
                      <a:pt x="10498" y="6133"/>
                    </a:lnTo>
                    <a:lnTo>
                      <a:pt x="12255" y="4376"/>
                    </a:lnTo>
                    <a:lnTo>
                      <a:pt x="14013" y="26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1"/>
              <p:cNvSpPr/>
              <p:nvPr/>
            </p:nvSpPr>
            <p:spPr>
              <a:xfrm>
                <a:off x="4496869" y="2652643"/>
                <a:ext cx="150261" cy="150329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464" extrusionOk="0">
                    <a:moveTo>
                      <a:pt x="361" y="361"/>
                    </a:moveTo>
                    <a:cubicBezTo>
                      <a:pt x="602" y="121"/>
                      <a:pt x="916" y="0"/>
                      <a:pt x="1231" y="0"/>
                    </a:cubicBezTo>
                    <a:cubicBezTo>
                      <a:pt x="1546" y="0"/>
                      <a:pt x="1861" y="121"/>
                      <a:pt x="2102" y="361"/>
                    </a:cubicBezTo>
                    <a:cubicBezTo>
                      <a:pt x="2342" y="602"/>
                      <a:pt x="2462" y="917"/>
                      <a:pt x="2462" y="1232"/>
                    </a:cubicBezTo>
                    <a:cubicBezTo>
                      <a:pt x="2462" y="1546"/>
                      <a:pt x="2342" y="1862"/>
                      <a:pt x="2102" y="2102"/>
                    </a:cubicBezTo>
                    <a:cubicBezTo>
                      <a:pt x="1861" y="2342"/>
                      <a:pt x="1546" y="2463"/>
                      <a:pt x="1231" y="2463"/>
                    </a:cubicBezTo>
                    <a:cubicBezTo>
                      <a:pt x="916" y="2463"/>
                      <a:pt x="602" y="2342"/>
                      <a:pt x="361" y="2102"/>
                    </a:cubicBezTo>
                    <a:cubicBezTo>
                      <a:pt x="120" y="1862"/>
                      <a:pt x="0" y="1546"/>
                      <a:pt x="0" y="1232"/>
                    </a:cubicBezTo>
                    <a:cubicBezTo>
                      <a:pt x="0" y="917"/>
                      <a:pt x="120" y="602"/>
                      <a:pt x="361" y="361"/>
                    </a:cubicBezTo>
                    <a:close/>
                    <a:moveTo>
                      <a:pt x="648" y="1816"/>
                    </a:moveTo>
                    <a:cubicBezTo>
                      <a:pt x="809" y="1977"/>
                      <a:pt x="1019" y="2058"/>
                      <a:pt x="1231" y="2058"/>
                    </a:cubicBezTo>
                    <a:cubicBezTo>
                      <a:pt x="1442" y="2058"/>
                      <a:pt x="1654" y="1977"/>
                      <a:pt x="1815" y="1816"/>
                    </a:cubicBezTo>
                    <a:cubicBezTo>
                      <a:pt x="1976" y="1655"/>
                      <a:pt x="2057" y="1443"/>
                      <a:pt x="2057" y="1232"/>
                    </a:cubicBezTo>
                    <a:cubicBezTo>
                      <a:pt x="2057" y="1020"/>
                      <a:pt x="1976" y="809"/>
                      <a:pt x="1815" y="647"/>
                    </a:cubicBezTo>
                    <a:cubicBezTo>
                      <a:pt x="1654" y="486"/>
                      <a:pt x="1442" y="406"/>
                      <a:pt x="1231" y="406"/>
                    </a:cubicBezTo>
                    <a:cubicBezTo>
                      <a:pt x="1019" y="406"/>
                      <a:pt x="809" y="486"/>
                      <a:pt x="648" y="647"/>
                    </a:cubicBezTo>
                    <a:cubicBezTo>
                      <a:pt x="486" y="809"/>
                      <a:pt x="405" y="1020"/>
                      <a:pt x="405" y="1232"/>
                    </a:cubicBezTo>
                    <a:cubicBezTo>
                      <a:pt x="405" y="1443"/>
                      <a:pt x="485" y="1655"/>
                      <a:pt x="648" y="18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41"/>
              <p:cNvSpPr/>
              <p:nvPr/>
            </p:nvSpPr>
            <p:spPr>
              <a:xfrm>
                <a:off x="4421281" y="3388972"/>
                <a:ext cx="418511" cy="45452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745" extrusionOk="0">
                    <a:moveTo>
                      <a:pt x="6488" y="1"/>
                    </a:moveTo>
                    <a:lnTo>
                      <a:pt x="372" y="1"/>
                    </a:lnTo>
                    <a:cubicBezTo>
                      <a:pt x="167" y="1"/>
                      <a:pt x="0" y="169"/>
                      <a:pt x="0" y="373"/>
                    </a:cubicBezTo>
                    <a:lnTo>
                      <a:pt x="0" y="373"/>
                    </a:lnTo>
                    <a:cubicBezTo>
                      <a:pt x="0" y="577"/>
                      <a:pt x="167" y="744"/>
                      <a:pt x="372" y="744"/>
                    </a:cubicBezTo>
                    <a:lnTo>
                      <a:pt x="6488" y="744"/>
                    </a:lnTo>
                    <a:cubicBezTo>
                      <a:pt x="6693" y="744"/>
                      <a:pt x="6859" y="577"/>
                      <a:pt x="6859" y="373"/>
                    </a:cubicBezTo>
                    <a:lnTo>
                      <a:pt x="6859" y="373"/>
                    </a:lnTo>
                    <a:cubicBezTo>
                      <a:pt x="6859" y="169"/>
                      <a:pt x="6693" y="2"/>
                      <a:pt x="6488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41"/>
              <p:cNvSpPr/>
              <p:nvPr/>
            </p:nvSpPr>
            <p:spPr>
              <a:xfrm>
                <a:off x="4421281" y="3521974"/>
                <a:ext cx="418511" cy="45330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743" extrusionOk="0">
                    <a:moveTo>
                      <a:pt x="6488" y="1"/>
                    </a:moveTo>
                    <a:lnTo>
                      <a:pt x="372" y="1"/>
                    </a:lnTo>
                    <a:cubicBezTo>
                      <a:pt x="167" y="1"/>
                      <a:pt x="0" y="167"/>
                      <a:pt x="0" y="372"/>
                    </a:cubicBezTo>
                    <a:lnTo>
                      <a:pt x="0" y="372"/>
                    </a:lnTo>
                    <a:cubicBezTo>
                      <a:pt x="0" y="576"/>
                      <a:pt x="167" y="743"/>
                      <a:pt x="372" y="743"/>
                    </a:cubicBezTo>
                    <a:lnTo>
                      <a:pt x="6488" y="743"/>
                    </a:lnTo>
                    <a:cubicBezTo>
                      <a:pt x="6693" y="743"/>
                      <a:pt x="6859" y="576"/>
                      <a:pt x="6859" y="372"/>
                    </a:cubicBezTo>
                    <a:lnTo>
                      <a:pt x="6859" y="372"/>
                    </a:lnTo>
                    <a:cubicBezTo>
                      <a:pt x="6859" y="167"/>
                      <a:pt x="6693" y="1"/>
                      <a:pt x="64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41"/>
              <p:cNvSpPr/>
              <p:nvPr/>
            </p:nvSpPr>
            <p:spPr>
              <a:xfrm>
                <a:off x="4421281" y="3654915"/>
                <a:ext cx="418511" cy="45391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744" extrusionOk="0">
                    <a:moveTo>
                      <a:pt x="6488" y="0"/>
                    </a:moveTo>
                    <a:lnTo>
                      <a:pt x="372" y="0"/>
                    </a:lnTo>
                    <a:cubicBezTo>
                      <a:pt x="167" y="0"/>
                      <a:pt x="0" y="167"/>
                      <a:pt x="0" y="372"/>
                    </a:cubicBezTo>
                    <a:lnTo>
                      <a:pt x="0" y="372"/>
                    </a:lnTo>
                    <a:cubicBezTo>
                      <a:pt x="0" y="576"/>
                      <a:pt x="167" y="744"/>
                      <a:pt x="372" y="744"/>
                    </a:cubicBezTo>
                    <a:lnTo>
                      <a:pt x="6488" y="744"/>
                    </a:lnTo>
                    <a:cubicBezTo>
                      <a:pt x="6693" y="744"/>
                      <a:pt x="6859" y="576"/>
                      <a:pt x="6859" y="372"/>
                    </a:cubicBezTo>
                    <a:lnTo>
                      <a:pt x="6859" y="372"/>
                    </a:lnTo>
                    <a:cubicBezTo>
                      <a:pt x="6859" y="168"/>
                      <a:pt x="6693" y="0"/>
                      <a:pt x="6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41"/>
              <p:cNvSpPr/>
              <p:nvPr/>
            </p:nvSpPr>
            <p:spPr>
              <a:xfrm>
                <a:off x="4421281" y="3787856"/>
                <a:ext cx="418511" cy="45391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744" extrusionOk="0">
                    <a:moveTo>
                      <a:pt x="6488" y="1"/>
                    </a:moveTo>
                    <a:lnTo>
                      <a:pt x="372" y="1"/>
                    </a:lnTo>
                    <a:cubicBezTo>
                      <a:pt x="167" y="1"/>
                      <a:pt x="0" y="168"/>
                      <a:pt x="0" y="371"/>
                    </a:cubicBezTo>
                    <a:lnTo>
                      <a:pt x="0" y="371"/>
                    </a:lnTo>
                    <a:cubicBezTo>
                      <a:pt x="0" y="576"/>
                      <a:pt x="167" y="743"/>
                      <a:pt x="372" y="743"/>
                    </a:cubicBezTo>
                    <a:lnTo>
                      <a:pt x="6488" y="743"/>
                    </a:lnTo>
                    <a:cubicBezTo>
                      <a:pt x="6693" y="743"/>
                      <a:pt x="6859" y="576"/>
                      <a:pt x="6859" y="371"/>
                    </a:cubicBezTo>
                    <a:lnTo>
                      <a:pt x="6859" y="371"/>
                    </a:lnTo>
                    <a:cubicBezTo>
                      <a:pt x="6859" y="168"/>
                      <a:pt x="6693" y="1"/>
                      <a:pt x="64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41"/>
              <p:cNvSpPr/>
              <p:nvPr/>
            </p:nvSpPr>
            <p:spPr>
              <a:xfrm>
                <a:off x="4421281" y="3920797"/>
                <a:ext cx="418511" cy="45391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744" extrusionOk="0">
                    <a:moveTo>
                      <a:pt x="6488" y="0"/>
                    </a:moveTo>
                    <a:lnTo>
                      <a:pt x="372" y="0"/>
                    </a:lnTo>
                    <a:cubicBezTo>
                      <a:pt x="167" y="0"/>
                      <a:pt x="0" y="167"/>
                      <a:pt x="0" y="372"/>
                    </a:cubicBezTo>
                    <a:lnTo>
                      <a:pt x="0" y="372"/>
                    </a:lnTo>
                    <a:cubicBezTo>
                      <a:pt x="0" y="576"/>
                      <a:pt x="167" y="744"/>
                      <a:pt x="372" y="744"/>
                    </a:cubicBezTo>
                    <a:lnTo>
                      <a:pt x="6488" y="744"/>
                    </a:lnTo>
                    <a:cubicBezTo>
                      <a:pt x="6693" y="744"/>
                      <a:pt x="6859" y="576"/>
                      <a:pt x="6859" y="372"/>
                    </a:cubicBezTo>
                    <a:lnTo>
                      <a:pt x="6859" y="372"/>
                    </a:lnTo>
                    <a:cubicBezTo>
                      <a:pt x="6859" y="167"/>
                      <a:pt x="6693" y="0"/>
                      <a:pt x="6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41"/>
              <p:cNvSpPr/>
              <p:nvPr/>
            </p:nvSpPr>
            <p:spPr>
              <a:xfrm>
                <a:off x="4421281" y="4053737"/>
                <a:ext cx="224325" cy="45391"/>
              </a:xfrm>
              <a:custGeom>
                <a:avLst/>
                <a:gdLst/>
                <a:ahLst/>
                <a:cxnLst/>
                <a:rect l="l" t="t" r="r" b="b"/>
                <a:pathLst>
                  <a:path w="3677" h="744" extrusionOk="0">
                    <a:moveTo>
                      <a:pt x="3305" y="0"/>
                    </a:moveTo>
                    <a:lnTo>
                      <a:pt x="372" y="0"/>
                    </a:lnTo>
                    <a:cubicBezTo>
                      <a:pt x="167" y="0"/>
                      <a:pt x="0" y="168"/>
                      <a:pt x="0" y="372"/>
                    </a:cubicBezTo>
                    <a:lnTo>
                      <a:pt x="0" y="372"/>
                    </a:lnTo>
                    <a:cubicBezTo>
                      <a:pt x="0" y="577"/>
                      <a:pt x="167" y="743"/>
                      <a:pt x="372" y="743"/>
                    </a:cubicBezTo>
                    <a:lnTo>
                      <a:pt x="3305" y="743"/>
                    </a:lnTo>
                    <a:cubicBezTo>
                      <a:pt x="3509" y="743"/>
                      <a:pt x="3677" y="577"/>
                      <a:pt x="3677" y="372"/>
                    </a:cubicBezTo>
                    <a:lnTo>
                      <a:pt x="3677" y="372"/>
                    </a:lnTo>
                    <a:cubicBezTo>
                      <a:pt x="3677" y="168"/>
                      <a:pt x="3509" y="0"/>
                      <a:pt x="33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41"/>
              <p:cNvSpPr/>
              <p:nvPr/>
            </p:nvSpPr>
            <p:spPr>
              <a:xfrm>
                <a:off x="4421281" y="4186678"/>
                <a:ext cx="133728" cy="4533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743" extrusionOk="0">
                    <a:moveTo>
                      <a:pt x="1819" y="1"/>
                    </a:moveTo>
                    <a:lnTo>
                      <a:pt x="372" y="1"/>
                    </a:lnTo>
                    <a:cubicBezTo>
                      <a:pt x="167" y="1"/>
                      <a:pt x="0" y="168"/>
                      <a:pt x="0" y="372"/>
                    </a:cubicBezTo>
                    <a:lnTo>
                      <a:pt x="0" y="372"/>
                    </a:lnTo>
                    <a:cubicBezTo>
                      <a:pt x="0" y="576"/>
                      <a:pt x="167" y="743"/>
                      <a:pt x="372" y="743"/>
                    </a:cubicBezTo>
                    <a:lnTo>
                      <a:pt x="1819" y="743"/>
                    </a:lnTo>
                    <a:cubicBezTo>
                      <a:pt x="2024" y="743"/>
                      <a:pt x="2191" y="576"/>
                      <a:pt x="2191" y="372"/>
                    </a:cubicBezTo>
                    <a:lnTo>
                      <a:pt x="2191" y="372"/>
                    </a:lnTo>
                    <a:cubicBezTo>
                      <a:pt x="2191" y="168"/>
                      <a:pt x="2024" y="1"/>
                      <a:pt x="18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" name="Google Shape;1557;p45">
            <a:extLst>
              <a:ext uri="{FF2B5EF4-FFF2-40B4-BE49-F238E27FC236}">
                <a16:creationId xmlns:a16="http://schemas.microsoft.com/office/drawing/2014/main" id="{E947EDDC-B342-443E-7B14-8F1E05360C15}"/>
              </a:ext>
            </a:extLst>
          </p:cNvPr>
          <p:cNvGrpSpPr/>
          <p:nvPr/>
        </p:nvGrpSpPr>
        <p:grpSpPr>
          <a:xfrm>
            <a:off x="2402208" y="4129632"/>
            <a:ext cx="1724147" cy="1044370"/>
            <a:chOff x="2640800" y="1756750"/>
            <a:chExt cx="897900" cy="746700"/>
          </a:xfrm>
        </p:grpSpPr>
        <p:sp>
          <p:nvSpPr>
            <p:cNvPr id="19" name="Google Shape;1558;p45">
              <a:extLst>
                <a:ext uri="{FF2B5EF4-FFF2-40B4-BE49-F238E27FC236}">
                  <a16:creationId xmlns:a16="http://schemas.microsoft.com/office/drawing/2014/main" id="{E0D60EEE-21DB-9475-0C25-A2A0688C1D7A}"/>
                </a:ext>
              </a:extLst>
            </p:cNvPr>
            <p:cNvSpPr/>
            <p:nvPr/>
          </p:nvSpPr>
          <p:spPr>
            <a:xfrm>
              <a:off x="2776200" y="2430200"/>
              <a:ext cx="762500" cy="73250"/>
            </a:xfrm>
            <a:custGeom>
              <a:avLst/>
              <a:gdLst/>
              <a:ahLst/>
              <a:cxnLst/>
              <a:rect l="l" t="t" r="r" b="b"/>
              <a:pathLst>
                <a:path w="30500" h="2930" extrusionOk="0">
                  <a:moveTo>
                    <a:pt x="9370" y="1"/>
                  </a:moveTo>
                  <a:cubicBezTo>
                    <a:pt x="4195" y="1"/>
                    <a:pt x="1" y="657"/>
                    <a:pt x="1" y="1465"/>
                  </a:cubicBezTo>
                  <a:cubicBezTo>
                    <a:pt x="1" y="2275"/>
                    <a:pt x="4195" y="2930"/>
                    <a:pt x="9370" y="2930"/>
                  </a:cubicBezTo>
                  <a:cubicBezTo>
                    <a:pt x="13287" y="2930"/>
                    <a:pt x="16641" y="2555"/>
                    <a:pt x="18040" y="2021"/>
                  </a:cubicBezTo>
                  <a:cubicBezTo>
                    <a:pt x="19343" y="2253"/>
                    <a:pt x="21258" y="2401"/>
                    <a:pt x="23394" y="2401"/>
                  </a:cubicBezTo>
                  <a:cubicBezTo>
                    <a:pt x="27318" y="2401"/>
                    <a:pt x="30499" y="1904"/>
                    <a:pt x="30499" y="1291"/>
                  </a:cubicBezTo>
                  <a:cubicBezTo>
                    <a:pt x="30499" y="677"/>
                    <a:pt x="27318" y="180"/>
                    <a:pt x="23394" y="180"/>
                  </a:cubicBezTo>
                  <a:cubicBezTo>
                    <a:pt x="20851" y="180"/>
                    <a:pt x="18624" y="388"/>
                    <a:pt x="17368" y="702"/>
                  </a:cubicBezTo>
                  <a:cubicBezTo>
                    <a:pt x="15721" y="282"/>
                    <a:pt x="12755" y="1"/>
                    <a:pt x="9370" y="1"/>
                  </a:cubicBezTo>
                  <a:close/>
                </a:path>
              </a:pathLst>
            </a:custGeom>
            <a:solidFill>
              <a:srgbClr val="AC8672">
                <a:alpha val="4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59;p45">
              <a:extLst>
                <a:ext uri="{FF2B5EF4-FFF2-40B4-BE49-F238E27FC236}">
                  <a16:creationId xmlns:a16="http://schemas.microsoft.com/office/drawing/2014/main" id="{DC480D46-395C-5BFE-4A0C-F1019C694AC1}"/>
                </a:ext>
              </a:extLst>
            </p:cNvPr>
            <p:cNvSpPr/>
            <p:nvPr/>
          </p:nvSpPr>
          <p:spPr>
            <a:xfrm>
              <a:off x="2998275" y="2372575"/>
              <a:ext cx="74350" cy="104225"/>
            </a:xfrm>
            <a:custGeom>
              <a:avLst/>
              <a:gdLst/>
              <a:ahLst/>
              <a:cxnLst/>
              <a:rect l="l" t="t" r="r" b="b"/>
              <a:pathLst>
                <a:path w="2974" h="4169" extrusionOk="0">
                  <a:moveTo>
                    <a:pt x="188" y="1"/>
                  </a:moveTo>
                  <a:cubicBezTo>
                    <a:pt x="98" y="1"/>
                    <a:pt x="8" y="59"/>
                    <a:pt x="8" y="175"/>
                  </a:cubicBezTo>
                  <a:cubicBezTo>
                    <a:pt x="3" y="1226"/>
                    <a:pt x="8" y="2276"/>
                    <a:pt x="1" y="3326"/>
                  </a:cubicBezTo>
                  <a:cubicBezTo>
                    <a:pt x="1" y="3433"/>
                    <a:pt x="80" y="3509"/>
                    <a:pt x="178" y="3528"/>
                  </a:cubicBezTo>
                  <a:cubicBezTo>
                    <a:pt x="192" y="3573"/>
                    <a:pt x="224" y="3613"/>
                    <a:pt x="276" y="3636"/>
                  </a:cubicBezTo>
                  <a:cubicBezTo>
                    <a:pt x="791" y="3851"/>
                    <a:pt x="1334" y="3986"/>
                    <a:pt x="1863" y="4160"/>
                  </a:cubicBezTo>
                  <a:cubicBezTo>
                    <a:pt x="1881" y="4166"/>
                    <a:pt x="1898" y="4169"/>
                    <a:pt x="1914" y="4169"/>
                  </a:cubicBezTo>
                  <a:cubicBezTo>
                    <a:pt x="2071" y="4169"/>
                    <a:pt x="2122" y="3911"/>
                    <a:pt x="1948" y="3853"/>
                  </a:cubicBezTo>
                  <a:cubicBezTo>
                    <a:pt x="1677" y="3762"/>
                    <a:pt x="1405" y="3677"/>
                    <a:pt x="1134" y="3590"/>
                  </a:cubicBezTo>
                  <a:lnTo>
                    <a:pt x="1134" y="3590"/>
                  </a:lnTo>
                  <a:cubicBezTo>
                    <a:pt x="1287" y="3597"/>
                    <a:pt x="1440" y="3601"/>
                    <a:pt x="1594" y="3601"/>
                  </a:cubicBezTo>
                  <a:cubicBezTo>
                    <a:pt x="2031" y="3601"/>
                    <a:pt x="2463" y="3567"/>
                    <a:pt x="2861" y="3459"/>
                  </a:cubicBezTo>
                  <a:cubicBezTo>
                    <a:pt x="2972" y="3429"/>
                    <a:pt x="2973" y="3262"/>
                    <a:pt x="2861" y="3233"/>
                  </a:cubicBezTo>
                  <a:cubicBezTo>
                    <a:pt x="2463" y="3127"/>
                    <a:pt x="2035" y="3102"/>
                    <a:pt x="1604" y="3102"/>
                  </a:cubicBezTo>
                  <a:cubicBezTo>
                    <a:pt x="1531" y="3102"/>
                    <a:pt x="1457" y="3103"/>
                    <a:pt x="1383" y="3104"/>
                  </a:cubicBezTo>
                  <a:cubicBezTo>
                    <a:pt x="1694" y="3039"/>
                    <a:pt x="2006" y="2987"/>
                    <a:pt x="2334" y="2933"/>
                  </a:cubicBezTo>
                  <a:cubicBezTo>
                    <a:pt x="2448" y="2915"/>
                    <a:pt x="2448" y="2721"/>
                    <a:pt x="2334" y="2702"/>
                  </a:cubicBezTo>
                  <a:cubicBezTo>
                    <a:pt x="2206" y="2681"/>
                    <a:pt x="2074" y="2671"/>
                    <a:pt x="1942" y="2671"/>
                  </a:cubicBezTo>
                  <a:cubicBezTo>
                    <a:pt x="1417" y="2671"/>
                    <a:pt x="872" y="2825"/>
                    <a:pt x="393" y="3010"/>
                  </a:cubicBezTo>
                  <a:cubicBezTo>
                    <a:pt x="328" y="2070"/>
                    <a:pt x="370" y="1117"/>
                    <a:pt x="369" y="175"/>
                  </a:cubicBezTo>
                  <a:cubicBezTo>
                    <a:pt x="369" y="59"/>
                    <a:pt x="279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60;p45">
              <a:extLst>
                <a:ext uri="{FF2B5EF4-FFF2-40B4-BE49-F238E27FC236}">
                  <a16:creationId xmlns:a16="http://schemas.microsoft.com/office/drawing/2014/main" id="{F96972AD-B25A-12D6-D850-D360B309F551}"/>
                </a:ext>
              </a:extLst>
            </p:cNvPr>
            <p:cNvSpPr/>
            <p:nvPr/>
          </p:nvSpPr>
          <p:spPr>
            <a:xfrm>
              <a:off x="3134850" y="1847925"/>
              <a:ext cx="50400" cy="49225"/>
            </a:xfrm>
            <a:custGeom>
              <a:avLst/>
              <a:gdLst/>
              <a:ahLst/>
              <a:cxnLst/>
              <a:rect l="l" t="t" r="r" b="b"/>
              <a:pathLst>
                <a:path w="2016" h="1969" extrusionOk="0">
                  <a:moveTo>
                    <a:pt x="1838" y="0"/>
                  </a:moveTo>
                  <a:cubicBezTo>
                    <a:pt x="1824" y="0"/>
                    <a:pt x="1809" y="3"/>
                    <a:pt x="1793" y="8"/>
                  </a:cubicBezTo>
                  <a:cubicBezTo>
                    <a:pt x="1429" y="140"/>
                    <a:pt x="1050" y="249"/>
                    <a:pt x="665" y="249"/>
                  </a:cubicBezTo>
                  <a:cubicBezTo>
                    <a:pt x="599" y="249"/>
                    <a:pt x="532" y="246"/>
                    <a:pt x="466" y="239"/>
                  </a:cubicBezTo>
                  <a:cubicBezTo>
                    <a:pt x="416" y="186"/>
                    <a:pt x="362" y="137"/>
                    <a:pt x="298" y="92"/>
                  </a:cubicBezTo>
                  <a:cubicBezTo>
                    <a:pt x="267" y="71"/>
                    <a:pt x="237" y="62"/>
                    <a:pt x="208" y="62"/>
                  </a:cubicBezTo>
                  <a:cubicBezTo>
                    <a:pt x="88" y="62"/>
                    <a:pt x="1" y="227"/>
                    <a:pt x="74" y="341"/>
                  </a:cubicBezTo>
                  <a:cubicBezTo>
                    <a:pt x="71" y="398"/>
                    <a:pt x="101" y="456"/>
                    <a:pt x="174" y="474"/>
                  </a:cubicBezTo>
                  <a:cubicBezTo>
                    <a:pt x="195" y="480"/>
                    <a:pt x="217" y="483"/>
                    <a:pt x="238" y="487"/>
                  </a:cubicBezTo>
                  <a:cubicBezTo>
                    <a:pt x="500" y="749"/>
                    <a:pt x="599" y="1166"/>
                    <a:pt x="814" y="1469"/>
                  </a:cubicBezTo>
                  <a:cubicBezTo>
                    <a:pt x="815" y="1504"/>
                    <a:pt x="817" y="1537"/>
                    <a:pt x="818" y="1572"/>
                  </a:cubicBezTo>
                  <a:cubicBezTo>
                    <a:pt x="819" y="1604"/>
                    <a:pt x="818" y="1639"/>
                    <a:pt x="819" y="1675"/>
                  </a:cubicBezTo>
                  <a:cubicBezTo>
                    <a:pt x="746" y="1724"/>
                    <a:pt x="743" y="1858"/>
                    <a:pt x="852" y="1900"/>
                  </a:cubicBezTo>
                  <a:cubicBezTo>
                    <a:pt x="970" y="1947"/>
                    <a:pt x="1089" y="1969"/>
                    <a:pt x="1202" y="1969"/>
                  </a:cubicBezTo>
                  <a:cubicBezTo>
                    <a:pt x="1520" y="1969"/>
                    <a:pt x="1805" y="1795"/>
                    <a:pt x="1970" y="1483"/>
                  </a:cubicBezTo>
                  <a:cubicBezTo>
                    <a:pt x="2015" y="1400"/>
                    <a:pt x="1978" y="1291"/>
                    <a:pt x="1883" y="1265"/>
                  </a:cubicBezTo>
                  <a:cubicBezTo>
                    <a:pt x="1754" y="1232"/>
                    <a:pt x="1629" y="1189"/>
                    <a:pt x="1507" y="1142"/>
                  </a:cubicBezTo>
                  <a:cubicBezTo>
                    <a:pt x="1733" y="871"/>
                    <a:pt x="1894" y="553"/>
                    <a:pt x="1980" y="196"/>
                  </a:cubicBezTo>
                  <a:cubicBezTo>
                    <a:pt x="2003" y="105"/>
                    <a:pt x="1932" y="0"/>
                    <a:pt x="18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61;p45">
              <a:extLst>
                <a:ext uri="{FF2B5EF4-FFF2-40B4-BE49-F238E27FC236}">
                  <a16:creationId xmlns:a16="http://schemas.microsoft.com/office/drawing/2014/main" id="{1CDC73B8-527E-D81B-D414-7A23BF35ABD6}"/>
                </a:ext>
              </a:extLst>
            </p:cNvPr>
            <p:cNvSpPr/>
            <p:nvPr/>
          </p:nvSpPr>
          <p:spPr>
            <a:xfrm>
              <a:off x="2979150" y="1756750"/>
              <a:ext cx="113450" cy="125350"/>
            </a:xfrm>
            <a:custGeom>
              <a:avLst/>
              <a:gdLst/>
              <a:ahLst/>
              <a:cxnLst/>
              <a:rect l="l" t="t" r="r" b="b"/>
              <a:pathLst>
                <a:path w="4538" h="5014" extrusionOk="0">
                  <a:moveTo>
                    <a:pt x="1857" y="0"/>
                  </a:moveTo>
                  <a:cubicBezTo>
                    <a:pt x="1790" y="0"/>
                    <a:pt x="1724" y="3"/>
                    <a:pt x="1657" y="9"/>
                  </a:cubicBezTo>
                  <a:cubicBezTo>
                    <a:pt x="1345" y="37"/>
                    <a:pt x="1007" y="169"/>
                    <a:pt x="939" y="510"/>
                  </a:cubicBezTo>
                  <a:cubicBezTo>
                    <a:pt x="873" y="850"/>
                    <a:pt x="1094" y="1182"/>
                    <a:pt x="1336" y="1452"/>
                  </a:cubicBezTo>
                  <a:cubicBezTo>
                    <a:pt x="782" y="1615"/>
                    <a:pt x="524" y="2148"/>
                    <a:pt x="880" y="2596"/>
                  </a:cubicBezTo>
                  <a:cubicBezTo>
                    <a:pt x="0" y="3017"/>
                    <a:pt x="296" y="4359"/>
                    <a:pt x="1047" y="4955"/>
                  </a:cubicBezTo>
                  <a:cubicBezTo>
                    <a:pt x="1098" y="4995"/>
                    <a:pt x="1154" y="5014"/>
                    <a:pt x="1206" y="5014"/>
                  </a:cubicBezTo>
                  <a:cubicBezTo>
                    <a:pt x="1337" y="5014"/>
                    <a:pt x="1450" y="4900"/>
                    <a:pt x="1421" y="4737"/>
                  </a:cubicBezTo>
                  <a:cubicBezTo>
                    <a:pt x="1174" y="3327"/>
                    <a:pt x="3200" y="2190"/>
                    <a:pt x="4312" y="1874"/>
                  </a:cubicBezTo>
                  <a:cubicBezTo>
                    <a:pt x="4503" y="1820"/>
                    <a:pt x="4538" y="1602"/>
                    <a:pt x="4421" y="1463"/>
                  </a:cubicBezTo>
                  <a:cubicBezTo>
                    <a:pt x="4353" y="1380"/>
                    <a:pt x="4280" y="1302"/>
                    <a:pt x="4203" y="1229"/>
                  </a:cubicBezTo>
                  <a:cubicBezTo>
                    <a:pt x="3668" y="519"/>
                    <a:pt x="2754" y="0"/>
                    <a:pt x="1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62;p45">
              <a:extLst>
                <a:ext uri="{FF2B5EF4-FFF2-40B4-BE49-F238E27FC236}">
                  <a16:creationId xmlns:a16="http://schemas.microsoft.com/office/drawing/2014/main" id="{23E60E71-87E2-9CE7-F828-D351CF5A0AE8}"/>
                </a:ext>
              </a:extLst>
            </p:cNvPr>
            <p:cNvSpPr/>
            <p:nvPr/>
          </p:nvSpPr>
          <p:spPr>
            <a:xfrm>
              <a:off x="2640800" y="1793100"/>
              <a:ext cx="525900" cy="595650"/>
            </a:xfrm>
            <a:custGeom>
              <a:avLst/>
              <a:gdLst/>
              <a:ahLst/>
              <a:cxnLst/>
              <a:rect l="l" t="t" r="r" b="b"/>
              <a:pathLst>
                <a:path w="21036" h="23826" extrusionOk="0">
                  <a:moveTo>
                    <a:pt x="17423" y="1"/>
                  </a:moveTo>
                  <a:cubicBezTo>
                    <a:pt x="17011" y="1"/>
                    <a:pt x="16583" y="137"/>
                    <a:pt x="16150" y="459"/>
                  </a:cubicBezTo>
                  <a:cubicBezTo>
                    <a:pt x="15014" y="1306"/>
                    <a:pt x="14200" y="3235"/>
                    <a:pt x="14695" y="4614"/>
                  </a:cubicBezTo>
                  <a:cubicBezTo>
                    <a:pt x="14645" y="4985"/>
                    <a:pt x="14584" y="5356"/>
                    <a:pt x="14481" y="5719"/>
                  </a:cubicBezTo>
                  <a:cubicBezTo>
                    <a:pt x="14021" y="7329"/>
                    <a:pt x="12727" y="8515"/>
                    <a:pt x="11500" y="9571"/>
                  </a:cubicBezTo>
                  <a:cubicBezTo>
                    <a:pt x="10191" y="10699"/>
                    <a:pt x="8683" y="11694"/>
                    <a:pt x="6893" y="11694"/>
                  </a:cubicBezTo>
                  <a:cubicBezTo>
                    <a:pt x="6872" y="11694"/>
                    <a:pt x="6851" y="11694"/>
                    <a:pt x="6830" y="11694"/>
                  </a:cubicBezTo>
                  <a:cubicBezTo>
                    <a:pt x="5932" y="11682"/>
                    <a:pt x="5104" y="11212"/>
                    <a:pt x="4202" y="11176"/>
                  </a:cubicBezTo>
                  <a:cubicBezTo>
                    <a:pt x="4175" y="11175"/>
                    <a:pt x="4148" y="11175"/>
                    <a:pt x="4121" y="11175"/>
                  </a:cubicBezTo>
                  <a:cubicBezTo>
                    <a:pt x="3370" y="11175"/>
                    <a:pt x="2937" y="11600"/>
                    <a:pt x="2843" y="12253"/>
                  </a:cubicBezTo>
                  <a:cubicBezTo>
                    <a:pt x="2347" y="12002"/>
                    <a:pt x="1744" y="11741"/>
                    <a:pt x="1239" y="11741"/>
                  </a:cubicBezTo>
                  <a:cubicBezTo>
                    <a:pt x="752" y="11741"/>
                    <a:pt x="358" y="11985"/>
                    <a:pt x="241" y="12718"/>
                  </a:cubicBezTo>
                  <a:cubicBezTo>
                    <a:pt x="0" y="14227"/>
                    <a:pt x="1333" y="14883"/>
                    <a:pt x="2406" y="15626"/>
                  </a:cubicBezTo>
                  <a:lnTo>
                    <a:pt x="2405" y="15626"/>
                  </a:lnTo>
                  <a:cubicBezTo>
                    <a:pt x="2208" y="15687"/>
                    <a:pt x="2043" y="15810"/>
                    <a:pt x="1961" y="16038"/>
                  </a:cubicBezTo>
                  <a:cubicBezTo>
                    <a:pt x="1798" y="16486"/>
                    <a:pt x="2096" y="17020"/>
                    <a:pt x="2314" y="17394"/>
                  </a:cubicBezTo>
                  <a:cubicBezTo>
                    <a:pt x="2952" y="18487"/>
                    <a:pt x="3853" y="19462"/>
                    <a:pt x="4777" y="20318"/>
                  </a:cubicBezTo>
                  <a:cubicBezTo>
                    <a:pt x="6956" y="22337"/>
                    <a:pt x="9712" y="23825"/>
                    <a:pt x="12612" y="23825"/>
                  </a:cubicBezTo>
                  <a:cubicBezTo>
                    <a:pt x="13554" y="23825"/>
                    <a:pt x="14510" y="23668"/>
                    <a:pt x="15468" y="23322"/>
                  </a:cubicBezTo>
                  <a:cubicBezTo>
                    <a:pt x="17241" y="22679"/>
                    <a:pt x="18711" y="21461"/>
                    <a:pt x="19671" y="19838"/>
                  </a:cubicBezTo>
                  <a:cubicBezTo>
                    <a:pt x="20742" y="18027"/>
                    <a:pt x="20991" y="15947"/>
                    <a:pt x="20850" y="13879"/>
                  </a:cubicBezTo>
                  <a:cubicBezTo>
                    <a:pt x="20696" y="11612"/>
                    <a:pt x="19995" y="9307"/>
                    <a:pt x="20204" y="7030"/>
                  </a:cubicBezTo>
                  <a:cubicBezTo>
                    <a:pt x="20293" y="6075"/>
                    <a:pt x="20730" y="5240"/>
                    <a:pt x="20898" y="4311"/>
                  </a:cubicBezTo>
                  <a:cubicBezTo>
                    <a:pt x="21036" y="3554"/>
                    <a:pt x="20739" y="2879"/>
                    <a:pt x="20351" y="2241"/>
                  </a:cubicBezTo>
                  <a:cubicBezTo>
                    <a:pt x="19701" y="1173"/>
                    <a:pt x="18632" y="1"/>
                    <a:pt x="174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563;p45">
              <a:extLst>
                <a:ext uri="{FF2B5EF4-FFF2-40B4-BE49-F238E27FC236}">
                  <a16:creationId xmlns:a16="http://schemas.microsoft.com/office/drawing/2014/main" id="{1BA37402-3E7E-CCA4-290C-953EFB14C26E}"/>
                </a:ext>
              </a:extLst>
            </p:cNvPr>
            <p:cNvSpPr/>
            <p:nvPr/>
          </p:nvSpPr>
          <p:spPr>
            <a:xfrm>
              <a:off x="2764450" y="2005325"/>
              <a:ext cx="297075" cy="295900"/>
            </a:xfrm>
            <a:custGeom>
              <a:avLst/>
              <a:gdLst/>
              <a:ahLst/>
              <a:cxnLst/>
              <a:rect l="l" t="t" r="r" b="b"/>
              <a:pathLst>
                <a:path w="11883" h="11836" extrusionOk="0">
                  <a:moveTo>
                    <a:pt x="9173" y="620"/>
                  </a:moveTo>
                  <a:cubicBezTo>
                    <a:pt x="10078" y="620"/>
                    <a:pt x="10812" y="1350"/>
                    <a:pt x="11146" y="2803"/>
                  </a:cubicBezTo>
                  <a:cubicBezTo>
                    <a:pt x="11554" y="4573"/>
                    <a:pt x="11172" y="6312"/>
                    <a:pt x="10247" y="7855"/>
                  </a:cubicBezTo>
                  <a:cubicBezTo>
                    <a:pt x="9307" y="9423"/>
                    <a:pt x="7954" y="10732"/>
                    <a:pt x="6130" y="11151"/>
                  </a:cubicBezTo>
                  <a:cubicBezTo>
                    <a:pt x="5669" y="11257"/>
                    <a:pt x="5159" y="11332"/>
                    <a:pt x="4652" y="11332"/>
                  </a:cubicBezTo>
                  <a:cubicBezTo>
                    <a:pt x="4060" y="11332"/>
                    <a:pt x="3473" y="11230"/>
                    <a:pt x="2975" y="10956"/>
                  </a:cubicBezTo>
                  <a:cubicBezTo>
                    <a:pt x="2695" y="10803"/>
                    <a:pt x="2434" y="10595"/>
                    <a:pt x="2234" y="10344"/>
                  </a:cubicBezTo>
                  <a:cubicBezTo>
                    <a:pt x="2177" y="10273"/>
                    <a:pt x="2001" y="10072"/>
                    <a:pt x="2018" y="9966"/>
                  </a:cubicBezTo>
                  <a:cubicBezTo>
                    <a:pt x="2051" y="9754"/>
                    <a:pt x="2323" y="9777"/>
                    <a:pt x="2504" y="9768"/>
                  </a:cubicBezTo>
                  <a:cubicBezTo>
                    <a:pt x="2799" y="9756"/>
                    <a:pt x="2820" y="9383"/>
                    <a:pt x="2570" y="9282"/>
                  </a:cubicBezTo>
                  <a:cubicBezTo>
                    <a:pt x="1985" y="9046"/>
                    <a:pt x="1292" y="8825"/>
                    <a:pt x="851" y="8347"/>
                  </a:cubicBezTo>
                  <a:cubicBezTo>
                    <a:pt x="624" y="8100"/>
                    <a:pt x="355" y="7538"/>
                    <a:pt x="588" y="7210"/>
                  </a:cubicBezTo>
                  <a:cubicBezTo>
                    <a:pt x="672" y="7092"/>
                    <a:pt x="783" y="7049"/>
                    <a:pt x="904" y="7049"/>
                  </a:cubicBezTo>
                  <a:cubicBezTo>
                    <a:pt x="994" y="7049"/>
                    <a:pt x="1089" y="7073"/>
                    <a:pt x="1183" y="7108"/>
                  </a:cubicBezTo>
                  <a:cubicBezTo>
                    <a:pt x="1329" y="7209"/>
                    <a:pt x="1486" y="7292"/>
                    <a:pt x="1649" y="7354"/>
                  </a:cubicBezTo>
                  <a:cubicBezTo>
                    <a:pt x="1680" y="7365"/>
                    <a:pt x="1708" y="7370"/>
                    <a:pt x="1735" y="7370"/>
                  </a:cubicBezTo>
                  <a:cubicBezTo>
                    <a:pt x="1950" y="7370"/>
                    <a:pt x="2037" y="7031"/>
                    <a:pt x="1840" y="6903"/>
                  </a:cubicBezTo>
                  <a:cubicBezTo>
                    <a:pt x="1703" y="6816"/>
                    <a:pt x="1546" y="6729"/>
                    <a:pt x="1382" y="6663"/>
                  </a:cubicBezTo>
                  <a:cubicBezTo>
                    <a:pt x="970" y="6367"/>
                    <a:pt x="675" y="5889"/>
                    <a:pt x="806" y="5369"/>
                  </a:cubicBezTo>
                  <a:cubicBezTo>
                    <a:pt x="983" y="4661"/>
                    <a:pt x="1730" y="4540"/>
                    <a:pt x="2345" y="4520"/>
                  </a:cubicBezTo>
                  <a:cubicBezTo>
                    <a:pt x="3335" y="4489"/>
                    <a:pt x="4167" y="4542"/>
                    <a:pt x="4971" y="3892"/>
                  </a:cubicBezTo>
                  <a:cubicBezTo>
                    <a:pt x="5740" y="3268"/>
                    <a:pt x="6344" y="2462"/>
                    <a:pt x="7034" y="1758"/>
                  </a:cubicBezTo>
                  <a:cubicBezTo>
                    <a:pt x="7780" y="998"/>
                    <a:pt x="8521" y="620"/>
                    <a:pt x="9173" y="620"/>
                  </a:cubicBezTo>
                  <a:close/>
                  <a:moveTo>
                    <a:pt x="9346" y="1"/>
                  </a:moveTo>
                  <a:cubicBezTo>
                    <a:pt x="9167" y="1"/>
                    <a:pt x="8978" y="35"/>
                    <a:pt x="8777" y="109"/>
                  </a:cubicBezTo>
                  <a:cubicBezTo>
                    <a:pt x="8051" y="174"/>
                    <a:pt x="7390" y="726"/>
                    <a:pt x="6875" y="1228"/>
                  </a:cubicBezTo>
                  <a:cubicBezTo>
                    <a:pt x="6032" y="2048"/>
                    <a:pt x="5305" y="3236"/>
                    <a:pt x="4249" y="3802"/>
                  </a:cubicBezTo>
                  <a:cubicBezTo>
                    <a:pt x="3837" y="4023"/>
                    <a:pt x="3361" y="4049"/>
                    <a:pt x="2879" y="4049"/>
                  </a:cubicBezTo>
                  <a:cubicBezTo>
                    <a:pt x="2729" y="4049"/>
                    <a:pt x="2578" y="4047"/>
                    <a:pt x="2429" y="4047"/>
                  </a:cubicBezTo>
                  <a:cubicBezTo>
                    <a:pt x="1732" y="4047"/>
                    <a:pt x="1059" y="4102"/>
                    <a:pt x="586" y="4725"/>
                  </a:cubicBezTo>
                  <a:cubicBezTo>
                    <a:pt x="117" y="5344"/>
                    <a:pt x="239" y="6047"/>
                    <a:pt x="640" y="6588"/>
                  </a:cubicBezTo>
                  <a:cubicBezTo>
                    <a:pt x="574" y="6606"/>
                    <a:pt x="509" y="6633"/>
                    <a:pt x="445" y="6669"/>
                  </a:cubicBezTo>
                  <a:cubicBezTo>
                    <a:pt x="65" y="6895"/>
                    <a:pt x="0" y="7364"/>
                    <a:pt x="52" y="7764"/>
                  </a:cubicBezTo>
                  <a:cubicBezTo>
                    <a:pt x="169" y="8677"/>
                    <a:pt x="969" y="9142"/>
                    <a:pt x="1764" y="9485"/>
                  </a:cubicBezTo>
                  <a:cubicBezTo>
                    <a:pt x="1551" y="9637"/>
                    <a:pt x="1447" y="9877"/>
                    <a:pt x="1589" y="10235"/>
                  </a:cubicBezTo>
                  <a:cubicBezTo>
                    <a:pt x="1837" y="10861"/>
                    <a:pt x="2534" y="11348"/>
                    <a:pt x="3139" y="11574"/>
                  </a:cubicBezTo>
                  <a:cubicBezTo>
                    <a:pt x="3623" y="11754"/>
                    <a:pt x="4152" y="11835"/>
                    <a:pt x="4692" y="11835"/>
                  </a:cubicBezTo>
                  <a:cubicBezTo>
                    <a:pt x="5991" y="11835"/>
                    <a:pt x="7360" y="11365"/>
                    <a:pt x="8343" y="10663"/>
                  </a:cubicBezTo>
                  <a:cubicBezTo>
                    <a:pt x="9834" y="9597"/>
                    <a:pt x="10973" y="7868"/>
                    <a:pt x="11468" y="6113"/>
                  </a:cubicBezTo>
                  <a:cubicBezTo>
                    <a:pt x="11883" y="4643"/>
                    <a:pt x="11752" y="3060"/>
                    <a:pt x="11175" y="1652"/>
                  </a:cubicBezTo>
                  <a:cubicBezTo>
                    <a:pt x="10829" y="806"/>
                    <a:pt x="10216" y="1"/>
                    <a:pt x="93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64;p45">
              <a:extLst>
                <a:ext uri="{FF2B5EF4-FFF2-40B4-BE49-F238E27FC236}">
                  <a16:creationId xmlns:a16="http://schemas.microsoft.com/office/drawing/2014/main" id="{96670226-6E6D-2316-8265-733F12C466F6}"/>
                </a:ext>
              </a:extLst>
            </p:cNvPr>
            <p:cNvSpPr/>
            <p:nvPr/>
          </p:nvSpPr>
          <p:spPr>
            <a:xfrm>
              <a:off x="2913575" y="2372575"/>
              <a:ext cx="85575" cy="119975"/>
            </a:xfrm>
            <a:custGeom>
              <a:avLst/>
              <a:gdLst/>
              <a:ahLst/>
              <a:cxnLst/>
              <a:rect l="l" t="t" r="r" b="b"/>
              <a:pathLst>
                <a:path w="3423" h="4799" extrusionOk="0">
                  <a:moveTo>
                    <a:pt x="216" y="1"/>
                  </a:moveTo>
                  <a:cubicBezTo>
                    <a:pt x="112" y="1"/>
                    <a:pt x="7" y="68"/>
                    <a:pt x="7" y="202"/>
                  </a:cubicBezTo>
                  <a:cubicBezTo>
                    <a:pt x="2" y="1411"/>
                    <a:pt x="8" y="2620"/>
                    <a:pt x="0" y="3828"/>
                  </a:cubicBezTo>
                  <a:lnTo>
                    <a:pt x="1" y="3828"/>
                  </a:lnTo>
                  <a:cubicBezTo>
                    <a:pt x="0" y="3952"/>
                    <a:pt x="92" y="4040"/>
                    <a:pt x="204" y="4062"/>
                  </a:cubicBezTo>
                  <a:cubicBezTo>
                    <a:pt x="221" y="4114"/>
                    <a:pt x="256" y="4161"/>
                    <a:pt x="318" y="4186"/>
                  </a:cubicBezTo>
                  <a:cubicBezTo>
                    <a:pt x="909" y="4434"/>
                    <a:pt x="1535" y="4590"/>
                    <a:pt x="2144" y="4789"/>
                  </a:cubicBezTo>
                  <a:cubicBezTo>
                    <a:pt x="2165" y="4796"/>
                    <a:pt x="2185" y="4799"/>
                    <a:pt x="2203" y="4799"/>
                  </a:cubicBezTo>
                  <a:cubicBezTo>
                    <a:pt x="2384" y="4799"/>
                    <a:pt x="2442" y="4503"/>
                    <a:pt x="2241" y="4435"/>
                  </a:cubicBezTo>
                  <a:cubicBezTo>
                    <a:pt x="1930" y="4331"/>
                    <a:pt x="1617" y="4234"/>
                    <a:pt x="1304" y="4133"/>
                  </a:cubicBezTo>
                  <a:lnTo>
                    <a:pt x="1304" y="4133"/>
                  </a:lnTo>
                  <a:cubicBezTo>
                    <a:pt x="1480" y="4140"/>
                    <a:pt x="1656" y="4145"/>
                    <a:pt x="1832" y="4145"/>
                  </a:cubicBezTo>
                  <a:cubicBezTo>
                    <a:pt x="2335" y="4145"/>
                    <a:pt x="2835" y="4106"/>
                    <a:pt x="3293" y="3982"/>
                  </a:cubicBezTo>
                  <a:cubicBezTo>
                    <a:pt x="3421" y="3947"/>
                    <a:pt x="3422" y="3756"/>
                    <a:pt x="3293" y="3721"/>
                  </a:cubicBezTo>
                  <a:cubicBezTo>
                    <a:pt x="2833" y="3599"/>
                    <a:pt x="2341" y="3571"/>
                    <a:pt x="1844" y="3571"/>
                  </a:cubicBezTo>
                  <a:cubicBezTo>
                    <a:pt x="1760" y="3571"/>
                    <a:pt x="1676" y="3572"/>
                    <a:pt x="1592" y="3573"/>
                  </a:cubicBezTo>
                  <a:cubicBezTo>
                    <a:pt x="1948" y="3499"/>
                    <a:pt x="2309" y="3438"/>
                    <a:pt x="2686" y="3376"/>
                  </a:cubicBezTo>
                  <a:cubicBezTo>
                    <a:pt x="2818" y="3355"/>
                    <a:pt x="2817" y="3132"/>
                    <a:pt x="2686" y="3110"/>
                  </a:cubicBezTo>
                  <a:cubicBezTo>
                    <a:pt x="2539" y="3085"/>
                    <a:pt x="2389" y="3074"/>
                    <a:pt x="2237" y="3074"/>
                  </a:cubicBezTo>
                  <a:cubicBezTo>
                    <a:pt x="1633" y="3074"/>
                    <a:pt x="1004" y="3252"/>
                    <a:pt x="451" y="3466"/>
                  </a:cubicBezTo>
                  <a:cubicBezTo>
                    <a:pt x="376" y="2382"/>
                    <a:pt x="426" y="1286"/>
                    <a:pt x="424" y="202"/>
                  </a:cubicBezTo>
                  <a:cubicBezTo>
                    <a:pt x="424" y="68"/>
                    <a:pt x="320" y="1"/>
                    <a:pt x="2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65;p45">
              <a:extLst>
                <a:ext uri="{FF2B5EF4-FFF2-40B4-BE49-F238E27FC236}">
                  <a16:creationId xmlns:a16="http://schemas.microsoft.com/office/drawing/2014/main" id="{F725AB02-442A-550F-757B-38D8429C4E54}"/>
                </a:ext>
              </a:extLst>
            </p:cNvPr>
            <p:cNvSpPr/>
            <p:nvPr/>
          </p:nvSpPr>
          <p:spPr>
            <a:xfrm>
              <a:off x="3101725" y="2154200"/>
              <a:ext cx="40100" cy="48000"/>
            </a:xfrm>
            <a:custGeom>
              <a:avLst/>
              <a:gdLst/>
              <a:ahLst/>
              <a:cxnLst/>
              <a:rect l="l" t="t" r="r" b="b"/>
              <a:pathLst>
                <a:path w="1604" h="1920" extrusionOk="0">
                  <a:moveTo>
                    <a:pt x="1313" y="0"/>
                  </a:moveTo>
                  <a:cubicBezTo>
                    <a:pt x="1232" y="0"/>
                    <a:pt x="1158" y="52"/>
                    <a:pt x="1167" y="158"/>
                  </a:cubicBezTo>
                  <a:cubicBezTo>
                    <a:pt x="1210" y="628"/>
                    <a:pt x="1267" y="1223"/>
                    <a:pt x="847" y="1506"/>
                  </a:cubicBezTo>
                  <a:cubicBezTo>
                    <a:pt x="527" y="1100"/>
                    <a:pt x="583" y="702"/>
                    <a:pt x="689" y="198"/>
                  </a:cubicBezTo>
                  <a:cubicBezTo>
                    <a:pt x="714" y="83"/>
                    <a:pt x="632" y="10"/>
                    <a:pt x="543" y="10"/>
                  </a:cubicBezTo>
                  <a:cubicBezTo>
                    <a:pt x="495" y="10"/>
                    <a:pt x="444" y="32"/>
                    <a:pt x="408" y="81"/>
                  </a:cubicBezTo>
                  <a:cubicBezTo>
                    <a:pt x="1" y="634"/>
                    <a:pt x="244" y="1414"/>
                    <a:pt x="676" y="1869"/>
                  </a:cubicBezTo>
                  <a:cubicBezTo>
                    <a:pt x="710" y="1905"/>
                    <a:pt x="753" y="1920"/>
                    <a:pt x="798" y="1920"/>
                  </a:cubicBezTo>
                  <a:cubicBezTo>
                    <a:pt x="832" y="1920"/>
                    <a:pt x="866" y="1911"/>
                    <a:pt x="898" y="1898"/>
                  </a:cubicBezTo>
                  <a:cubicBezTo>
                    <a:pt x="1604" y="1596"/>
                    <a:pt x="1584" y="807"/>
                    <a:pt x="1499" y="158"/>
                  </a:cubicBezTo>
                  <a:cubicBezTo>
                    <a:pt x="1485" y="54"/>
                    <a:pt x="1396" y="0"/>
                    <a:pt x="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66;p45">
              <a:extLst>
                <a:ext uri="{FF2B5EF4-FFF2-40B4-BE49-F238E27FC236}">
                  <a16:creationId xmlns:a16="http://schemas.microsoft.com/office/drawing/2014/main" id="{0A286F22-5B92-3551-74EC-52B589A5FE8A}"/>
                </a:ext>
              </a:extLst>
            </p:cNvPr>
            <p:cNvSpPr/>
            <p:nvPr/>
          </p:nvSpPr>
          <p:spPr>
            <a:xfrm>
              <a:off x="3073200" y="2198425"/>
              <a:ext cx="31950" cy="36925"/>
            </a:xfrm>
            <a:custGeom>
              <a:avLst/>
              <a:gdLst/>
              <a:ahLst/>
              <a:cxnLst/>
              <a:rect l="l" t="t" r="r" b="b"/>
              <a:pathLst>
                <a:path w="1278" h="1477" extrusionOk="0">
                  <a:moveTo>
                    <a:pt x="359" y="0"/>
                  </a:moveTo>
                  <a:cubicBezTo>
                    <a:pt x="340" y="0"/>
                    <a:pt x="322" y="4"/>
                    <a:pt x="306" y="14"/>
                  </a:cubicBezTo>
                  <a:lnTo>
                    <a:pt x="308" y="14"/>
                  </a:lnTo>
                  <a:cubicBezTo>
                    <a:pt x="58" y="168"/>
                    <a:pt x="1" y="575"/>
                    <a:pt x="72" y="840"/>
                  </a:cubicBezTo>
                  <a:cubicBezTo>
                    <a:pt x="159" y="1161"/>
                    <a:pt x="415" y="1355"/>
                    <a:pt x="714" y="1468"/>
                  </a:cubicBezTo>
                  <a:cubicBezTo>
                    <a:pt x="730" y="1474"/>
                    <a:pt x="747" y="1477"/>
                    <a:pt x="763" y="1477"/>
                  </a:cubicBezTo>
                  <a:cubicBezTo>
                    <a:pt x="829" y="1477"/>
                    <a:pt x="892" y="1432"/>
                    <a:pt x="929" y="1380"/>
                  </a:cubicBezTo>
                  <a:cubicBezTo>
                    <a:pt x="1018" y="1254"/>
                    <a:pt x="1100" y="1124"/>
                    <a:pt x="1185" y="994"/>
                  </a:cubicBezTo>
                  <a:cubicBezTo>
                    <a:pt x="1277" y="851"/>
                    <a:pt x="1147" y="716"/>
                    <a:pt x="1014" y="716"/>
                  </a:cubicBezTo>
                  <a:cubicBezTo>
                    <a:pt x="957" y="716"/>
                    <a:pt x="899" y="741"/>
                    <a:pt x="858" y="803"/>
                  </a:cubicBezTo>
                  <a:cubicBezTo>
                    <a:pt x="806" y="883"/>
                    <a:pt x="752" y="964"/>
                    <a:pt x="698" y="1045"/>
                  </a:cubicBezTo>
                  <a:cubicBezTo>
                    <a:pt x="553" y="959"/>
                    <a:pt x="452" y="834"/>
                    <a:pt x="427" y="652"/>
                  </a:cubicBezTo>
                  <a:cubicBezTo>
                    <a:pt x="403" y="455"/>
                    <a:pt x="492" y="271"/>
                    <a:pt x="464" y="77"/>
                  </a:cubicBezTo>
                  <a:cubicBezTo>
                    <a:pt x="457" y="28"/>
                    <a:pt x="407" y="0"/>
                    <a:pt x="3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67;p45">
              <a:extLst>
                <a:ext uri="{FF2B5EF4-FFF2-40B4-BE49-F238E27FC236}">
                  <a16:creationId xmlns:a16="http://schemas.microsoft.com/office/drawing/2014/main" id="{9A764CB6-C555-7132-ECE5-9A024B260584}"/>
                </a:ext>
              </a:extLst>
            </p:cNvPr>
            <p:cNvSpPr/>
            <p:nvPr/>
          </p:nvSpPr>
          <p:spPr>
            <a:xfrm>
              <a:off x="3029200" y="1896950"/>
              <a:ext cx="24500" cy="30750"/>
            </a:xfrm>
            <a:custGeom>
              <a:avLst/>
              <a:gdLst/>
              <a:ahLst/>
              <a:cxnLst/>
              <a:rect l="l" t="t" r="r" b="b"/>
              <a:pathLst>
                <a:path w="980" h="1230" extrusionOk="0">
                  <a:moveTo>
                    <a:pt x="280" y="0"/>
                  </a:moveTo>
                  <a:cubicBezTo>
                    <a:pt x="218" y="0"/>
                    <a:pt x="153" y="36"/>
                    <a:pt x="126" y="106"/>
                  </a:cubicBezTo>
                  <a:cubicBezTo>
                    <a:pt x="1" y="432"/>
                    <a:pt x="93" y="849"/>
                    <a:pt x="251" y="1147"/>
                  </a:cubicBezTo>
                  <a:cubicBezTo>
                    <a:pt x="277" y="1198"/>
                    <a:pt x="338" y="1229"/>
                    <a:pt x="396" y="1229"/>
                  </a:cubicBezTo>
                  <a:cubicBezTo>
                    <a:pt x="411" y="1229"/>
                    <a:pt x="425" y="1227"/>
                    <a:pt x="439" y="1223"/>
                  </a:cubicBezTo>
                  <a:cubicBezTo>
                    <a:pt x="632" y="1166"/>
                    <a:pt x="806" y="1069"/>
                    <a:pt x="894" y="878"/>
                  </a:cubicBezTo>
                  <a:cubicBezTo>
                    <a:pt x="979" y="695"/>
                    <a:pt x="966" y="477"/>
                    <a:pt x="967" y="278"/>
                  </a:cubicBezTo>
                  <a:cubicBezTo>
                    <a:pt x="968" y="171"/>
                    <a:pt x="885" y="117"/>
                    <a:pt x="801" y="117"/>
                  </a:cubicBezTo>
                  <a:cubicBezTo>
                    <a:pt x="718" y="117"/>
                    <a:pt x="634" y="171"/>
                    <a:pt x="633" y="278"/>
                  </a:cubicBezTo>
                  <a:cubicBezTo>
                    <a:pt x="631" y="511"/>
                    <a:pt x="652" y="723"/>
                    <a:pt x="480" y="842"/>
                  </a:cubicBezTo>
                  <a:cubicBezTo>
                    <a:pt x="403" y="614"/>
                    <a:pt x="425" y="396"/>
                    <a:pt x="423" y="146"/>
                  </a:cubicBezTo>
                  <a:cubicBezTo>
                    <a:pt x="422" y="49"/>
                    <a:pt x="353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68;p45">
              <a:extLst>
                <a:ext uri="{FF2B5EF4-FFF2-40B4-BE49-F238E27FC236}">
                  <a16:creationId xmlns:a16="http://schemas.microsoft.com/office/drawing/2014/main" id="{4034B949-234A-AEB0-43B3-6BB401240991}"/>
                </a:ext>
              </a:extLst>
            </p:cNvPr>
            <p:cNvSpPr/>
            <p:nvPr/>
          </p:nvSpPr>
          <p:spPr>
            <a:xfrm>
              <a:off x="3014175" y="1937250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211" y="0"/>
                  </a:moveTo>
                  <a:cubicBezTo>
                    <a:pt x="127" y="0"/>
                    <a:pt x="56" y="86"/>
                    <a:pt x="35" y="177"/>
                  </a:cubicBezTo>
                  <a:cubicBezTo>
                    <a:pt x="1" y="330"/>
                    <a:pt x="9" y="493"/>
                    <a:pt x="52" y="643"/>
                  </a:cubicBezTo>
                  <a:cubicBezTo>
                    <a:pt x="120" y="871"/>
                    <a:pt x="354" y="1211"/>
                    <a:pt x="615" y="1211"/>
                  </a:cubicBezTo>
                  <a:cubicBezTo>
                    <a:pt x="661" y="1211"/>
                    <a:pt x="708" y="1201"/>
                    <a:pt x="754" y="1177"/>
                  </a:cubicBezTo>
                  <a:cubicBezTo>
                    <a:pt x="1061" y="1024"/>
                    <a:pt x="1140" y="750"/>
                    <a:pt x="1189" y="434"/>
                  </a:cubicBezTo>
                  <a:cubicBezTo>
                    <a:pt x="1211" y="289"/>
                    <a:pt x="1086" y="195"/>
                    <a:pt x="976" y="195"/>
                  </a:cubicBezTo>
                  <a:cubicBezTo>
                    <a:pt x="903" y="195"/>
                    <a:pt x="836" y="236"/>
                    <a:pt x="821" y="332"/>
                  </a:cubicBezTo>
                  <a:cubicBezTo>
                    <a:pt x="790" y="545"/>
                    <a:pt x="769" y="702"/>
                    <a:pt x="615" y="813"/>
                  </a:cubicBezTo>
                  <a:cubicBezTo>
                    <a:pt x="512" y="734"/>
                    <a:pt x="435" y="637"/>
                    <a:pt x="404" y="501"/>
                  </a:cubicBezTo>
                  <a:cubicBezTo>
                    <a:pt x="372" y="362"/>
                    <a:pt x="424" y="139"/>
                    <a:pt x="308" y="40"/>
                  </a:cubicBezTo>
                  <a:cubicBezTo>
                    <a:pt x="275" y="12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69;p45">
              <a:extLst>
                <a:ext uri="{FF2B5EF4-FFF2-40B4-BE49-F238E27FC236}">
                  <a16:creationId xmlns:a16="http://schemas.microsoft.com/office/drawing/2014/main" id="{C2667423-9538-B52C-2F7F-6F015D8AA1AA}"/>
                </a:ext>
              </a:extLst>
            </p:cNvPr>
            <p:cNvSpPr/>
            <p:nvPr/>
          </p:nvSpPr>
          <p:spPr>
            <a:xfrm>
              <a:off x="3306800" y="2395100"/>
              <a:ext cx="16550" cy="13725"/>
            </a:xfrm>
            <a:custGeom>
              <a:avLst/>
              <a:gdLst/>
              <a:ahLst/>
              <a:cxnLst/>
              <a:rect l="l" t="t" r="r" b="b"/>
              <a:pathLst>
                <a:path w="662" h="549" extrusionOk="0">
                  <a:moveTo>
                    <a:pt x="161" y="0"/>
                  </a:moveTo>
                  <a:cubicBezTo>
                    <a:pt x="66" y="0"/>
                    <a:pt x="1" y="91"/>
                    <a:pt x="19" y="188"/>
                  </a:cubicBezTo>
                  <a:cubicBezTo>
                    <a:pt x="27" y="233"/>
                    <a:pt x="28" y="284"/>
                    <a:pt x="24" y="329"/>
                  </a:cubicBezTo>
                  <a:cubicBezTo>
                    <a:pt x="18" y="383"/>
                    <a:pt x="53" y="432"/>
                    <a:pt x="99" y="461"/>
                  </a:cubicBezTo>
                  <a:cubicBezTo>
                    <a:pt x="108" y="508"/>
                    <a:pt x="148" y="548"/>
                    <a:pt x="198" y="548"/>
                  </a:cubicBezTo>
                  <a:cubicBezTo>
                    <a:pt x="214" y="548"/>
                    <a:pt x="231" y="544"/>
                    <a:pt x="249" y="534"/>
                  </a:cubicBezTo>
                  <a:cubicBezTo>
                    <a:pt x="315" y="496"/>
                    <a:pt x="384" y="461"/>
                    <a:pt x="446" y="415"/>
                  </a:cubicBezTo>
                  <a:cubicBezTo>
                    <a:pt x="516" y="363"/>
                    <a:pt x="565" y="299"/>
                    <a:pt x="616" y="227"/>
                  </a:cubicBezTo>
                  <a:cubicBezTo>
                    <a:pt x="662" y="162"/>
                    <a:pt x="614" y="68"/>
                    <a:pt x="543" y="49"/>
                  </a:cubicBezTo>
                  <a:cubicBezTo>
                    <a:pt x="431" y="19"/>
                    <a:pt x="314" y="35"/>
                    <a:pt x="202" y="6"/>
                  </a:cubicBezTo>
                  <a:cubicBezTo>
                    <a:pt x="188" y="2"/>
                    <a:pt x="174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70;p45">
              <a:extLst>
                <a:ext uri="{FF2B5EF4-FFF2-40B4-BE49-F238E27FC236}">
                  <a16:creationId xmlns:a16="http://schemas.microsoft.com/office/drawing/2014/main" id="{5B0CFA5A-63EA-6577-9A34-B194792074DD}"/>
                </a:ext>
              </a:extLst>
            </p:cNvPr>
            <p:cNvSpPr/>
            <p:nvPr/>
          </p:nvSpPr>
          <p:spPr>
            <a:xfrm>
              <a:off x="3376700" y="2404250"/>
              <a:ext cx="26950" cy="58225"/>
            </a:xfrm>
            <a:custGeom>
              <a:avLst/>
              <a:gdLst/>
              <a:ahLst/>
              <a:cxnLst/>
              <a:rect l="l" t="t" r="r" b="b"/>
              <a:pathLst>
                <a:path w="1078" h="2329" extrusionOk="0">
                  <a:moveTo>
                    <a:pt x="760" y="1"/>
                  </a:moveTo>
                  <a:cubicBezTo>
                    <a:pt x="707" y="1"/>
                    <a:pt x="656" y="34"/>
                    <a:pt x="658" y="102"/>
                  </a:cubicBezTo>
                  <a:cubicBezTo>
                    <a:pt x="677" y="755"/>
                    <a:pt x="772" y="1402"/>
                    <a:pt x="798" y="2054"/>
                  </a:cubicBezTo>
                  <a:cubicBezTo>
                    <a:pt x="675" y="2043"/>
                    <a:pt x="522" y="2022"/>
                    <a:pt x="383" y="2022"/>
                  </a:cubicBezTo>
                  <a:cubicBezTo>
                    <a:pt x="244" y="2022"/>
                    <a:pt x="119" y="2043"/>
                    <a:pt x="52" y="2114"/>
                  </a:cubicBezTo>
                  <a:cubicBezTo>
                    <a:pt x="4" y="2165"/>
                    <a:pt x="1" y="2276"/>
                    <a:pt x="78" y="2310"/>
                  </a:cubicBezTo>
                  <a:cubicBezTo>
                    <a:pt x="107" y="2322"/>
                    <a:pt x="130" y="2328"/>
                    <a:pt x="154" y="2328"/>
                  </a:cubicBezTo>
                  <a:cubicBezTo>
                    <a:pt x="171" y="2328"/>
                    <a:pt x="189" y="2325"/>
                    <a:pt x="211" y="2319"/>
                  </a:cubicBezTo>
                  <a:cubicBezTo>
                    <a:pt x="214" y="2317"/>
                    <a:pt x="217" y="2316"/>
                    <a:pt x="219" y="2315"/>
                  </a:cubicBezTo>
                  <a:cubicBezTo>
                    <a:pt x="272" y="2306"/>
                    <a:pt x="329" y="2303"/>
                    <a:pt x="386" y="2303"/>
                  </a:cubicBezTo>
                  <a:cubicBezTo>
                    <a:pt x="548" y="2303"/>
                    <a:pt x="722" y="2329"/>
                    <a:pt x="877" y="2329"/>
                  </a:cubicBezTo>
                  <a:cubicBezTo>
                    <a:pt x="898" y="2329"/>
                    <a:pt x="917" y="2328"/>
                    <a:pt x="937" y="2327"/>
                  </a:cubicBezTo>
                  <a:cubicBezTo>
                    <a:pt x="1003" y="2324"/>
                    <a:pt x="1078" y="2268"/>
                    <a:pt x="1070" y="2194"/>
                  </a:cubicBezTo>
                  <a:cubicBezTo>
                    <a:pt x="996" y="1497"/>
                    <a:pt x="893" y="803"/>
                    <a:pt x="867" y="102"/>
                  </a:cubicBezTo>
                  <a:lnTo>
                    <a:pt x="868" y="102"/>
                  </a:lnTo>
                  <a:cubicBezTo>
                    <a:pt x="866" y="35"/>
                    <a:pt x="812" y="1"/>
                    <a:pt x="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71;p45">
              <a:extLst>
                <a:ext uri="{FF2B5EF4-FFF2-40B4-BE49-F238E27FC236}">
                  <a16:creationId xmlns:a16="http://schemas.microsoft.com/office/drawing/2014/main" id="{193EC90C-C531-A908-6E3B-3DC6FF8788BE}"/>
                </a:ext>
              </a:extLst>
            </p:cNvPr>
            <p:cNvSpPr/>
            <p:nvPr/>
          </p:nvSpPr>
          <p:spPr>
            <a:xfrm>
              <a:off x="3411850" y="2404250"/>
              <a:ext cx="27000" cy="58225"/>
            </a:xfrm>
            <a:custGeom>
              <a:avLst/>
              <a:gdLst/>
              <a:ahLst/>
              <a:cxnLst/>
              <a:rect l="l" t="t" r="r" b="b"/>
              <a:pathLst>
                <a:path w="1080" h="2329" extrusionOk="0">
                  <a:moveTo>
                    <a:pt x="760" y="1"/>
                  </a:moveTo>
                  <a:cubicBezTo>
                    <a:pt x="708" y="1"/>
                    <a:pt x="657" y="34"/>
                    <a:pt x="659" y="102"/>
                  </a:cubicBezTo>
                  <a:cubicBezTo>
                    <a:pt x="677" y="755"/>
                    <a:pt x="772" y="1402"/>
                    <a:pt x="798" y="2054"/>
                  </a:cubicBezTo>
                  <a:cubicBezTo>
                    <a:pt x="676" y="2043"/>
                    <a:pt x="522" y="2022"/>
                    <a:pt x="383" y="2022"/>
                  </a:cubicBezTo>
                  <a:cubicBezTo>
                    <a:pt x="244" y="2022"/>
                    <a:pt x="120" y="2043"/>
                    <a:pt x="54" y="2114"/>
                  </a:cubicBezTo>
                  <a:cubicBezTo>
                    <a:pt x="4" y="2165"/>
                    <a:pt x="1" y="2276"/>
                    <a:pt x="78" y="2310"/>
                  </a:cubicBezTo>
                  <a:cubicBezTo>
                    <a:pt x="108" y="2322"/>
                    <a:pt x="130" y="2328"/>
                    <a:pt x="155" y="2328"/>
                  </a:cubicBezTo>
                  <a:cubicBezTo>
                    <a:pt x="172" y="2328"/>
                    <a:pt x="190" y="2325"/>
                    <a:pt x="211" y="2319"/>
                  </a:cubicBezTo>
                  <a:cubicBezTo>
                    <a:pt x="214" y="2317"/>
                    <a:pt x="217" y="2316"/>
                    <a:pt x="219" y="2315"/>
                  </a:cubicBezTo>
                  <a:cubicBezTo>
                    <a:pt x="273" y="2306"/>
                    <a:pt x="329" y="2303"/>
                    <a:pt x="386" y="2303"/>
                  </a:cubicBezTo>
                  <a:cubicBezTo>
                    <a:pt x="548" y="2303"/>
                    <a:pt x="722" y="2329"/>
                    <a:pt x="878" y="2329"/>
                  </a:cubicBezTo>
                  <a:cubicBezTo>
                    <a:pt x="898" y="2329"/>
                    <a:pt x="917" y="2328"/>
                    <a:pt x="937" y="2327"/>
                  </a:cubicBezTo>
                  <a:cubicBezTo>
                    <a:pt x="1003" y="2324"/>
                    <a:pt x="1079" y="2268"/>
                    <a:pt x="1070" y="2194"/>
                  </a:cubicBezTo>
                  <a:cubicBezTo>
                    <a:pt x="996" y="1497"/>
                    <a:pt x="893" y="803"/>
                    <a:pt x="869" y="102"/>
                  </a:cubicBezTo>
                  <a:cubicBezTo>
                    <a:pt x="866" y="35"/>
                    <a:pt x="813" y="1"/>
                    <a:pt x="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72;p45">
              <a:extLst>
                <a:ext uri="{FF2B5EF4-FFF2-40B4-BE49-F238E27FC236}">
                  <a16:creationId xmlns:a16="http://schemas.microsoft.com/office/drawing/2014/main" id="{EBBC164B-CB95-84F0-D858-9568B47F2C16}"/>
                </a:ext>
              </a:extLst>
            </p:cNvPr>
            <p:cNvSpPr/>
            <p:nvPr/>
          </p:nvSpPr>
          <p:spPr>
            <a:xfrm>
              <a:off x="3292500" y="2389050"/>
              <a:ext cx="23575" cy="24450"/>
            </a:xfrm>
            <a:custGeom>
              <a:avLst/>
              <a:gdLst/>
              <a:ahLst/>
              <a:cxnLst/>
              <a:rect l="l" t="t" r="r" b="b"/>
              <a:pathLst>
                <a:path w="943" h="978" extrusionOk="0">
                  <a:moveTo>
                    <a:pt x="220" y="0"/>
                  </a:moveTo>
                  <a:cubicBezTo>
                    <a:pt x="185" y="0"/>
                    <a:pt x="150" y="8"/>
                    <a:pt x="118" y="20"/>
                  </a:cubicBezTo>
                  <a:cubicBezTo>
                    <a:pt x="61" y="40"/>
                    <a:pt x="5" y="106"/>
                    <a:pt x="32" y="173"/>
                  </a:cubicBezTo>
                  <a:cubicBezTo>
                    <a:pt x="41" y="194"/>
                    <a:pt x="53" y="213"/>
                    <a:pt x="63" y="233"/>
                  </a:cubicBezTo>
                  <a:cubicBezTo>
                    <a:pt x="20" y="272"/>
                    <a:pt x="0" y="333"/>
                    <a:pt x="37" y="389"/>
                  </a:cubicBezTo>
                  <a:cubicBezTo>
                    <a:pt x="179" y="596"/>
                    <a:pt x="311" y="805"/>
                    <a:pt x="516" y="956"/>
                  </a:cubicBezTo>
                  <a:cubicBezTo>
                    <a:pt x="537" y="971"/>
                    <a:pt x="559" y="978"/>
                    <a:pt x="581" y="978"/>
                  </a:cubicBezTo>
                  <a:cubicBezTo>
                    <a:pt x="642" y="978"/>
                    <a:pt x="703" y="930"/>
                    <a:pt x="720" y="873"/>
                  </a:cubicBezTo>
                  <a:cubicBezTo>
                    <a:pt x="776" y="694"/>
                    <a:pt x="829" y="512"/>
                    <a:pt x="903" y="338"/>
                  </a:cubicBezTo>
                  <a:cubicBezTo>
                    <a:pt x="943" y="246"/>
                    <a:pt x="898" y="131"/>
                    <a:pt x="784" y="131"/>
                  </a:cubicBezTo>
                  <a:cubicBezTo>
                    <a:pt x="782" y="131"/>
                    <a:pt x="780" y="131"/>
                    <a:pt x="778" y="131"/>
                  </a:cubicBezTo>
                  <a:cubicBezTo>
                    <a:pt x="637" y="131"/>
                    <a:pt x="499" y="90"/>
                    <a:pt x="358" y="67"/>
                  </a:cubicBezTo>
                  <a:cubicBezTo>
                    <a:pt x="349" y="56"/>
                    <a:pt x="341" y="45"/>
                    <a:pt x="330" y="37"/>
                  </a:cubicBezTo>
                  <a:cubicBezTo>
                    <a:pt x="298" y="11"/>
                    <a:pt x="259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73;p45">
              <a:extLst>
                <a:ext uri="{FF2B5EF4-FFF2-40B4-BE49-F238E27FC236}">
                  <a16:creationId xmlns:a16="http://schemas.microsoft.com/office/drawing/2014/main" id="{ED2DDE2C-2924-0816-349A-5E3E2E414A79}"/>
                </a:ext>
              </a:extLst>
            </p:cNvPr>
            <p:cNvSpPr/>
            <p:nvPr/>
          </p:nvSpPr>
          <p:spPr>
            <a:xfrm>
              <a:off x="3262750" y="2283700"/>
              <a:ext cx="255775" cy="133025"/>
            </a:xfrm>
            <a:custGeom>
              <a:avLst/>
              <a:gdLst/>
              <a:ahLst/>
              <a:cxnLst/>
              <a:rect l="l" t="t" r="r" b="b"/>
              <a:pathLst>
                <a:path w="10231" h="5321" extrusionOk="0">
                  <a:moveTo>
                    <a:pt x="4576" y="1"/>
                  </a:moveTo>
                  <a:cubicBezTo>
                    <a:pt x="4520" y="1"/>
                    <a:pt x="4463" y="2"/>
                    <a:pt x="4407" y="6"/>
                  </a:cubicBezTo>
                  <a:cubicBezTo>
                    <a:pt x="3787" y="44"/>
                    <a:pt x="3487" y="453"/>
                    <a:pt x="2956" y="619"/>
                  </a:cubicBezTo>
                  <a:cubicBezTo>
                    <a:pt x="2835" y="657"/>
                    <a:pt x="2711" y="668"/>
                    <a:pt x="2584" y="668"/>
                  </a:cubicBezTo>
                  <a:cubicBezTo>
                    <a:pt x="2404" y="668"/>
                    <a:pt x="2218" y="646"/>
                    <a:pt x="2035" y="646"/>
                  </a:cubicBezTo>
                  <a:cubicBezTo>
                    <a:pt x="1926" y="646"/>
                    <a:pt x="1817" y="654"/>
                    <a:pt x="1710" y="680"/>
                  </a:cubicBezTo>
                  <a:cubicBezTo>
                    <a:pt x="769" y="907"/>
                    <a:pt x="0" y="1827"/>
                    <a:pt x="26" y="2807"/>
                  </a:cubicBezTo>
                  <a:cubicBezTo>
                    <a:pt x="74" y="4577"/>
                    <a:pt x="1280" y="4629"/>
                    <a:pt x="2472" y="4629"/>
                  </a:cubicBezTo>
                  <a:cubicBezTo>
                    <a:pt x="2548" y="4629"/>
                    <a:pt x="2623" y="4629"/>
                    <a:pt x="2697" y="4629"/>
                  </a:cubicBezTo>
                  <a:cubicBezTo>
                    <a:pt x="2985" y="4629"/>
                    <a:pt x="3268" y="4632"/>
                    <a:pt x="3529" y="4662"/>
                  </a:cubicBezTo>
                  <a:cubicBezTo>
                    <a:pt x="4560" y="4780"/>
                    <a:pt x="5458" y="5320"/>
                    <a:pt x="6503" y="5320"/>
                  </a:cubicBezTo>
                  <a:cubicBezTo>
                    <a:pt x="6708" y="5320"/>
                    <a:pt x="6919" y="5300"/>
                    <a:pt x="7137" y="5251"/>
                  </a:cubicBezTo>
                  <a:cubicBezTo>
                    <a:pt x="8589" y="4925"/>
                    <a:pt x="9835" y="3760"/>
                    <a:pt x="10143" y="2286"/>
                  </a:cubicBezTo>
                  <a:cubicBezTo>
                    <a:pt x="10230" y="1866"/>
                    <a:pt x="10153" y="1662"/>
                    <a:pt x="9975" y="1542"/>
                  </a:cubicBezTo>
                  <a:cubicBezTo>
                    <a:pt x="9731" y="1379"/>
                    <a:pt x="9299" y="1374"/>
                    <a:pt x="8833" y="1198"/>
                  </a:cubicBezTo>
                  <a:cubicBezTo>
                    <a:pt x="7924" y="854"/>
                    <a:pt x="7003" y="547"/>
                    <a:pt x="6069" y="276"/>
                  </a:cubicBezTo>
                  <a:cubicBezTo>
                    <a:pt x="5582" y="134"/>
                    <a:pt x="5081" y="1"/>
                    <a:pt x="45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74;p45">
              <a:extLst>
                <a:ext uri="{FF2B5EF4-FFF2-40B4-BE49-F238E27FC236}">
                  <a16:creationId xmlns:a16="http://schemas.microsoft.com/office/drawing/2014/main" id="{5EB7C926-0D02-EFC1-6111-05288D402697}"/>
                </a:ext>
              </a:extLst>
            </p:cNvPr>
            <p:cNvSpPr/>
            <p:nvPr/>
          </p:nvSpPr>
          <p:spPr>
            <a:xfrm>
              <a:off x="3353475" y="2303100"/>
              <a:ext cx="124925" cy="86800"/>
            </a:xfrm>
            <a:custGeom>
              <a:avLst/>
              <a:gdLst/>
              <a:ahLst/>
              <a:cxnLst/>
              <a:rect l="l" t="t" r="r" b="b"/>
              <a:pathLst>
                <a:path w="4997" h="3472" extrusionOk="0">
                  <a:moveTo>
                    <a:pt x="1727" y="0"/>
                  </a:moveTo>
                  <a:cubicBezTo>
                    <a:pt x="1393" y="0"/>
                    <a:pt x="1074" y="95"/>
                    <a:pt x="856" y="321"/>
                  </a:cubicBezTo>
                  <a:cubicBezTo>
                    <a:pt x="651" y="469"/>
                    <a:pt x="478" y="670"/>
                    <a:pt x="359" y="921"/>
                  </a:cubicBezTo>
                  <a:cubicBezTo>
                    <a:pt x="1" y="1683"/>
                    <a:pt x="304" y="2502"/>
                    <a:pt x="959" y="2985"/>
                  </a:cubicBezTo>
                  <a:cubicBezTo>
                    <a:pt x="1409" y="3316"/>
                    <a:pt x="1944" y="3471"/>
                    <a:pt x="2478" y="3471"/>
                  </a:cubicBezTo>
                  <a:cubicBezTo>
                    <a:pt x="3567" y="3471"/>
                    <a:pt x="4647" y="2824"/>
                    <a:pt x="4967" y="1705"/>
                  </a:cubicBezTo>
                  <a:cubicBezTo>
                    <a:pt x="4997" y="1601"/>
                    <a:pt x="4931" y="1493"/>
                    <a:pt x="4829" y="1463"/>
                  </a:cubicBezTo>
                  <a:cubicBezTo>
                    <a:pt x="4445" y="1347"/>
                    <a:pt x="4100" y="1086"/>
                    <a:pt x="3766" y="871"/>
                  </a:cubicBezTo>
                  <a:cubicBezTo>
                    <a:pt x="3356" y="608"/>
                    <a:pt x="2943" y="342"/>
                    <a:pt x="2492" y="155"/>
                  </a:cubicBezTo>
                  <a:cubicBezTo>
                    <a:pt x="2256" y="58"/>
                    <a:pt x="1987" y="0"/>
                    <a:pt x="1727" y="0"/>
                  </a:cubicBezTo>
                  <a:close/>
                </a:path>
              </a:pathLst>
            </a:custGeom>
            <a:solidFill>
              <a:srgbClr val="FFF7F3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75;p45">
              <a:extLst>
                <a:ext uri="{FF2B5EF4-FFF2-40B4-BE49-F238E27FC236}">
                  <a16:creationId xmlns:a16="http://schemas.microsoft.com/office/drawing/2014/main" id="{DA70EEC2-B783-8BBA-ACAF-5B647B8AF087}"/>
                </a:ext>
              </a:extLst>
            </p:cNvPr>
            <p:cNvSpPr/>
            <p:nvPr/>
          </p:nvSpPr>
          <p:spPr>
            <a:xfrm>
              <a:off x="3468050" y="2316100"/>
              <a:ext cx="16300" cy="18475"/>
            </a:xfrm>
            <a:custGeom>
              <a:avLst/>
              <a:gdLst/>
              <a:ahLst/>
              <a:cxnLst/>
              <a:rect l="l" t="t" r="r" b="b"/>
              <a:pathLst>
                <a:path w="652" h="739" extrusionOk="0">
                  <a:moveTo>
                    <a:pt x="140" y="0"/>
                  </a:moveTo>
                  <a:cubicBezTo>
                    <a:pt x="48" y="0"/>
                    <a:pt x="1" y="113"/>
                    <a:pt x="86" y="172"/>
                  </a:cubicBezTo>
                  <a:cubicBezTo>
                    <a:pt x="209" y="258"/>
                    <a:pt x="346" y="322"/>
                    <a:pt x="418" y="464"/>
                  </a:cubicBezTo>
                  <a:cubicBezTo>
                    <a:pt x="427" y="481"/>
                    <a:pt x="436" y="507"/>
                    <a:pt x="440" y="518"/>
                  </a:cubicBezTo>
                  <a:cubicBezTo>
                    <a:pt x="444" y="532"/>
                    <a:pt x="445" y="535"/>
                    <a:pt x="444" y="535"/>
                  </a:cubicBezTo>
                  <a:cubicBezTo>
                    <a:pt x="443" y="535"/>
                    <a:pt x="442" y="534"/>
                    <a:pt x="441" y="534"/>
                  </a:cubicBezTo>
                  <a:cubicBezTo>
                    <a:pt x="441" y="534"/>
                    <a:pt x="440" y="534"/>
                    <a:pt x="440" y="535"/>
                  </a:cubicBezTo>
                  <a:cubicBezTo>
                    <a:pt x="429" y="540"/>
                    <a:pt x="414" y="542"/>
                    <a:pt x="397" y="542"/>
                  </a:cubicBezTo>
                  <a:cubicBezTo>
                    <a:pt x="343" y="542"/>
                    <a:pt x="266" y="521"/>
                    <a:pt x="224" y="509"/>
                  </a:cubicBezTo>
                  <a:cubicBezTo>
                    <a:pt x="214" y="506"/>
                    <a:pt x="205" y="505"/>
                    <a:pt x="196" y="505"/>
                  </a:cubicBezTo>
                  <a:cubicBezTo>
                    <a:pt x="92" y="505"/>
                    <a:pt x="55" y="673"/>
                    <a:pt x="171" y="703"/>
                  </a:cubicBezTo>
                  <a:cubicBezTo>
                    <a:pt x="237" y="720"/>
                    <a:pt x="315" y="739"/>
                    <a:pt x="390" y="739"/>
                  </a:cubicBezTo>
                  <a:cubicBezTo>
                    <a:pt x="444" y="739"/>
                    <a:pt x="495" y="729"/>
                    <a:pt x="541" y="703"/>
                  </a:cubicBezTo>
                  <a:cubicBezTo>
                    <a:pt x="627" y="652"/>
                    <a:pt x="651" y="554"/>
                    <a:pt x="628" y="462"/>
                  </a:cubicBezTo>
                  <a:cubicBezTo>
                    <a:pt x="579" y="272"/>
                    <a:pt x="356" y="31"/>
                    <a:pt x="158" y="2"/>
                  </a:cubicBezTo>
                  <a:cubicBezTo>
                    <a:pt x="152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rgbClr val="FFF7F3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76;p45">
              <a:extLst>
                <a:ext uri="{FF2B5EF4-FFF2-40B4-BE49-F238E27FC236}">
                  <a16:creationId xmlns:a16="http://schemas.microsoft.com/office/drawing/2014/main" id="{D03F17EB-D180-B0E1-6F1D-CB70E8A54941}"/>
                </a:ext>
              </a:extLst>
            </p:cNvPr>
            <p:cNvSpPr/>
            <p:nvPr/>
          </p:nvSpPr>
          <p:spPr>
            <a:xfrm>
              <a:off x="3490425" y="2323225"/>
              <a:ext cx="15575" cy="18875"/>
            </a:xfrm>
            <a:custGeom>
              <a:avLst/>
              <a:gdLst/>
              <a:ahLst/>
              <a:cxnLst/>
              <a:rect l="l" t="t" r="r" b="b"/>
              <a:pathLst>
                <a:path w="623" h="755" extrusionOk="0">
                  <a:moveTo>
                    <a:pt x="139" y="1"/>
                  </a:moveTo>
                  <a:cubicBezTo>
                    <a:pt x="112" y="1"/>
                    <a:pt x="86" y="3"/>
                    <a:pt x="59" y="9"/>
                  </a:cubicBezTo>
                  <a:cubicBezTo>
                    <a:pt x="18" y="17"/>
                    <a:pt x="0" y="77"/>
                    <a:pt x="33" y="104"/>
                  </a:cubicBezTo>
                  <a:cubicBezTo>
                    <a:pt x="183" y="225"/>
                    <a:pt x="387" y="318"/>
                    <a:pt x="373" y="521"/>
                  </a:cubicBezTo>
                  <a:cubicBezTo>
                    <a:pt x="364" y="516"/>
                    <a:pt x="355" y="510"/>
                    <a:pt x="344" y="500"/>
                  </a:cubicBezTo>
                  <a:cubicBezTo>
                    <a:pt x="321" y="480"/>
                    <a:pt x="295" y="471"/>
                    <a:pt x="271" y="471"/>
                  </a:cubicBezTo>
                  <a:cubicBezTo>
                    <a:pt x="184" y="471"/>
                    <a:pt x="108" y="580"/>
                    <a:pt x="190" y="656"/>
                  </a:cubicBezTo>
                  <a:cubicBezTo>
                    <a:pt x="246" y="708"/>
                    <a:pt x="333" y="754"/>
                    <a:pt x="416" y="754"/>
                  </a:cubicBezTo>
                  <a:cubicBezTo>
                    <a:pt x="459" y="754"/>
                    <a:pt x="501" y="742"/>
                    <a:pt x="537" y="712"/>
                  </a:cubicBezTo>
                  <a:cubicBezTo>
                    <a:pt x="623" y="640"/>
                    <a:pt x="618" y="462"/>
                    <a:pt x="593" y="363"/>
                  </a:cubicBezTo>
                  <a:cubicBezTo>
                    <a:pt x="541" y="160"/>
                    <a:pt x="348" y="1"/>
                    <a:pt x="139" y="1"/>
                  </a:cubicBezTo>
                  <a:close/>
                </a:path>
              </a:pathLst>
            </a:custGeom>
            <a:solidFill>
              <a:srgbClr val="FFF7F3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77;p45">
              <a:extLst>
                <a:ext uri="{FF2B5EF4-FFF2-40B4-BE49-F238E27FC236}">
                  <a16:creationId xmlns:a16="http://schemas.microsoft.com/office/drawing/2014/main" id="{550D941A-546C-EC9B-EAA2-E1D0A8B38B1C}"/>
                </a:ext>
              </a:extLst>
            </p:cNvPr>
            <p:cNvSpPr/>
            <p:nvPr/>
          </p:nvSpPr>
          <p:spPr>
            <a:xfrm>
              <a:off x="3309575" y="2310625"/>
              <a:ext cx="16300" cy="14550"/>
            </a:xfrm>
            <a:custGeom>
              <a:avLst/>
              <a:gdLst/>
              <a:ahLst/>
              <a:cxnLst/>
              <a:rect l="l" t="t" r="r" b="b"/>
              <a:pathLst>
                <a:path w="652" h="582" extrusionOk="0">
                  <a:moveTo>
                    <a:pt x="298" y="0"/>
                  </a:moveTo>
                  <a:cubicBezTo>
                    <a:pt x="184" y="0"/>
                    <a:pt x="73" y="33"/>
                    <a:pt x="22" y="132"/>
                  </a:cubicBezTo>
                  <a:cubicBezTo>
                    <a:pt x="0" y="178"/>
                    <a:pt x="9" y="241"/>
                    <a:pt x="58" y="267"/>
                  </a:cubicBezTo>
                  <a:cubicBezTo>
                    <a:pt x="101" y="289"/>
                    <a:pt x="137" y="296"/>
                    <a:pt x="175" y="296"/>
                  </a:cubicBezTo>
                  <a:cubicBezTo>
                    <a:pt x="203" y="296"/>
                    <a:pt x="232" y="293"/>
                    <a:pt x="265" y="289"/>
                  </a:cubicBezTo>
                  <a:cubicBezTo>
                    <a:pt x="278" y="288"/>
                    <a:pt x="289" y="287"/>
                    <a:pt x="301" y="287"/>
                  </a:cubicBezTo>
                  <a:cubicBezTo>
                    <a:pt x="315" y="287"/>
                    <a:pt x="329" y="288"/>
                    <a:pt x="343" y="289"/>
                  </a:cubicBezTo>
                  <a:cubicBezTo>
                    <a:pt x="329" y="328"/>
                    <a:pt x="306" y="367"/>
                    <a:pt x="292" y="401"/>
                  </a:cubicBezTo>
                  <a:cubicBezTo>
                    <a:pt x="263" y="473"/>
                    <a:pt x="324" y="558"/>
                    <a:pt x="391" y="576"/>
                  </a:cubicBezTo>
                  <a:cubicBezTo>
                    <a:pt x="404" y="579"/>
                    <a:pt x="417" y="581"/>
                    <a:pt x="429" y="581"/>
                  </a:cubicBezTo>
                  <a:cubicBezTo>
                    <a:pt x="492" y="581"/>
                    <a:pt x="541" y="536"/>
                    <a:pt x="565" y="477"/>
                  </a:cubicBezTo>
                  <a:cubicBezTo>
                    <a:pt x="615" y="356"/>
                    <a:pt x="652" y="270"/>
                    <a:pt x="625" y="137"/>
                  </a:cubicBezTo>
                  <a:cubicBezTo>
                    <a:pt x="615" y="88"/>
                    <a:pt x="571" y="53"/>
                    <a:pt x="526" y="38"/>
                  </a:cubicBezTo>
                  <a:cubicBezTo>
                    <a:pt x="462" y="17"/>
                    <a:pt x="379" y="0"/>
                    <a:pt x="298" y="0"/>
                  </a:cubicBezTo>
                  <a:close/>
                </a:path>
              </a:pathLst>
            </a:custGeom>
            <a:solidFill>
              <a:srgbClr val="FFF7F3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78;p45">
              <a:extLst>
                <a:ext uri="{FF2B5EF4-FFF2-40B4-BE49-F238E27FC236}">
                  <a16:creationId xmlns:a16="http://schemas.microsoft.com/office/drawing/2014/main" id="{04D8D928-0A43-1487-5885-F7AAD2A140B4}"/>
                </a:ext>
              </a:extLst>
            </p:cNvPr>
            <p:cNvSpPr/>
            <p:nvPr/>
          </p:nvSpPr>
          <p:spPr>
            <a:xfrm>
              <a:off x="3173825" y="2397975"/>
              <a:ext cx="28275" cy="64500"/>
            </a:xfrm>
            <a:custGeom>
              <a:avLst/>
              <a:gdLst/>
              <a:ahLst/>
              <a:cxnLst/>
              <a:rect l="l" t="t" r="r" b="b"/>
              <a:pathLst>
                <a:path w="1131" h="2580" extrusionOk="0">
                  <a:moveTo>
                    <a:pt x="368" y="0"/>
                  </a:moveTo>
                  <a:cubicBezTo>
                    <a:pt x="314" y="0"/>
                    <a:pt x="262" y="27"/>
                    <a:pt x="253" y="88"/>
                  </a:cubicBezTo>
                  <a:cubicBezTo>
                    <a:pt x="146" y="859"/>
                    <a:pt x="0" y="1622"/>
                    <a:pt x="64" y="2405"/>
                  </a:cubicBezTo>
                  <a:cubicBezTo>
                    <a:pt x="69" y="2460"/>
                    <a:pt x="102" y="2525"/>
                    <a:pt x="163" y="2534"/>
                  </a:cubicBezTo>
                  <a:cubicBezTo>
                    <a:pt x="334" y="2561"/>
                    <a:pt x="500" y="2580"/>
                    <a:pt x="667" y="2580"/>
                  </a:cubicBezTo>
                  <a:cubicBezTo>
                    <a:pt x="771" y="2580"/>
                    <a:pt x="876" y="2572"/>
                    <a:pt x="983" y="2556"/>
                  </a:cubicBezTo>
                  <a:cubicBezTo>
                    <a:pt x="1130" y="2533"/>
                    <a:pt x="1084" y="2314"/>
                    <a:pt x="951" y="2309"/>
                  </a:cubicBezTo>
                  <a:cubicBezTo>
                    <a:pt x="740" y="2300"/>
                    <a:pt x="532" y="2306"/>
                    <a:pt x="323" y="2285"/>
                  </a:cubicBezTo>
                  <a:cubicBezTo>
                    <a:pt x="276" y="1556"/>
                    <a:pt x="401" y="843"/>
                    <a:pt x="495" y="120"/>
                  </a:cubicBezTo>
                  <a:cubicBezTo>
                    <a:pt x="505" y="43"/>
                    <a:pt x="435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79;p45">
              <a:extLst>
                <a:ext uri="{FF2B5EF4-FFF2-40B4-BE49-F238E27FC236}">
                  <a16:creationId xmlns:a16="http://schemas.microsoft.com/office/drawing/2014/main" id="{E62F2490-9F13-C28C-61DF-81926268F55E}"/>
                </a:ext>
              </a:extLst>
            </p:cNvPr>
            <p:cNvSpPr/>
            <p:nvPr/>
          </p:nvSpPr>
          <p:spPr>
            <a:xfrm>
              <a:off x="3130575" y="2397975"/>
              <a:ext cx="28300" cy="64500"/>
            </a:xfrm>
            <a:custGeom>
              <a:avLst/>
              <a:gdLst/>
              <a:ahLst/>
              <a:cxnLst/>
              <a:rect l="l" t="t" r="r" b="b"/>
              <a:pathLst>
                <a:path w="1132" h="2580" extrusionOk="0">
                  <a:moveTo>
                    <a:pt x="368" y="0"/>
                  </a:moveTo>
                  <a:cubicBezTo>
                    <a:pt x="314" y="0"/>
                    <a:pt x="262" y="27"/>
                    <a:pt x="254" y="88"/>
                  </a:cubicBezTo>
                  <a:cubicBezTo>
                    <a:pt x="146" y="859"/>
                    <a:pt x="1" y="1622"/>
                    <a:pt x="66" y="2405"/>
                  </a:cubicBezTo>
                  <a:cubicBezTo>
                    <a:pt x="70" y="2460"/>
                    <a:pt x="103" y="2525"/>
                    <a:pt x="163" y="2534"/>
                  </a:cubicBezTo>
                  <a:cubicBezTo>
                    <a:pt x="336" y="2561"/>
                    <a:pt x="501" y="2580"/>
                    <a:pt x="668" y="2580"/>
                  </a:cubicBezTo>
                  <a:cubicBezTo>
                    <a:pt x="772" y="2580"/>
                    <a:pt x="877" y="2572"/>
                    <a:pt x="985" y="2556"/>
                  </a:cubicBezTo>
                  <a:cubicBezTo>
                    <a:pt x="1132" y="2533"/>
                    <a:pt x="1085" y="2314"/>
                    <a:pt x="951" y="2309"/>
                  </a:cubicBezTo>
                  <a:cubicBezTo>
                    <a:pt x="741" y="2300"/>
                    <a:pt x="533" y="2306"/>
                    <a:pt x="323" y="2285"/>
                  </a:cubicBezTo>
                  <a:cubicBezTo>
                    <a:pt x="276" y="1556"/>
                    <a:pt x="402" y="843"/>
                    <a:pt x="496" y="120"/>
                  </a:cubicBezTo>
                  <a:cubicBezTo>
                    <a:pt x="506" y="43"/>
                    <a:pt x="435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80;p45">
              <a:extLst>
                <a:ext uri="{FF2B5EF4-FFF2-40B4-BE49-F238E27FC236}">
                  <a16:creationId xmlns:a16="http://schemas.microsoft.com/office/drawing/2014/main" id="{9EA88455-F0AF-ADA0-E589-E05666897A0C}"/>
                </a:ext>
              </a:extLst>
            </p:cNvPr>
            <p:cNvSpPr/>
            <p:nvPr/>
          </p:nvSpPr>
          <p:spPr>
            <a:xfrm>
              <a:off x="3062875" y="2215350"/>
              <a:ext cx="165450" cy="205925"/>
            </a:xfrm>
            <a:custGeom>
              <a:avLst/>
              <a:gdLst/>
              <a:ahLst/>
              <a:cxnLst/>
              <a:rect l="l" t="t" r="r" b="b"/>
              <a:pathLst>
                <a:path w="6618" h="8237" extrusionOk="0">
                  <a:moveTo>
                    <a:pt x="3589" y="1"/>
                  </a:moveTo>
                  <a:cubicBezTo>
                    <a:pt x="2720" y="1"/>
                    <a:pt x="1940" y="597"/>
                    <a:pt x="1490" y="1465"/>
                  </a:cubicBezTo>
                  <a:cubicBezTo>
                    <a:pt x="1117" y="2181"/>
                    <a:pt x="1063" y="2965"/>
                    <a:pt x="1028" y="3756"/>
                  </a:cubicBezTo>
                  <a:cubicBezTo>
                    <a:pt x="984" y="4805"/>
                    <a:pt x="806" y="5716"/>
                    <a:pt x="86" y="6523"/>
                  </a:cubicBezTo>
                  <a:cubicBezTo>
                    <a:pt x="19" y="6598"/>
                    <a:pt x="1" y="6730"/>
                    <a:pt x="86" y="6801"/>
                  </a:cubicBezTo>
                  <a:cubicBezTo>
                    <a:pt x="173" y="6876"/>
                    <a:pt x="264" y="6942"/>
                    <a:pt x="357" y="7003"/>
                  </a:cubicBezTo>
                  <a:cubicBezTo>
                    <a:pt x="1045" y="7798"/>
                    <a:pt x="1999" y="8237"/>
                    <a:pt x="2985" y="8237"/>
                  </a:cubicBezTo>
                  <a:cubicBezTo>
                    <a:pt x="3561" y="8237"/>
                    <a:pt x="4147" y="8087"/>
                    <a:pt x="4697" y="7772"/>
                  </a:cubicBezTo>
                  <a:cubicBezTo>
                    <a:pt x="6109" y="6963"/>
                    <a:pt x="6617" y="5401"/>
                    <a:pt x="6495" y="3847"/>
                  </a:cubicBezTo>
                  <a:cubicBezTo>
                    <a:pt x="6388" y="2482"/>
                    <a:pt x="5910" y="1049"/>
                    <a:pt x="4669" y="314"/>
                  </a:cubicBezTo>
                  <a:cubicBezTo>
                    <a:pt x="4305" y="98"/>
                    <a:pt x="3939" y="1"/>
                    <a:pt x="35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81;p45">
              <a:extLst>
                <a:ext uri="{FF2B5EF4-FFF2-40B4-BE49-F238E27FC236}">
                  <a16:creationId xmlns:a16="http://schemas.microsoft.com/office/drawing/2014/main" id="{3EE12973-EAA2-F612-FE08-EF633C1317D3}"/>
                </a:ext>
              </a:extLst>
            </p:cNvPr>
            <p:cNvSpPr/>
            <p:nvPr/>
          </p:nvSpPr>
          <p:spPr>
            <a:xfrm>
              <a:off x="3100050" y="2289100"/>
              <a:ext cx="83650" cy="96100"/>
            </a:xfrm>
            <a:custGeom>
              <a:avLst/>
              <a:gdLst/>
              <a:ahLst/>
              <a:cxnLst/>
              <a:rect l="l" t="t" r="r" b="b"/>
              <a:pathLst>
                <a:path w="3346" h="3844" extrusionOk="0">
                  <a:moveTo>
                    <a:pt x="2090" y="0"/>
                  </a:moveTo>
                  <a:cubicBezTo>
                    <a:pt x="2026" y="0"/>
                    <a:pt x="1976" y="37"/>
                    <a:pt x="1947" y="85"/>
                  </a:cubicBezTo>
                  <a:cubicBezTo>
                    <a:pt x="1860" y="65"/>
                    <a:pt x="1771" y="54"/>
                    <a:pt x="1681" y="54"/>
                  </a:cubicBezTo>
                  <a:cubicBezTo>
                    <a:pt x="1541" y="54"/>
                    <a:pt x="1400" y="80"/>
                    <a:pt x="1263" y="139"/>
                  </a:cubicBezTo>
                  <a:cubicBezTo>
                    <a:pt x="0" y="676"/>
                    <a:pt x="224" y="2553"/>
                    <a:pt x="109" y="3651"/>
                  </a:cubicBezTo>
                  <a:cubicBezTo>
                    <a:pt x="98" y="3755"/>
                    <a:pt x="202" y="3831"/>
                    <a:pt x="295" y="3837"/>
                  </a:cubicBezTo>
                  <a:cubicBezTo>
                    <a:pt x="368" y="3841"/>
                    <a:pt x="442" y="3843"/>
                    <a:pt x="518" y="3843"/>
                  </a:cubicBezTo>
                  <a:cubicBezTo>
                    <a:pt x="1528" y="3843"/>
                    <a:pt x="2763" y="3471"/>
                    <a:pt x="3085" y="2427"/>
                  </a:cubicBezTo>
                  <a:cubicBezTo>
                    <a:pt x="3346" y="1580"/>
                    <a:pt x="3150" y="229"/>
                    <a:pt x="2131" y="5"/>
                  </a:cubicBezTo>
                  <a:cubicBezTo>
                    <a:pt x="2117" y="2"/>
                    <a:pt x="2103" y="0"/>
                    <a:pt x="2090" y="0"/>
                  </a:cubicBezTo>
                  <a:close/>
                </a:path>
              </a:pathLst>
            </a:custGeom>
            <a:solidFill>
              <a:srgbClr val="FFF7F3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82;p45">
              <a:extLst>
                <a:ext uri="{FF2B5EF4-FFF2-40B4-BE49-F238E27FC236}">
                  <a16:creationId xmlns:a16="http://schemas.microsoft.com/office/drawing/2014/main" id="{9279F6C2-C604-843C-34CE-0AFE2C6CF052}"/>
                </a:ext>
              </a:extLst>
            </p:cNvPr>
            <p:cNvSpPr/>
            <p:nvPr/>
          </p:nvSpPr>
          <p:spPr>
            <a:xfrm>
              <a:off x="3183150" y="2349450"/>
              <a:ext cx="27400" cy="35925"/>
            </a:xfrm>
            <a:custGeom>
              <a:avLst/>
              <a:gdLst/>
              <a:ahLst/>
              <a:cxnLst/>
              <a:rect l="l" t="t" r="r" b="b"/>
              <a:pathLst>
                <a:path w="1096" h="1437" extrusionOk="0">
                  <a:moveTo>
                    <a:pt x="892" y="1"/>
                  </a:moveTo>
                  <a:cubicBezTo>
                    <a:pt x="849" y="1"/>
                    <a:pt x="804" y="49"/>
                    <a:pt x="828" y="102"/>
                  </a:cubicBezTo>
                  <a:cubicBezTo>
                    <a:pt x="913" y="300"/>
                    <a:pt x="869" y="493"/>
                    <a:pt x="738" y="625"/>
                  </a:cubicBezTo>
                  <a:cubicBezTo>
                    <a:pt x="734" y="562"/>
                    <a:pt x="723" y="498"/>
                    <a:pt x="707" y="434"/>
                  </a:cubicBezTo>
                  <a:cubicBezTo>
                    <a:pt x="695" y="390"/>
                    <a:pt x="655" y="367"/>
                    <a:pt x="616" y="367"/>
                  </a:cubicBezTo>
                  <a:cubicBezTo>
                    <a:pt x="584" y="367"/>
                    <a:pt x="553" y="381"/>
                    <a:pt x="534" y="412"/>
                  </a:cubicBezTo>
                  <a:cubicBezTo>
                    <a:pt x="430" y="585"/>
                    <a:pt x="441" y="662"/>
                    <a:pt x="476" y="859"/>
                  </a:cubicBezTo>
                  <a:cubicBezTo>
                    <a:pt x="476" y="862"/>
                    <a:pt x="477" y="864"/>
                    <a:pt x="478" y="866"/>
                  </a:cubicBezTo>
                  <a:cubicBezTo>
                    <a:pt x="417" y="1046"/>
                    <a:pt x="290" y="1187"/>
                    <a:pt x="71" y="1283"/>
                  </a:cubicBezTo>
                  <a:cubicBezTo>
                    <a:pt x="0" y="1314"/>
                    <a:pt x="32" y="1437"/>
                    <a:pt x="105" y="1437"/>
                  </a:cubicBezTo>
                  <a:cubicBezTo>
                    <a:pt x="108" y="1437"/>
                    <a:pt x="110" y="1437"/>
                    <a:pt x="112" y="1436"/>
                  </a:cubicBezTo>
                  <a:cubicBezTo>
                    <a:pt x="460" y="1397"/>
                    <a:pt x="672" y="1147"/>
                    <a:pt x="726" y="843"/>
                  </a:cubicBezTo>
                  <a:cubicBezTo>
                    <a:pt x="998" y="667"/>
                    <a:pt x="1095" y="357"/>
                    <a:pt x="941" y="35"/>
                  </a:cubicBezTo>
                  <a:cubicBezTo>
                    <a:pt x="929" y="11"/>
                    <a:pt x="911" y="1"/>
                    <a:pt x="892" y="1"/>
                  </a:cubicBezTo>
                  <a:close/>
                </a:path>
              </a:pathLst>
            </a:custGeom>
            <a:solidFill>
              <a:srgbClr val="FFF7F3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83;p45">
              <a:extLst>
                <a:ext uri="{FF2B5EF4-FFF2-40B4-BE49-F238E27FC236}">
                  <a16:creationId xmlns:a16="http://schemas.microsoft.com/office/drawing/2014/main" id="{458010DE-078F-7A7D-C496-BF4BDCAA63E5}"/>
                </a:ext>
              </a:extLst>
            </p:cNvPr>
            <p:cNvSpPr/>
            <p:nvPr/>
          </p:nvSpPr>
          <p:spPr>
            <a:xfrm>
              <a:off x="3199975" y="2246625"/>
              <a:ext cx="15550" cy="26350"/>
            </a:xfrm>
            <a:custGeom>
              <a:avLst/>
              <a:gdLst/>
              <a:ahLst/>
              <a:cxnLst/>
              <a:rect l="l" t="t" r="r" b="b"/>
              <a:pathLst>
                <a:path w="622" h="1054" extrusionOk="0">
                  <a:moveTo>
                    <a:pt x="552" y="1"/>
                  </a:moveTo>
                  <a:cubicBezTo>
                    <a:pt x="535" y="1"/>
                    <a:pt x="519" y="9"/>
                    <a:pt x="512" y="29"/>
                  </a:cubicBezTo>
                  <a:cubicBezTo>
                    <a:pt x="506" y="35"/>
                    <a:pt x="501" y="42"/>
                    <a:pt x="497" y="51"/>
                  </a:cubicBezTo>
                  <a:cubicBezTo>
                    <a:pt x="446" y="177"/>
                    <a:pt x="396" y="302"/>
                    <a:pt x="347" y="429"/>
                  </a:cubicBezTo>
                  <a:cubicBezTo>
                    <a:pt x="280" y="601"/>
                    <a:pt x="251" y="780"/>
                    <a:pt x="46" y="828"/>
                  </a:cubicBezTo>
                  <a:lnTo>
                    <a:pt x="46" y="827"/>
                  </a:lnTo>
                  <a:cubicBezTo>
                    <a:pt x="6" y="837"/>
                    <a:pt x="0" y="876"/>
                    <a:pt x="15" y="904"/>
                  </a:cubicBezTo>
                  <a:cubicBezTo>
                    <a:pt x="9" y="926"/>
                    <a:pt x="11" y="949"/>
                    <a:pt x="24" y="970"/>
                  </a:cubicBezTo>
                  <a:cubicBezTo>
                    <a:pt x="59" y="1034"/>
                    <a:pt x="147" y="1054"/>
                    <a:pt x="236" y="1054"/>
                  </a:cubicBezTo>
                  <a:cubicBezTo>
                    <a:pt x="310" y="1054"/>
                    <a:pt x="385" y="1040"/>
                    <a:pt x="432" y="1025"/>
                  </a:cubicBezTo>
                  <a:cubicBezTo>
                    <a:pt x="502" y="1003"/>
                    <a:pt x="576" y="960"/>
                    <a:pt x="553" y="874"/>
                  </a:cubicBezTo>
                  <a:cubicBezTo>
                    <a:pt x="531" y="794"/>
                    <a:pt x="438" y="724"/>
                    <a:pt x="373" y="681"/>
                  </a:cubicBezTo>
                  <a:cubicBezTo>
                    <a:pt x="357" y="672"/>
                    <a:pt x="343" y="666"/>
                    <a:pt x="329" y="665"/>
                  </a:cubicBezTo>
                  <a:cubicBezTo>
                    <a:pt x="361" y="629"/>
                    <a:pt x="390" y="592"/>
                    <a:pt x="417" y="550"/>
                  </a:cubicBezTo>
                  <a:cubicBezTo>
                    <a:pt x="505" y="405"/>
                    <a:pt x="551" y="239"/>
                    <a:pt x="610" y="83"/>
                  </a:cubicBezTo>
                  <a:cubicBezTo>
                    <a:pt x="621" y="55"/>
                    <a:pt x="611" y="35"/>
                    <a:pt x="593" y="22"/>
                  </a:cubicBezTo>
                  <a:cubicBezTo>
                    <a:pt x="584" y="9"/>
                    <a:pt x="568" y="1"/>
                    <a:pt x="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9" name="TextBox 1388">
            <a:extLst>
              <a:ext uri="{FF2B5EF4-FFF2-40B4-BE49-F238E27FC236}">
                <a16:creationId xmlns:a16="http://schemas.microsoft.com/office/drawing/2014/main" id="{05DD54B7-E0B1-C5B9-6ECE-7AFE9EA855AD}"/>
              </a:ext>
            </a:extLst>
          </p:cNvPr>
          <p:cNvSpPr txBox="1"/>
          <p:nvPr/>
        </p:nvSpPr>
        <p:spPr>
          <a:xfrm>
            <a:off x="357575" y="494211"/>
            <a:ext cx="8961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dirty="0">
                <a:solidFill>
                  <a:schemeClr val="tx1">
                    <a:lumMod val="50000"/>
                  </a:schemeClr>
                </a:solidFill>
                <a:latin typeface="Abril Fatface" panose="02000503000000020003" pitchFamily="2" charset="0"/>
              </a:rPr>
              <a:t>Objective</a:t>
            </a:r>
            <a:endParaRPr lang="en-IN" sz="48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390" name="Google Shape;698;p30">
            <a:extLst>
              <a:ext uri="{FF2B5EF4-FFF2-40B4-BE49-F238E27FC236}">
                <a16:creationId xmlns:a16="http://schemas.microsoft.com/office/drawing/2014/main" id="{DBDFA027-70AB-18F0-33D0-49C6A86B969B}"/>
              </a:ext>
            </a:extLst>
          </p:cNvPr>
          <p:cNvCxnSpPr/>
          <p:nvPr/>
        </p:nvCxnSpPr>
        <p:spPr>
          <a:xfrm>
            <a:off x="432750" y="1151835"/>
            <a:ext cx="605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2" name="TextBox 1391">
            <a:extLst>
              <a:ext uri="{FF2B5EF4-FFF2-40B4-BE49-F238E27FC236}">
                <a16:creationId xmlns:a16="http://schemas.microsoft.com/office/drawing/2014/main" id="{01278701-6AC0-0F6F-AF1B-5C5D6E62E69F}"/>
              </a:ext>
            </a:extLst>
          </p:cNvPr>
          <p:cNvSpPr txBox="1"/>
          <p:nvPr/>
        </p:nvSpPr>
        <p:spPr>
          <a:xfrm>
            <a:off x="373708" y="1563148"/>
            <a:ext cx="67812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3">
                    <a:lumMod val="50000"/>
                  </a:schemeClr>
                </a:solidFill>
                <a:latin typeface="Amasis MT Pro Black" panose="02040A04050005020304" pitchFamily="18" charset="0"/>
              </a:rPr>
              <a:t>To analyze historical crop production trends across different regions and time periods.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accent3">
                  <a:lumMod val="50000"/>
                </a:schemeClr>
              </a:solidFill>
              <a:latin typeface="Amasis MT Pro Black" panose="02040A040500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3">
                    <a:lumMod val="50000"/>
                  </a:schemeClr>
                </a:solidFill>
                <a:latin typeface="Amasis MT Pro Black" panose="02040A04050005020304" pitchFamily="18" charset="0"/>
              </a:rPr>
              <a:t>To identify key factors, such as season, crop type, and geography, that influence crop production.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accent3">
                  <a:lumMod val="50000"/>
                </a:schemeClr>
              </a:solidFill>
              <a:latin typeface="Amasis MT Pro Black" panose="02040A040500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3">
                    <a:lumMod val="50000"/>
                  </a:schemeClr>
                </a:solidFill>
                <a:latin typeface="Amasis MT Pro Black" panose="02040A04050005020304" pitchFamily="18" charset="0"/>
              </a:rPr>
              <a:t>To build a predictive model that forecasts future crop yields using machine learning techniques.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accent3">
                  <a:lumMod val="50000"/>
                </a:schemeClr>
              </a:solidFill>
              <a:latin typeface="Amasis MT Pro Black" panose="02040A040500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3">
                    <a:lumMod val="50000"/>
                  </a:schemeClr>
                </a:solidFill>
                <a:latin typeface="Amasis MT Pro Black" panose="02040A04050005020304" pitchFamily="18" charset="0"/>
              </a:rPr>
              <a:t>To provide insights and recommendations for optimizing agricultural practices and resource allocation.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47"/>
          <p:cNvSpPr txBox="1">
            <a:spLocks noGrp="1"/>
          </p:cNvSpPr>
          <p:nvPr>
            <p:ph type="title"/>
          </p:nvPr>
        </p:nvSpPr>
        <p:spPr>
          <a:xfrm>
            <a:off x="-267474" y="516893"/>
            <a:ext cx="3134875" cy="967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0" dirty="0">
                <a:solidFill>
                  <a:schemeClr val="tx1">
                    <a:lumMod val="50000"/>
                  </a:schemeClr>
                </a:solidFill>
                <a:latin typeface="Abril Fatface" panose="02000503000000020003" pitchFamily="2" charset="0"/>
              </a:rPr>
              <a:t>Steps</a:t>
            </a:r>
            <a:endParaRPr sz="4800" b="0" dirty="0">
              <a:solidFill>
                <a:schemeClr val="tx1">
                  <a:lumMod val="50000"/>
                </a:schemeClr>
              </a:solidFill>
              <a:latin typeface="Abril Fatface" panose="02000503000000020003" pitchFamily="2" charset="0"/>
            </a:endParaRPr>
          </a:p>
        </p:txBody>
      </p:sp>
      <p:grpSp>
        <p:nvGrpSpPr>
          <p:cNvPr id="1679" name="Google Shape;1679;p47"/>
          <p:cNvGrpSpPr/>
          <p:nvPr/>
        </p:nvGrpSpPr>
        <p:grpSpPr>
          <a:xfrm flipH="1">
            <a:off x="7026882" y="1807430"/>
            <a:ext cx="2036319" cy="2662647"/>
            <a:chOff x="-74199" y="2244327"/>
            <a:chExt cx="2337373" cy="3056298"/>
          </a:xfrm>
        </p:grpSpPr>
        <p:sp>
          <p:nvSpPr>
            <p:cNvPr id="1680" name="Google Shape;1680;p47"/>
            <p:cNvSpPr/>
            <p:nvPr/>
          </p:nvSpPr>
          <p:spPr>
            <a:xfrm flipH="1">
              <a:off x="69433" y="4100795"/>
              <a:ext cx="355690" cy="613344"/>
            </a:xfrm>
            <a:custGeom>
              <a:avLst/>
              <a:gdLst/>
              <a:ahLst/>
              <a:cxnLst/>
              <a:rect l="l" t="t" r="r" b="b"/>
              <a:pathLst>
                <a:path w="5562" h="9591" extrusionOk="0">
                  <a:moveTo>
                    <a:pt x="396" y="644"/>
                  </a:moveTo>
                  <a:lnTo>
                    <a:pt x="396" y="4346"/>
                  </a:lnTo>
                  <a:lnTo>
                    <a:pt x="2483" y="2504"/>
                  </a:lnTo>
                  <a:lnTo>
                    <a:pt x="396" y="644"/>
                  </a:lnTo>
                  <a:close/>
                  <a:moveTo>
                    <a:pt x="5165" y="5227"/>
                  </a:moveTo>
                  <a:lnTo>
                    <a:pt x="3079" y="7087"/>
                  </a:lnTo>
                  <a:lnTo>
                    <a:pt x="5165" y="8930"/>
                  </a:lnTo>
                  <a:lnTo>
                    <a:pt x="5165" y="5227"/>
                  </a:lnTo>
                  <a:close/>
                  <a:moveTo>
                    <a:pt x="2782" y="7350"/>
                  </a:moveTo>
                  <a:lnTo>
                    <a:pt x="4842" y="9169"/>
                  </a:lnTo>
                  <a:lnTo>
                    <a:pt x="740" y="9169"/>
                  </a:lnTo>
                  <a:close/>
                  <a:moveTo>
                    <a:pt x="273" y="9564"/>
                  </a:moveTo>
                  <a:cubicBezTo>
                    <a:pt x="200" y="9590"/>
                    <a:pt x="115" y="9571"/>
                    <a:pt x="61" y="9509"/>
                  </a:cubicBezTo>
                  <a:lnTo>
                    <a:pt x="57" y="9506"/>
                  </a:lnTo>
                  <a:cubicBezTo>
                    <a:pt x="22" y="9470"/>
                    <a:pt x="0" y="9421"/>
                    <a:pt x="0" y="9367"/>
                  </a:cubicBezTo>
                  <a:lnTo>
                    <a:pt x="0" y="4806"/>
                  </a:lnTo>
                  <a:cubicBezTo>
                    <a:pt x="0" y="4803"/>
                    <a:pt x="0" y="4799"/>
                    <a:pt x="0" y="4795"/>
                  </a:cubicBezTo>
                  <a:cubicBezTo>
                    <a:pt x="0" y="4792"/>
                    <a:pt x="0" y="4787"/>
                    <a:pt x="0" y="4784"/>
                  </a:cubicBezTo>
                  <a:lnTo>
                    <a:pt x="0" y="223"/>
                  </a:lnTo>
                  <a:cubicBezTo>
                    <a:pt x="0" y="169"/>
                    <a:pt x="22" y="120"/>
                    <a:pt x="57" y="84"/>
                  </a:cubicBezTo>
                  <a:lnTo>
                    <a:pt x="61" y="81"/>
                  </a:lnTo>
                  <a:cubicBezTo>
                    <a:pt x="115" y="19"/>
                    <a:pt x="200" y="0"/>
                    <a:pt x="273" y="25"/>
                  </a:cubicBezTo>
                  <a:lnTo>
                    <a:pt x="5364" y="25"/>
                  </a:lnTo>
                  <a:cubicBezTo>
                    <a:pt x="5473" y="25"/>
                    <a:pt x="5562" y="114"/>
                    <a:pt x="5562" y="223"/>
                  </a:cubicBezTo>
                  <a:lnTo>
                    <a:pt x="5562" y="4784"/>
                  </a:lnTo>
                  <a:cubicBezTo>
                    <a:pt x="5562" y="4787"/>
                    <a:pt x="5561" y="4792"/>
                    <a:pt x="5561" y="4795"/>
                  </a:cubicBezTo>
                  <a:cubicBezTo>
                    <a:pt x="5561" y="4799"/>
                    <a:pt x="5562" y="4803"/>
                    <a:pt x="5562" y="4806"/>
                  </a:cubicBezTo>
                  <a:lnTo>
                    <a:pt x="5562" y="9367"/>
                  </a:lnTo>
                  <a:cubicBezTo>
                    <a:pt x="5562" y="9476"/>
                    <a:pt x="5472" y="9564"/>
                    <a:pt x="5364" y="9564"/>
                  </a:cubicBezTo>
                  <a:close/>
                  <a:moveTo>
                    <a:pt x="396" y="8946"/>
                  </a:moveTo>
                  <a:lnTo>
                    <a:pt x="2483" y="7087"/>
                  </a:lnTo>
                  <a:lnTo>
                    <a:pt x="396" y="5244"/>
                  </a:lnTo>
                  <a:lnTo>
                    <a:pt x="396" y="8946"/>
                  </a:lnTo>
                  <a:close/>
                  <a:moveTo>
                    <a:pt x="2780" y="6823"/>
                  </a:moveTo>
                  <a:lnTo>
                    <a:pt x="720" y="5005"/>
                  </a:lnTo>
                  <a:lnTo>
                    <a:pt x="4822" y="5005"/>
                  </a:lnTo>
                  <a:close/>
                  <a:moveTo>
                    <a:pt x="2782" y="2239"/>
                  </a:moveTo>
                  <a:lnTo>
                    <a:pt x="740" y="421"/>
                  </a:lnTo>
                  <a:lnTo>
                    <a:pt x="4842" y="421"/>
                  </a:lnTo>
                  <a:close/>
                  <a:moveTo>
                    <a:pt x="4822" y="4586"/>
                  </a:moveTo>
                  <a:lnTo>
                    <a:pt x="720" y="4586"/>
                  </a:lnTo>
                  <a:lnTo>
                    <a:pt x="2780" y="2768"/>
                  </a:lnTo>
                  <a:close/>
                  <a:moveTo>
                    <a:pt x="3079" y="2504"/>
                  </a:moveTo>
                  <a:lnTo>
                    <a:pt x="5165" y="4363"/>
                  </a:lnTo>
                  <a:lnTo>
                    <a:pt x="5165" y="66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7"/>
            <p:cNvSpPr/>
            <p:nvPr/>
          </p:nvSpPr>
          <p:spPr>
            <a:xfrm flipH="1">
              <a:off x="69433" y="4393111"/>
              <a:ext cx="355690" cy="613408"/>
            </a:xfrm>
            <a:custGeom>
              <a:avLst/>
              <a:gdLst/>
              <a:ahLst/>
              <a:cxnLst/>
              <a:rect l="l" t="t" r="r" b="b"/>
              <a:pathLst>
                <a:path w="5562" h="9592" extrusionOk="0">
                  <a:moveTo>
                    <a:pt x="396" y="645"/>
                  </a:moveTo>
                  <a:lnTo>
                    <a:pt x="396" y="4346"/>
                  </a:lnTo>
                  <a:lnTo>
                    <a:pt x="2483" y="2504"/>
                  </a:lnTo>
                  <a:lnTo>
                    <a:pt x="396" y="644"/>
                  </a:lnTo>
                  <a:close/>
                  <a:moveTo>
                    <a:pt x="5165" y="5227"/>
                  </a:moveTo>
                  <a:lnTo>
                    <a:pt x="3079" y="7087"/>
                  </a:lnTo>
                  <a:lnTo>
                    <a:pt x="5165" y="8931"/>
                  </a:lnTo>
                  <a:lnTo>
                    <a:pt x="5165" y="5227"/>
                  </a:lnTo>
                  <a:close/>
                  <a:moveTo>
                    <a:pt x="2782" y="7351"/>
                  </a:moveTo>
                  <a:lnTo>
                    <a:pt x="4842" y="9170"/>
                  </a:lnTo>
                  <a:lnTo>
                    <a:pt x="740" y="9170"/>
                  </a:lnTo>
                  <a:close/>
                  <a:moveTo>
                    <a:pt x="273" y="9565"/>
                  </a:moveTo>
                  <a:cubicBezTo>
                    <a:pt x="200" y="9591"/>
                    <a:pt x="115" y="9572"/>
                    <a:pt x="61" y="9511"/>
                  </a:cubicBezTo>
                  <a:lnTo>
                    <a:pt x="57" y="9506"/>
                  </a:lnTo>
                  <a:cubicBezTo>
                    <a:pt x="22" y="9470"/>
                    <a:pt x="0" y="9422"/>
                    <a:pt x="0" y="9367"/>
                  </a:cubicBezTo>
                  <a:lnTo>
                    <a:pt x="0" y="4807"/>
                  </a:lnTo>
                  <a:cubicBezTo>
                    <a:pt x="0" y="4803"/>
                    <a:pt x="0" y="4800"/>
                    <a:pt x="0" y="4796"/>
                  </a:cubicBezTo>
                  <a:cubicBezTo>
                    <a:pt x="0" y="4792"/>
                    <a:pt x="0" y="4788"/>
                    <a:pt x="0" y="4785"/>
                  </a:cubicBezTo>
                  <a:lnTo>
                    <a:pt x="0" y="224"/>
                  </a:lnTo>
                  <a:cubicBezTo>
                    <a:pt x="0" y="170"/>
                    <a:pt x="22" y="121"/>
                    <a:pt x="57" y="85"/>
                  </a:cubicBezTo>
                  <a:lnTo>
                    <a:pt x="61" y="82"/>
                  </a:lnTo>
                  <a:cubicBezTo>
                    <a:pt x="115" y="19"/>
                    <a:pt x="200" y="0"/>
                    <a:pt x="273" y="26"/>
                  </a:cubicBezTo>
                  <a:lnTo>
                    <a:pt x="5364" y="26"/>
                  </a:lnTo>
                  <a:cubicBezTo>
                    <a:pt x="5473" y="26"/>
                    <a:pt x="5562" y="114"/>
                    <a:pt x="5562" y="224"/>
                  </a:cubicBezTo>
                  <a:lnTo>
                    <a:pt x="5562" y="4784"/>
                  </a:lnTo>
                  <a:cubicBezTo>
                    <a:pt x="5562" y="4788"/>
                    <a:pt x="5561" y="4792"/>
                    <a:pt x="5561" y="4796"/>
                  </a:cubicBezTo>
                  <a:cubicBezTo>
                    <a:pt x="5561" y="4800"/>
                    <a:pt x="5562" y="4803"/>
                    <a:pt x="5562" y="4807"/>
                  </a:cubicBezTo>
                  <a:lnTo>
                    <a:pt x="5562" y="9367"/>
                  </a:lnTo>
                  <a:cubicBezTo>
                    <a:pt x="5562" y="9477"/>
                    <a:pt x="5472" y="9565"/>
                    <a:pt x="5364" y="9565"/>
                  </a:cubicBezTo>
                  <a:close/>
                  <a:moveTo>
                    <a:pt x="396" y="8947"/>
                  </a:moveTo>
                  <a:lnTo>
                    <a:pt x="2483" y="7088"/>
                  </a:lnTo>
                  <a:lnTo>
                    <a:pt x="396" y="5245"/>
                  </a:lnTo>
                  <a:lnTo>
                    <a:pt x="396" y="8946"/>
                  </a:lnTo>
                  <a:close/>
                  <a:moveTo>
                    <a:pt x="2780" y="6824"/>
                  </a:moveTo>
                  <a:lnTo>
                    <a:pt x="720" y="5005"/>
                  </a:lnTo>
                  <a:lnTo>
                    <a:pt x="4822" y="5005"/>
                  </a:lnTo>
                  <a:close/>
                  <a:moveTo>
                    <a:pt x="2782" y="2240"/>
                  </a:moveTo>
                  <a:lnTo>
                    <a:pt x="740" y="422"/>
                  </a:lnTo>
                  <a:lnTo>
                    <a:pt x="4842" y="422"/>
                  </a:lnTo>
                  <a:close/>
                  <a:moveTo>
                    <a:pt x="4822" y="4587"/>
                  </a:moveTo>
                  <a:lnTo>
                    <a:pt x="720" y="4587"/>
                  </a:lnTo>
                  <a:lnTo>
                    <a:pt x="2780" y="2768"/>
                  </a:lnTo>
                  <a:close/>
                  <a:moveTo>
                    <a:pt x="3079" y="2505"/>
                  </a:moveTo>
                  <a:lnTo>
                    <a:pt x="5165" y="4364"/>
                  </a:lnTo>
                  <a:lnTo>
                    <a:pt x="5165" y="6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7"/>
            <p:cNvSpPr/>
            <p:nvPr/>
          </p:nvSpPr>
          <p:spPr>
            <a:xfrm flipH="1">
              <a:off x="69433" y="4687217"/>
              <a:ext cx="355690" cy="613408"/>
            </a:xfrm>
            <a:custGeom>
              <a:avLst/>
              <a:gdLst/>
              <a:ahLst/>
              <a:cxnLst/>
              <a:rect l="l" t="t" r="r" b="b"/>
              <a:pathLst>
                <a:path w="5562" h="9592" extrusionOk="0">
                  <a:moveTo>
                    <a:pt x="396" y="644"/>
                  </a:moveTo>
                  <a:lnTo>
                    <a:pt x="396" y="4346"/>
                  </a:lnTo>
                  <a:lnTo>
                    <a:pt x="2483" y="2503"/>
                  </a:lnTo>
                  <a:lnTo>
                    <a:pt x="396" y="644"/>
                  </a:lnTo>
                  <a:close/>
                  <a:moveTo>
                    <a:pt x="5165" y="5227"/>
                  </a:moveTo>
                  <a:lnTo>
                    <a:pt x="3079" y="7087"/>
                  </a:lnTo>
                  <a:lnTo>
                    <a:pt x="5165" y="8930"/>
                  </a:lnTo>
                  <a:lnTo>
                    <a:pt x="5165" y="5227"/>
                  </a:lnTo>
                  <a:close/>
                  <a:moveTo>
                    <a:pt x="2782" y="7351"/>
                  </a:moveTo>
                  <a:lnTo>
                    <a:pt x="4842" y="9169"/>
                  </a:lnTo>
                  <a:lnTo>
                    <a:pt x="740" y="9169"/>
                  </a:lnTo>
                  <a:close/>
                  <a:moveTo>
                    <a:pt x="273" y="9565"/>
                  </a:moveTo>
                  <a:cubicBezTo>
                    <a:pt x="200" y="9591"/>
                    <a:pt x="115" y="9571"/>
                    <a:pt x="61" y="9509"/>
                  </a:cubicBezTo>
                  <a:lnTo>
                    <a:pt x="57" y="9506"/>
                  </a:lnTo>
                  <a:cubicBezTo>
                    <a:pt x="22" y="9470"/>
                    <a:pt x="0" y="9421"/>
                    <a:pt x="0" y="9367"/>
                  </a:cubicBezTo>
                  <a:lnTo>
                    <a:pt x="0" y="4806"/>
                  </a:lnTo>
                  <a:cubicBezTo>
                    <a:pt x="0" y="4803"/>
                    <a:pt x="0" y="4798"/>
                    <a:pt x="0" y="4795"/>
                  </a:cubicBezTo>
                  <a:cubicBezTo>
                    <a:pt x="0" y="4792"/>
                    <a:pt x="0" y="4787"/>
                    <a:pt x="0" y="4784"/>
                  </a:cubicBezTo>
                  <a:lnTo>
                    <a:pt x="0" y="223"/>
                  </a:lnTo>
                  <a:cubicBezTo>
                    <a:pt x="0" y="169"/>
                    <a:pt x="22" y="120"/>
                    <a:pt x="57" y="84"/>
                  </a:cubicBezTo>
                  <a:lnTo>
                    <a:pt x="61" y="81"/>
                  </a:lnTo>
                  <a:cubicBezTo>
                    <a:pt x="115" y="19"/>
                    <a:pt x="200" y="0"/>
                    <a:pt x="273" y="26"/>
                  </a:cubicBezTo>
                  <a:lnTo>
                    <a:pt x="5364" y="26"/>
                  </a:lnTo>
                  <a:cubicBezTo>
                    <a:pt x="5473" y="26"/>
                    <a:pt x="5562" y="114"/>
                    <a:pt x="5562" y="223"/>
                  </a:cubicBezTo>
                  <a:lnTo>
                    <a:pt x="5562" y="4784"/>
                  </a:lnTo>
                  <a:cubicBezTo>
                    <a:pt x="5562" y="4787"/>
                    <a:pt x="5561" y="4792"/>
                    <a:pt x="5561" y="4795"/>
                  </a:cubicBezTo>
                  <a:cubicBezTo>
                    <a:pt x="5561" y="4798"/>
                    <a:pt x="5562" y="4803"/>
                    <a:pt x="5562" y="4806"/>
                  </a:cubicBezTo>
                  <a:lnTo>
                    <a:pt x="5562" y="9367"/>
                  </a:lnTo>
                  <a:cubicBezTo>
                    <a:pt x="5562" y="9476"/>
                    <a:pt x="5472" y="9565"/>
                    <a:pt x="5364" y="9565"/>
                  </a:cubicBezTo>
                  <a:close/>
                  <a:moveTo>
                    <a:pt x="396" y="8946"/>
                  </a:moveTo>
                  <a:lnTo>
                    <a:pt x="2483" y="7087"/>
                  </a:lnTo>
                  <a:lnTo>
                    <a:pt x="396" y="5244"/>
                  </a:lnTo>
                  <a:lnTo>
                    <a:pt x="396" y="8946"/>
                  </a:lnTo>
                  <a:close/>
                  <a:moveTo>
                    <a:pt x="2780" y="6823"/>
                  </a:moveTo>
                  <a:lnTo>
                    <a:pt x="720" y="5004"/>
                  </a:lnTo>
                  <a:lnTo>
                    <a:pt x="4822" y="5004"/>
                  </a:lnTo>
                  <a:close/>
                  <a:moveTo>
                    <a:pt x="2782" y="2239"/>
                  </a:moveTo>
                  <a:lnTo>
                    <a:pt x="740" y="421"/>
                  </a:lnTo>
                  <a:lnTo>
                    <a:pt x="4842" y="421"/>
                  </a:lnTo>
                  <a:close/>
                  <a:moveTo>
                    <a:pt x="4822" y="4586"/>
                  </a:moveTo>
                  <a:lnTo>
                    <a:pt x="720" y="4586"/>
                  </a:lnTo>
                  <a:lnTo>
                    <a:pt x="2780" y="2768"/>
                  </a:lnTo>
                  <a:close/>
                  <a:moveTo>
                    <a:pt x="3079" y="2503"/>
                  </a:moveTo>
                  <a:lnTo>
                    <a:pt x="5165" y="4363"/>
                  </a:lnTo>
                  <a:lnTo>
                    <a:pt x="5165" y="66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7"/>
            <p:cNvSpPr/>
            <p:nvPr/>
          </p:nvSpPr>
          <p:spPr>
            <a:xfrm flipH="1">
              <a:off x="-74199" y="2244327"/>
              <a:ext cx="642889" cy="2003809"/>
            </a:xfrm>
            <a:custGeom>
              <a:avLst/>
              <a:gdLst/>
              <a:ahLst/>
              <a:cxnLst/>
              <a:rect l="l" t="t" r="r" b="b"/>
              <a:pathLst>
                <a:path w="10053" h="31334" extrusionOk="0">
                  <a:moveTo>
                    <a:pt x="5026" y="31333"/>
                  </a:moveTo>
                  <a:lnTo>
                    <a:pt x="5026" y="31333"/>
                  </a:lnTo>
                  <a:cubicBezTo>
                    <a:pt x="7790" y="31333"/>
                    <a:pt x="10053" y="29072"/>
                    <a:pt x="10053" y="26306"/>
                  </a:cubicBezTo>
                  <a:lnTo>
                    <a:pt x="10053" y="5026"/>
                  </a:lnTo>
                  <a:cubicBezTo>
                    <a:pt x="10053" y="2262"/>
                    <a:pt x="7790" y="0"/>
                    <a:pt x="5026" y="0"/>
                  </a:cubicBezTo>
                  <a:lnTo>
                    <a:pt x="5026" y="0"/>
                  </a:lnTo>
                  <a:cubicBezTo>
                    <a:pt x="2262" y="0"/>
                    <a:pt x="0" y="2262"/>
                    <a:pt x="0" y="5026"/>
                  </a:cubicBezTo>
                  <a:lnTo>
                    <a:pt x="0" y="26306"/>
                  </a:lnTo>
                  <a:cubicBezTo>
                    <a:pt x="0" y="29072"/>
                    <a:pt x="2262" y="31333"/>
                    <a:pt x="5026" y="313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7"/>
            <p:cNvSpPr/>
            <p:nvPr/>
          </p:nvSpPr>
          <p:spPr>
            <a:xfrm flipH="1">
              <a:off x="98402" y="2325032"/>
              <a:ext cx="470288" cy="1465798"/>
            </a:xfrm>
            <a:custGeom>
              <a:avLst/>
              <a:gdLst/>
              <a:ahLst/>
              <a:cxnLst/>
              <a:rect l="l" t="t" r="r" b="b"/>
              <a:pathLst>
                <a:path w="7354" h="22921" extrusionOk="0">
                  <a:moveTo>
                    <a:pt x="36" y="3167"/>
                  </a:moveTo>
                  <a:cubicBezTo>
                    <a:pt x="13" y="3363"/>
                    <a:pt x="0" y="3562"/>
                    <a:pt x="0" y="3764"/>
                  </a:cubicBezTo>
                  <a:lnTo>
                    <a:pt x="0" y="19244"/>
                  </a:lnTo>
                  <a:cubicBezTo>
                    <a:pt x="0" y="21266"/>
                    <a:pt x="1654" y="22921"/>
                    <a:pt x="3677" y="22921"/>
                  </a:cubicBezTo>
                  <a:lnTo>
                    <a:pt x="3677" y="22921"/>
                  </a:lnTo>
                  <a:cubicBezTo>
                    <a:pt x="5699" y="22921"/>
                    <a:pt x="7353" y="21266"/>
                    <a:pt x="7353" y="19244"/>
                  </a:cubicBezTo>
                  <a:lnTo>
                    <a:pt x="7353" y="3677"/>
                  </a:lnTo>
                  <a:cubicBezTo>
                    <a:pt x="7353" y="1656"/>
                    <a:pt x="5699" y="1"/>
                    <a:pt x="3677" y="1"/>
                  </a:cubicBezTo>
                  <a:lnTo>
                    <a:pt x="3677" y="1"/>
                  </a:lnTo>
                  <a:cubicBezTo>
                    <a:pt x="1827" y="1"/>
                    <a:pt x="286" y="1384"/>
                    <a:pt x="36" y="31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7"/>
            <p:cNvSpPr/>
            <p:nvPr/>
          </p:nvSpPr>
          <p:spPr>
            <a:xfrm flipH="1">
              <a:off x="-16900" y="2533253"/>
              <a:ext cx="528419" cy="57235"/>
            </a:xfrm>
            <a:custGeom>
              <a:avLst/>
              <a:gdLst/>
              <a:ahLst/>
              <a:cxnLst/>
              <a:rect l="l" t="t" r="r" b="b"/>
              <a:pathLst>
                <a:path w="8263" h="895" extrusionOk="0">
                  <a:moveTo>
                    <a:pt x="449" y="0"/>
                  </a:moveTo>
                  <a:lnTo>
                    <a:pt x="7815" y="0"/>
                  </a:lnTo>
                  <a:cubicBezTo>
                    <a:pt x="8061" y="0"/>
                    <a:pt x="8263" y="202"/>
                    <a:pt x="8263" y="448"/>
                  </a:cubicBezTo>
                  <a:lnTo>
                    <a:pt x="8263" y="448"/>
                  </a:lnTo>
                  <a:cubicBezTo>
                    <a:pt x="8263" y="693"/>
                    <a:pt x="8061" y="895"/>
                    <a:pt x="7815" y="895"/>
                  </a:cubicBezTo>
                  <a:lnTo>
                    <a:pt x="449" y="895"/>
                  </a:lnTo>
                  <a:cubicBezTo>
                    <a:pt x="202" y="895"/>
                    <a:pt x="1" y="693"/>
                    <a:pt x="1" y="448"/>
                  </a:cubicBezTo>
                  <a:lnTo>
                    <a:pt x="1" y="448"/>
                  </a:lnTo>
                  <a:cubicBezTo>
                    <a:pt x="1" y="202"/>
                    <a:pt x="202" y="0"/>
                    <a:pt x="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7"/>
            <p:cNvSpPr/>
            <p:nvPr/>
          </p:nvSpPr>
          <p:spPr>
            <a:xfrm flipH="1">
              <a:off x="-16900" y="2701058"/>
              <a:ext cx="528419" cy="57299"/>
            </a:xfrm>
            <a:custGeom>
              <a:avLst/>
              <a:gdLst/>
              <a:ahLst/>
              <a:cxnLst/>
              <a:rect l="l" t="t" r="r" b="b"/>
              <a:pathLst>
                <a:path w="8263" h="896" extrusionOk="0">
                  <a:moveTo>
                    <a:pt x="449" y="1"/>
                  </a:moveTo>
                  <a:lnTo>
                    <a:pt x="7815" y="1"/>
                  </a:lnTo>
                  <a:cubicBezTo>
                    <a:pt x="8061" y="1"/>
                    <a:pt x="8263" y="202"/>
                    <a:pt x="8263" y="448"/>
                  </a:cubicBezTo>
                  <a:lnTo>
                    <a:pt x="8263" y="448"/>
                  </a:lnTo>
                  <a:cubicBezTo>
                    <a:pt x="8263" y="695"/>
                    <a:pt x="8061" y="895"/>
                    <a:pt x="7815" y="895"/>
                  </a:cubicBezTo>
                  <a:lnTo>
                    <a:pt x="449" y="895"/>
                  </a:lnTo>
                  <a:cubicBezTo>
                    <a:pt x="202" y="895"/>
                    <a:pt x="1" y="695"/>
                    <a:pt x="1" y="448"/>
                  </a:cubicBezTo>
                  <a:lnTo>
                    <a:pt x="1" y="448"/>
                  </a:lnTo>
                  <a:cubicBezTo>
                    <a:pt x="1" y="202"/>
                    <a:pt x="202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7"/>
            <p:cNvSpPr/>
            <p:nvPr/>
          </p:nvSpPr>
          <p:spPr>
            <a:xfrm flipH="1">
              <a:off x="-16900" y="2868927"/>
              <a:ext cx="528419" cy="57299"/>
            </a:xfrm>
            <a:custGeom>
              <a:avLst/>
              <a:gdLst/>
              <a:ahLst/>
              <a:cxnLst/>
              <a:rect l="l" t="t" r="r" b="b"/>
              <a:pathLst>
                <a:path w="8263" h="896" extrusionOk="0">
                  <a:moveTo>
                    <a:pt x="449" y="1"/>
                  </a:moveTo>
                  <a:lnTo>
                    <a:pt x="7815" y="1"/>
                  </a:lnTo>
                  <a:cubicBezTo>
                    <a:pt x="8061" y="1"/>
                    <a:pt x="8263" y="202"/>
                    <a:pt x="8263" y="448"/>
                  </a:cubicBezTo>
                  <a:lnTo>
                    <a:pt x="8263" y="448"/>
                  </a:lnTo>
                  <a:cubicBezTo>
                    <a:pt x="8263" y="694"/>
                    <a:pt x="8061" y="895"/>
                    <a:pt x="7815" y="895"/>
                  </a:cubicBezTo>
                  <a:lnTo>
                    <a:pt x="449" y="895"/>
                  </a:lnTo>
                  <a:cubicBezTo>
                    <a:pt x="202" y="895"/>
                    <a:pt x="1" y="694"/>
                    <a:pt x="1" y="448"/>
                  </a:cubicBezTo>
                  <a:lnTo>
                    <a:pt x="1" y="448"/>
                  </a:lnTo>
                  <a:cubicBezTo>
                    <a:pt x="1" y="202"/>
                    <a:pt x="202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7"/>
            <p:cNvSpPr/>
            <p:nvPr/>
          </p:nvSpPr>
          <p:spPr>
            <a:xfrm flipH="1">
              <a:off x="-16900" y="3036795"/>
              <a:ext cx="528419" cy="57235"/>
            </a:xfrm>
            <a:custGeom>
              <a:avLst/>
              <a:gdLst/>
              <a:ahLst/>
              <a:cxnLst/>
              <a:rect l="l" t="t" r="r" b="b"/>
              <a:pathLst>
                <a:path w="8263" h="895" extrusionOk="0">
                  <a:moveTo>
                    <a:pt x="449" y="0"/>
                  </a:moveTo>
                  <a:lnTo>
                    <a:pt x="7815" y="0"/>
                  </a:lnTo>
                  <a:cubicBezTo>
                    <a:pt x="8061" y="0"/>
                    <a:pt x="8263" y="202"/>
                    <a:pt x="8263" y="448"/>
                  </a:cubicBezTo>
                  <a:lnTo>
                    <a:pt x="8263" y="448"/>
                  </a:lnTo>
                  <a:cubicBezTo>
                    <a:pt x="8263" y="694"/>
                    <a:pt x="8061" y="895"/>
                    <a:pt x="7815" y="895"/>
                  </a:cubicBezTo>
                  <a:lnTo>
                    <a:pt x="449" y="895"/>
                  </a:lnTo>
                  <a:cubicBezTo>
                    <a:pt x="202" y="895"/>
                    <a:pt x="1" y="694"/>
                    <a:pt x="1" y="448"/>
                  </a:cubicBezTo>
                  <a:lnTo>
                    <a:pt x="1" y="448"/>
                  </a:lnTo>
                  <a:cubicBezTo>
                    <a:pt x="1" y="202"/>
                    <a:pt x="202" y="0"/>
                    <a:pt x="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7"/>
            <p:cNvSpPr/>
            <p:nvPr/>
          </p:nvSpPr>
          <p:spPr>
            <a:xfrm flipH="1">
              <a:off x="-16900" y="3204664"/>
              <a:ext cx="528419" cy="57235"/>
            </a:xfrm>
            <a:custGeom>
              <a:avLst/>
              <a:gdLst/>
              <a:ahLst/>
              <a:cxnLst/>
              <a:rect l="l" t="t" r="r" b="b"/>
              <a:pathLst>
                <a:path w="8263" h="895" extrusionOk="0">
                  <a:moveTo>
                    <a:pt x="449" y="0"/>
                  </a:moveTo>
                  <a:lnTo>
                    <a:pt x="7815" y="0"/>
                  </a:lnTo>
                  <a:cubicBezTo>
                    <a:pt x="8061" y="0"/>
                    <a:pt x="8263" y="202"/>
                    <a:pt x="8263" y="447"/>
                  </a:cubicBezTo>
                  <a:lnTo>
                    <a:pt x="8263" y="447"/>
                  </a:lnTo>
                  <a:cubicBezTo>
                    <a:pt x="8263" y="693"/>
                    <a:pt x="8061" y="895"/>
                    <a:pt x="7815" y="895"/>
                  </a:cubicBezTo>
                  <a:lnTo>
                    <a:pt x="449" y="895"/>
                  </a:lnTo>
                  <a:cubicBezTo>
                    <a:pt x="202" y="895"/>
                    <a:pt x="1" y="693"/>
                    <a:pt x="1" y="447"/>
                  </a:cubicBezTo>
                  <a:lnTo>
                    <a:pt x="1" y="447"/>
                  </a:lnTo>
                  <a:cubicBezTo>
                    <a:pt x="1" y="202"/>
                    <a:pt x="202" y="0"/>
                    <a:pt x="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7"/>
            <p:cNvSpPr/>
            <p:nvPr/>
          </p:nvSpPr>
          <p:spPr>
            <a:xfrm flipH="1">
              <a:off x="-16900" y="3372469"/>
              <a:ext cx="283171" cy="57235"/>
            </a:xfrm>
            <a:custGeom>
              <a:avLst/>
              <a:gdLst/>
              <a:ahLst/>
              <a:cxnLst/>
              <a:rect l="l" t="t" r="r" b="b"/>
              <a:pathLst>
                <a:path w="4428" h="895" extrusionOk="0">
                  <a:moveTo>
                    <a:pt x="447" y="0"/>
                  </a:moveTo>
                  <a:lnTo>
                    <a:pt x="3980" y="0"/>
                  </a:lnTo>
                  <a:cubicBezTo>
                    <a:pt x="4226" y="0"/>
                    <a:pt x="4428" y="202"/>
                    <a:pt x="4428" y="448"/>
                  </a:cubicBezTo>
                  <a:lnTo>
                    <a:pt x="4428" y="448"/>
                  </a:lnTo>
                  <a:cubicBezTo>
                    <a:pt x="4428" y="693"/>
                    <a:pt x="4226" y="895"/>
                    <a:pt x="3980" y="895"/>
                  </a:cubicBezTo>
                  <a:lnTo>
                    <a:pt x="447" y="895"/>
                  </a:lnTo>
                  <a:cubicBezTo>
                    <a:pt x="202" y="895"/>
                    <a:pt x="0" y="693"/>
                    <a:pt x="0" y="448"/>
                  </a:cubicBezTo>
                  <a:lnTo>
                    <a:pt x="0" y="448"/>
                  </a:lnTo>
                  <a:cubicBezTo>
                    <a:pt x="0" y="202"/>
                    <a:pt x="202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7"/>
            <p:cNvSpPr/>
            <p:nvPr/>
          </p:nvSpPr>
          <p:spPr>
            <a:xfrm flipH="1">
              <a:off x="-16900" y="3540338"/>
              <a:ext cx="168764" cy="57299"/>
            </a:xfrm>
            <a:custGeom>
              <a:avLst/>
              <a:gdLst/>
              <a:ahLst/>
              <a:cxnLst/>
              <a:rect l="l" t="t" r="r" b="b"/>
              <a:pathLst>
                <a:path w="2639" h="896" extrusionOk="0">
                  <a:moveTo>
                    <a:pt x="448" y="1"/>
                  </a:moveTo>
                  <a:lnTo>
                    <a:pt x="2192" y="1"/>
                  </a:lnTo>
                  <a:cubicBezTo>
                    <a:pt x="2437" y="1"/>
                    <a:pt x="2639" y="201"/>
                    <a:pt x="2639" y="447"/>
                  </a:cubicBezTo>
                  <a:lnTo>
                    <a:pt x="2639" y="447"/>
                  </a:lnTo>
                  <a:cubicBezTo>
                    <a:pt x="2639" y="694"/>
                    <a:pt x="2437" y="895"/>
                    <a:pt x="2192" y="895"/>
                  </a:cubicBezTo>
                  <a:lnTo>
                    <a:pt x="448" y="895"/>
                  </a:lnTo>
                  <a:cubicBezTo>
                    <a:pt x="202" y="895"/>
                    <a:pt x="0" y="694"/>
                    <a:pt x="0" y="447"/>
                  </a:cubicBezTo>
                  <a:lnTo>
                    <a:pt x="0" y="447"/>
                  </a:lnTo>
                  <a:cubicBezTo>
                    <a:pt x="0" y="201"/>
                    <a:pt x="202" y="1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7"/>
            <p:cNvSpPr/>
            <p:nvPr/>
          </p:nvSpPr>
          <p:spPr>
            <a:xfrm flipH="1">
              <a:off x="310396" y="2696709"/>
              <a:ext cx="1904751" cy="2602957"/>
            </a:xfrm>
            <a:custGeom>
              <a:avLst/>
              <a:gdLst/>
              <a:ahLst/>
              <a:cxnLst/>
              <a:rect l="l" t="t" r="r" b="b"/>
              <a:pathLst>
                <a:path w="29785" h="40703" extrusionOk="0">
                  <a:moveTo>
                    <a:pt x="14893" y="0"/>
                  </a:moveTo>
                  <a:lnTo>
                    <a:pt x="24945" y="6701"/>
                  </a:lnTo>
                  <a:lnTo>
                    <a:pt x="29785" y="14891"/>
                  </a:lnTo>
                  <a:lnTo>
                    <a:pt x="29785" y="40703"/>
                  </a:lnTo>
                  <a:lnTo>
                    <a:pt x="14893" y="40703"/>
                  </a:lnTo>
                  <a:lnTo>
                    <a:pt x="1" y="40703"/>
                  </a:lnTo>
                  <a:lnTo>
                    <a:pt x="1" y="14891"/>
                  </a:lnTo>
                  <a:lnTo>
                    <a:pt x="4841" y="67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7"/>
            <p:cNvSpPr/>
            <p:nvPr/>
          </p:nvSpPr>
          <p:spPr>
            <a:xfrm flipH="1">
              <a:off x="397880" y="2871676"/>
              <a:ext cx="1817267" cy="2427990"/>
            </a:xfrm>
            <a:custGeom>
              <a:avLst/>
              <a:gdLst/>
              <a:ahLst/>
              <a:cxnLst/>
              <a:rect l="l" t="t" r="r" b="b"/>
              <a:pathLst>
                <a:path w="28417" h="37967" extrusionOk="0">
                  <a:moveTo>
                    <a:pt x="28416" y="37967"/>
                  </a:moveTo>
                  <a:lnTo>
                    <a:pt x="25667" y="37967"/>
                  </a:lnTo>
                  <a:lnTo>
                    <a:pt x="25667" y="10240"/>
                  </a:lnTo>
                  <a:lnTo>
                    <a:pt x="28416" y="14892"/>
                  </a:lnTo>
                  <a:lnTo>
                    <a:pt x="28416" y="37965"/>
                  </a:lnTo>
                  <a:lnTo>
                    <a:pt x="28416" y="37965"/>
                  </a:lnTo>
                  <a:close/>
                  <a:moveTo>
                    <a:pt x="25369" y="37967"/>
                  </a:moveTo>
                  <a:lnTo>
                    <a:pt x="23009" y="37967"/>
                  </a:lnTo>
                  <a:lnTo>
                    <a:pt x="23009" y="6323"/>
                  </a:lnTo>
                  <a:lnTo>
                    <a:pt x="23576" y="6702"/>
                  </a:lnTo>
                  <a:lnTo>
                    <a:pt x="25369" y="9735"/>
                  </a:lnTo>
                  <a:lnTo>
                    <a:pt x="25369" y="37967"/>
                  </a:lnTo>
                  <a:close/>
                  <a:moveTo>
                    <a:pt x="22710" y="37967"/>
                  </a:moveTo>
                  <a:lnTo>
                    <a:pt x="20351" y="37967"/>
                  </a:lnTo>
                  <a:lnTo>
                    <a:pt x="20351" y="18394"/>
                  </a:lnTo>
                  <a:lnTo>
                    <a:pt x="21041" y="18394"/>
                  </a:lnTo>
                  <a:cubicBezTo>
                    <a:pt x="21361" y="18394"/>
                    <a:pt x="21622" y="18133"/>
                    <a:pt x="21622" y="17813"/>
                  </a:cubicBezTo>
                  <a:lnTo>
                    <a:pt x="21622" y="16021"/>
                  </a:lnTo>
                  <a:cubicBezTo>
                    <a:pt x="21622" y="15702"/>
                    <a:pt x="21361" y="15440"/>
                    <a:pt x="21041" y="15440"/>
                  </a:cubicBezTo>
                  <a:lnTo>
                    <a:pt x="20351" y="15440"/>
                  </a:lnTo>
                  <a:lnTo>
                    <a:pt x="20351" y="13484"/>
                  </a:lnTo>
                  <a:lnTo>
                    <a:pt x="20790" y="13484"/>
                  </a:lnTo>
                  <a:cubicBezTo>
                    <a:pt x="20843" y="13484"/>
                    <a:pt x="20891" y="13463"/>
                    <a:pt x="20926" y="13428"/>
                  </a:cubicBezTo>
                  <a:lnTo>
                    <a:pt x="20931" y="13423"/>
                  </a:lnTo>
                  <a:cubicBezTo>
                    <a:pt x="20993" y="13369"/>
                    <a:pt x="21011" y="13283"/>
                    <a:pt x="20983" y="13211"/>
                  </a:cubicBezTo>
                  <a:lnTo>
                    <a:pt x="20983" y="7424"/>
                  </a:lnTo>
                  <a:cubicBezTo>
                    <a:pt x="20983" y="6514"/>
                    <a:pt x="20755" y="5655"/>
                    <a:pt x="20351" y="4901"/>
                  </a:cubicBezTo>
                  <a:lnTo>
                    <a:pt x="20351" y="4551"/>
                  </a:lnTo>
                  <a:lnTo>
                    <a:pt x="22710" y="6124"/>
                  </a:lnTo>
                  <a:lnTo>
                    <a:pt x="22710" y="37967"/>
                  </a:lnTo>
                  <a:lnTo>
                    <a:pt x="22710" y="37967"/>
                  </a:lnTo>
                  <a:close/>
                  <a:moveTo>
                    <a:pt x="20053" y="37967"/>
                  </a:moveTo>
                  <a:lnTo>
                    <a:pt x="17693" y="37967"/>
                  </a:lnTo>
                  <a:lnTo>
                    <a:pt x="17693" y="18394"/>
                  </a:lnTo>
                  <a:lnTo>
                    <a:pt x="20053" y="18394"/>
                  </a:lnTo>
                  <a:close/>
                  <a:moveTo>
                    <a:pt x="17395" y="37967"/>
                  </a:moveTo>
                  <a:lnTo>
                    <a:pt x="15035" y="37967"/>
                  </a:lnTo>
                  <a:lnTo>
                    <a:pt x="15035" y="18394"/>
                  </a:lnTo>
                  <a:lnTo>
                    <a:pt x="17395" y="18394"/>
                  </a:lnTo>
                  <a:close/>
                  <a:moveTo>
                    <a:pt x="14736" y="37967"/>
                  </a:moveTo>
                  <a:lnTo>
                    <a:pt x="12377" y="37967"/>
                  </a:lnTo>
                  <a:lnTo>
                    <a:pt x="12377" y="18394"/>
                  </a:lnTo>
                  <a:lnTo>
                    <a:pt x="14736" y="18394"/>
                  </a:lnTo>
                  <a:close/>
                  <a:moveTo>
                    <a:pt x="12078" y="37967"/>
                  </a:moveTo>
                  <a:lnTo>
                    <a:pt x="9718" y="37967"/>
                  </a:lnTo>
                  <a:lnTo>
                    <a:pt x="9718" y="18394"/>
                  </a:lnTo>
                  <a:lnTo>
                    <a:pt x="12078" y="18394"/>
                  </a:lnTo>
                  <a:close/>
                  <a:moveTo>
                    <a:pt x="9421" y="37967"/>
                  </a:moveTo>
                  <a:lnTo>
                    <a:pt x="7061" y="37967"/>
                  </a:lnTo>
                  <a:lnTo>
                    <a:pt x="7061" y="4309"/>
                  </a:lnTo>
                  <a:lnTo>
                    <a:pt x="9421" y="2737"/>
                  </a:lnTo>
                  <a:lnTo>
                    <a:pt x="9421" y="15482"/>
                  </a:lnTo>
                  <a:cubicBezTo>
                    <a:pt x="9208" y="15570"/>
                    <a:pt x="9058" y="15779"/>
                    <a:pt x="9058" y="16021"/>
                  </a:cubicBezTo>
                  <a:lnTo>
                    <a:pt x="9058" y="17813"/>
                  </a:lnTo>
                  <a:cubicBezTo>
                    <a:pt x="9058" y="18055"/>
                    <a:pt x="9208" y="18264"/>
                    <a:pt x="9421" y="18352"/>
                  </a:cubicBezTo>
                  <a:lnTo>
                    <a:pt x="9421" y="37965"/>
                  </a:lnTo>
                  <a:lnTo>
                    <a:pt x="9421" y="37965"/>
                  </a:lnTo>
                  <a:close/>
                  <a:moveTo>
                    <a:pt x="6762" y="37967"/>
                  </a:moveTo>
                  <a:lnTo>
                    <a:pt x="4403" y="37967"/>
                  </a:lnTo>
                  <a:lnTo>
                    <a:pt x="4403" y="6082"/>
                  </a:lnTo>
                  <a:lnTo>
                    <a:pt x="6762" y="4509"/>
                  </a:lnTo>
                  <a:close/>
                  <a:moveTo>
                    <a:pt x="4104" y="37967"/>
                  </a:moveTo>
                  <a:lnTo>
                    <a:pt x="1744" y="37967"/>
                  </a:lnTo>
                  <a:lnTo>
                    <a:pt x="1744" y="9626"/>
                  </a:lnTo>
                  <a:lnTo>
                    <a:pt x="3473" y="6702"/>
                  </a:lnTo>
                  <a:lnTo>
                    <a:pt x="4104" y="6281"/>
                  </a:lnTo>
                  <a:close/>
                  <a:moveTo>
                    <a:pt x="1446" y="37967"/>
                  </a:moveTo>
                  <a:lnTo>
                    <a:pt x="1" y="37967"/>
                  </a:lnTo>
                  <a:lnTo>
                    <a:pt x="1" y="12576"/>
                  </a:lnTo>
                  <a:lnTo>
                    <a:pt x="1446" y="10131"/>
                  </a:lnTo>
                  <a:lnTo>
                    <a:pt x="1446" y="37967"/>
                  </a:lnTo>
                  <a:lnTo>
                    <a:pt x="1446" y="37967"/>
                  </a:lnTo>
                  <a:close/>
                  <a:moveTo>
                    <a:pt x="9718" y="2537"/>
                  </a:moveTo>
                  <a:lnTo>
                    <a:pt x="12078" y="964"/>
                  </a:lnTo>
                  <a:lnTo>
                    <a:pt x="12078" y="3356"/>
                  </a:lnTo>
                  <a:cubicBezTo>
                    <a:pt x="11981" y="3441"/>
                    <a:pt x="11886" y="3529"/>
                    <a:pt x="11794" y="3621"/>
                  </a:cubicBezTo>
                  <a:cubicBezTo>
                    <a:pt x="10818" y="4597"/>
                    <a:pt x="10212" y="5943"/>
                    <a:pt x="10212" y="7424"/>
                  </a:cubicBezTo>
                  <a:lnTo>
                    <a:pt x="10212" y="13211"/>
                  </a:lnTo>
                  <a:cubicBezTo>
                    <a:pt x="10184" y="13283"/>
                    <a:pt x="10203" y="13369"/>
                    <a:pt x="10264" y="13423"/>
                  </a:cubicBezTo>
                  <a:lnTo>
                    <a:pt x="10269" y="13428"/>
                  </a:lnTo>
                  <a:cubicBezTo>
                    <a:pt x="10304" y="13463"/>
                    <a:pt x="10352" y="13484"/>
                    <a:pt x="10405" y="13484"/>
                  </a:cubicBezTo>
                  <a:lnTo>
                    <a:pt x="12078" y="13484"/>
                  </a:lnTo>
                  <a:lnTo>
                    <a:pt x="12078" y="15440"/>
                  </a:lnTo>
                  <a:lnTo>
                    <a:pt x="9718" y="15440"/>
                  </a:lnTo>
                  <a:lnTo>
                    <a:pt x="9718" y="2537"/>
                  </a:lnTo>
                  <a:close/>
                  <a:moveTo>
                    <a:pt x="12377" y="765"/>
                  </a:moveTo>
                  <a:lnTo>
                    <a:pt x="13525" y="0"/>
                  </a:lnTo>
                  <a:lnTo>
                    <a:pt x="14737" y="809"/>
                  </a:lnTo>
                  <a:lnTo>
                    <a:pt x="14737" y="2108"/>
                  </a:lnTo>
                  <a:cubicBezTo>
                    <a:pt x="13863" y="2251"/>
                    <a:pt x="13058" y="2604"/>
                    <a:pt x="12377" y="3115"/>
                  </a:cubicBezTo>
                  <a:lnTo>
                    <a:pt x="12377" y="765"/>
                  </a:lnTo>
                  <a:lnTo>
                    <a:pt x="12377" y="765"/>
                  </a:lnTo>
                  <a:close/>
                  <a:moveTo>
                    <a:pt x="15035" y="1007"/>
                  </a:moveTo>
                  <a:lnTo>
                    <a:pt x="16780" y="2171"/>
                  </a:lnTo>
                  <a:cubicBezTo>
                    <a:pt x="16400" y="2085"/>
                    <a:pt x="16003" y="2039"/>
                    <a:pt x="15598" y="2039"/>
                  </a:cubicBezTo>
                  <a:lnTo>
                    <a:pt x="15589" y="2039"/>
                  </a:lnTo>
                  <a:lnTo>
                    <a:pt x="15585" y="2039"/>
                  </a:lnTo>
                  <a:lnTo>
                    <a:pt x="15578" y="2039"/>
                  </a:lnTo>
                  <a:cubicBezTo>
                    <a:pt x="15394" y="2040"/>
                    <a:pt x="15214" y="2049"/>
                    <a:pt x="15035" y="2068"/>
                  </a:cubicBezTo>
                  <a:lnTo>
                    <a:pt x="15035" y="1007"/>
                  </a:lnTo>
                  <a:lnTo>
                    <a:pt x="15035" y="1007"/>
                  </a:lnTo>
                  <a:close/>
                  <a:moveTo>
                    <a:pt x="12377" y="13484"/>
                  </a:moveTo>
                  <a:lnTo>
                    <a:pt x="14736" y="13484"/>
                  </a:lnTo>
                  <a:lnTo>
                    <a:pt x="14736" y="15440"/>
                  </a:lnTo>
                  <a:lnTo>
                    <a:pt x="12377" y="15440"/>
                  </a:lnTo>
                  <a:close/>
                  <a:moveTo>
                    <a:pt x="15035" y="13484"/>
                  </a:moveTo>
                  <a:lnTo>
                    <a:pt x="15585" y="13484"/>
                  </a:lnTo>
                  <a:cubicBezTo>
                    <a:pt x="15589" y="13484"/>
                    <a:pt x="15594" y="13483"/>
                    <a:pt x="15598" y="13483"/>
                  </a:cubicBezTo>
                  <a:cubicBezTo>
                    <a:pt x="15603" y="13483"/>
                    <a:pt x="15606" y="13484"/>
                    <a:pt x="15610" y="13484"/>
                  </a:cubicBezTo>
                  <a:lnTo>
                    <a:pt x="17395" y="13484"/>
                  </a:lnTo>
                  <a:lnTo>
                    <a:pt x="17395" y="15440"/>
                  </a:lnTo>
                  <a:lnTo>
                    <a:pt x="15035" y="15440"/>
                  </a:lnTo>
                  <a:lnTo>
                    <a:pt x="15035" y="13484"/>
                  </a:lnTo>
                  <a:lnTo>
                    <a:pt x="15035" y="13484"/>
                  </a:lnTo>
                  <a:close/>
                  <a:moveTo>
                    <a:pt x="17693" y="13484"/>
                  </a:moveTo>
                  <a:lnTo>
                    <a:pt x="20053" y="13484"/>
                  </a:lnTo>
                  <a:lnTo>
                    <a:pt x="20053" y="15440"/>
                  </a:lnTo>
                  <a:lnTo>
                    <a:pt x="17693" y="15440"/>
                  </a:lnTo>
                  <a:close/>
                  <a:moveTo>
                    <a:pt x="20053" y="4408"/>
                  </a:moveTo>
                  <a:cubicBezTo>
                    <a:pt x="20029" y="4373"/>
                    <a:pt x="20006" y="4339"/>
                    <a:pt x="19981" y="4304"/>
                  </a:cubicBezTo>
                  <a:lnTo>
                    <a:pt x="20053" y="435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7"/>
            <p:cNvSpPr/>
            <p:nvPr/>
          </p:nvSpPr>
          <p:spPr>
            <a:xfrm flipH="1">
              <a:off x="760988" y="4350584"/>
              <a:ext cx="1003503" cy="949082"/>
            </a:xfrm>
            <a:custGeom>
              <a:avLst/>
              <a:gdLst/>
              <a:ahLst/>
              <a:cxnLst/>
              <a:rect l="l" t="t" r="r" b="b"/>
              <a:pathLst>
                <a:path w="15692" h="14841" extrusionOk="0">
                  <a:moveTo>
                    <a:pt x="15691" y="14841"/>
                  </a:moveTo>
                  <a:lnTo>
                    <a:pt x="0" y="14841"/>
                  </a:lnTo>
                  <a:lnTo>
                    <a:pt x="0" y="1278"/>
                  </a:lnTo>
                  <a:cubicBezTo>
                    <a:pt x="0" y="576"/>
                    <a:pt x="575" y="0"/>
                    <a:pt x="1276" y="0"/>
                  </a:cubicBezTo>
                  <a:lnTo>
                    <a:pt x="14415" y="0"/>
                  </a:lnTo>
                  <a:cubicBezTo>
                    <a:pt x="15117" y="0"/>
                    <a:pt x="15691" y="576"/>
                    <a:pt x="15691" y="12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7"/>
            <p:cNvSpPr/>
            <p:nvPr/>
          </p:nvSpPr>
          <p:spPr>
            <a:xfrm flipH="1">
              <a:off x="916578" y="2963317"/>
              <a:ext cx="692387" cy="731972"/>
            </a:xfrm>
            <a:custGeom>
              <a:avLst/>
              <a:gdLst/>
              <a:ahLst/>
              <a:cxnLst/>
              <a:rect l="l" t="t" r="r" b="b"/>
              <a:pathLst>
                <a:path w="10827" h="11446" extrusionOk="0">
                  <a:moveTo>
                    <a:pt x="5395" y="0"/>
                  </a:moveTo>
                  <a:lnTo>
                    <a:pt x="5401" y="0"/>
                  </a:lnTo>
                  <a:lnTo>
                    <a:pt x="5406" y="0"/>
                  </a:lnTo>
                  <a:lnTo>
                    <a:pt x="5414" y="0"/>
                  </a:lnTo>
                  <a:cubicBezTo>
                    <a:pt x="6895" y="0"/>
                    <a:pt x="8242" y="606"/>
                    <a:pt x="9218" y="1582"/>
                  </a:cubicBezTo>
                  <a:cubicBezTo>
                    <a:pt x="10193" y="2558"/>
                    <a:pt x="10800" y="3905"/>
                    <a:pt x="10800" y="5386"/>
                  </a:cubicBezTo>
                  <a:lnTo>
                    <a:pt x="10800" y="11173"/>
                  </a:lnTo>
                  <a:cubicBezTo>
                    <a:pt x="10827" y="11246"/>
                    <a:pt x="10809" y="11330"/>
                    <a:pt x="10747" y="11385"/>
                  </a:cubicBezTo>
                  <a:lnTo>
                    <a:pt x="10743" y="11389"/>
                  </a:lnTo>
                  <a:cubicBezTo>
                    <a:pt x="10708" y="11424"/>
                    <a:pt x="10660" y="11445"/>
                    <a:pt x="10607" y="11445"/>
                  </a:cubicBezTo>
                  <a:lnTo>
                    <a:pt x="5427" y="11445"/>
                  </a:lnTo>
                  <a:cubicBezTo>
                    <a:pt x="5423" y="11445"/>
                    <a:pt x="5418" y="11445"/>
                    <a:pt x="5414" y="11445"/>
                  </a:cubicBezTo>
                  <a:cubicBezTo>
                    <a:pt x="5409" y="11445"/>
                    <a:pt x="5406" y="11445"/>
                    <a:pt x="5401" y="11445"/>
                  </a:cubicBezTo>
                  <a:lnTo>
                    <a:pt x="221" y="11445"/>
                  </a:lnTo>
                  <a:cubicBezTo>
                    <a:pt x="168" y="11445"/>
                    <a:pt x="120" y="11424"/>
                    <a:pt x="85" y="11389"/>
                  </a:cubicBezTo>
                  <a:lnTo>
                    <a:pt x="80" y="11385"/>
                  </a:lnTo>
                  <a:cubicBezTo>
                    <a:pt x="19" y="11330"/>
                    <a:pt x="1" y="11246"/>
                    <a:pt x="29" y="11173"/>
                  </a:cubicBezTo>
                  <a:lnTo>
                    <a:pt x="29" y="5386"/>
                  </a:lnTo>
                  <a:cubicBezTo>
                    <a:pt x="29" y="3905"/>
                    <a:pt x="635" y="2558"/>
                    <a:pt x="1611" y="1582"/>
                  </a:cubicBezTo>
                  <a:cubicBezTo>
                    <a:pt x="2582" y="611"/>
                    <a:pt x="3921" y="6"/>
                    <a:pt x="53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7"/>
            <p:cNvSpPr/>
            <p:nvPr/>
          </p:nvSpPr>
          <p:spPr>
            <a:xfrm flipH="1">
              <a:off x="858576" y="4434742"/>
              <a:ext cx="905980" cy="864924"/>
            </a:xfrm>
            <a:custGeom>
              <a:avLst/>
              <a:gdLst/>
              <a:ahLst/>
              <a:cxnLst/>
              <a:rect l="l" t="t" r="r" b="b"/>
              <a:pathLst>
                <a:path w="14167" h="13525" extrusionOk="0">
                  <a:moveTo>
                    <a:pt x="14166" y="13525"/>
                  </a:moveTo>
                  <a:lnTo>
                    <a:pt x="12569" y="13525"/>
                  </a:lnTo>
                  <a:lnTo>
                    <a:pt x="12569" y="1"/>
                  </a:lnTo>
                  <a:lnTo>
                    <a:pt x="12890" y="1"/>
                  </a:lnTo>
                  <a:cubicBezTo>
                    <a:pt x="13592" y="1"/>
                    <a:pt x="14166" y="575"/>
                    <a:pt x="14166" y="1277"/>
                  </a:cubicBezTo>
                  <a:close/>
                  <a:moveTo>
                    <a:pt x="12226" y="13525"/>
                  </a:moveTo>
                  <a:lnTo>
                    <a:pt x="8994" y="13525"/>
                  </a:lnTo>
                  <a:lnTo>
                    <a:pt x="8994" y="1"/>
                  </a:lnTo>
                  <a:lnTo>
                    <a:pt x="12226" y="1"/>
                  </a:lnTo>
                  <a:close/>
                  <a:moveTo>
                    <a:pt x="8653" y="13525"/>
                  </a:moveTo>
                  <a:lnTo>
                    <a:pt x="7426" y="13525"/>
                  </a:lnTo>
                  <a:lnTo>
                    <a:pt x="7426" y="1"/>
                  </a:lnTo>
                  <a:lnTo>
                    <a:pt x="8653" y="1"/>
                  </a:lnTo>
                  <a:close/>
                  <a:moveTo>
                    <a:pt x="6742" y="13525"/>
                  </a:moveTo>
                  <a:lnTo>
                    <a:pt x="5391" y="13525"/>
                  </a:lnTo>
                  <a:lnTo>
                    <a:pt x="5391" y="1"/>
                  </a:lnTo>
                  <a:lnTo>
                    <a:pt x="6742" y="1"/>
                  </a:lnTo>
                  <a:close/>
                  <a:moveTo>
                    <a:pt x="5048" y="13525"/>
                  </a:moveTo>
                  <a:lnTo>
                    <a:pt x="3337" y="13525"/>
                  </a:lnTo>
                  <a:lnTo>
                    <a:pt x="3337" y="1"/>
                  </a:lnTo>
                  <a:lnTo>
                    <a:pt x="5048" y="1"/>
                  </a:lnTo>
                  <a:close/>
                  <a:moveTo>
                    <a:pt x="2996" y="13525"/>
                  </a:moveTo>
                  <a:lnTo>
                    <a:pt x="1260" y="13525"/>
                  </a:lnTo>
                  <a:lnTo>
                    <a:pt x="1260" y="1"/>
                  </a:lnTo>
                  <a:lnTo>
                    <a:pt x="2996" y="1"/>
                  </a:lnTo>
                  <a:close/>
                  <a:moveTo>
                    <a:pt x="917" y="13525"/>
                  </a:moveTo>
                  <a:lnTo>
                    <a:pt x="0" y="13525"/>
                  </a:lnTo>
                  <a:lnTo>
                    <a:pt x="0" y="1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7"/>
            <p:cNvSpPr/>
            <p:nvPr/>
          </p:nvSpPr>
          <p:spPr>
            <a:xfrm flipH="1">
              <a:off x="860942" y="3818648"/>
              <a:ext cx="803596" cy="188972"/>
            </a:xfrm>
            <a:custGeom>
              <a:avLst/>
              <a:gdLst/>
              <a:ahLst/>
              <a:cxnLst/>
              <a:rect l="l" t="t" r="r" b="b"/>
              <a:pathLst>
                <a:path w="12566" h="2955" extrusionOk="0">
                  <a:moveTo>
                    <a:pt x="582" y="2955"/>
                  </a:moveTo>
                  <a:lnTo>
                    <a:pt x="11983" y="2955"/>
                  </a:lnTo>
                  <a:cubicBezTo>
                    <a:pt x="12303" y="2955"/>
                    <a:pt x="12565" y="2694"/>
                    <a:pt x="12565" y="2374"/>
                  </a:cubicBezTo>
                  <a:lnTo>
                    <a:pt x="12565" y="581"/>
                  </a:lnTo>
                  <a:cubicBezTo>
                    <a:pt x="12565" y="262"/>
                    <a:pt x="12303" y="0"/>
                    <a:pt x="11983" y="0"/>
                  </a:cubicBezTo>
                  <a:lnTo>
                    <a:pt x="582" y="0"/>
                  </a:lnTo>
                  <a:cubicBezTo>
                    <a:pt x="262" y="0"/>
                    <a:pt x="0" y="262"/>
                    <a:pt x="0" y="581"/>
                  </a:cubicBezTo>
                  <a:lnTo>
                    <a:pt x="0" y="2374"/>
                  </a:lnTo>
                  <a:cubicBezTo>
                    <a:pt x="0" y="2694"/>
                    <a:pt x="262" y="2955"/>
                    <a:pt x="582" y="29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7"/>
            <p:cNvSpPr/>
            <p:nvPr/>
          </p:nvSpPr>
          <p:spPr>
            <a:xfrm flipH="1">
              <a:off x="930583" y="3818648"/>
              <a:ext cx="733954" cy="132760"/>
            </a:xfrm>
            <a:custGeom>
              <a:avLst/>
              <a:gdLst/>
              <a:ahLst/>
              <a:cxnLst/>
              <a:rect l="l" t="t" r="r" b="b"/>
              <a:pathLst>
                <a:path w="11477" h="2076" extrusionOk="0">
                  <a:moveTo>
                    <a:pt x="11476" y="0"/>
                  </a:moveTo>
                  <a:lnTo>
                    <a:pt x="582" y="0"/>
                  </a:lnTo>
                  <a:cubicBezTo>
                    <a:pt x="262" y="0"/>
                    <a:pt x="0" y="262"/>
                    <a:pt x="0" y="581"/>
                  </a:cubicBezTo>
                  <a:lnTo>
                    <a:pt x="0" y="2076"/>
                  </a:lnTo>
                  <a:lnTo>
                    <a:pt x="10895" y="2076"/>
                  </a:lnTo>
                  <a:cubicBezTo>
                    <a:pt x="11215" y="2076"/>
                    <a:pt x="11476" y="1814"/>
                    <a:pt x="11476" y="14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7"/>
            <p:cNvSpPr/>
            <p:nvPr/>
          </p:nvSpPr>
          <p:spPr>
            <a:xfrm flipH="1">
              <a:off x="262370" y="2654438"/>
              <a:ext cx="2000804" cy="1042705"/>
            </a:xfrm>
            <a:custGeom>
              <a:avLst/>
              <a:gdLst/>
              <a:ahLst/>
              <a:cxnLst/>
              <a:rect l="l" t="t" r="r" b="b"/>
              <a:pathLst>
                <a:path w="31287" h="16305" extrusionOk="0">
                  <a:moveTo>
                    <a:pt x="15265" y="119"/>
                  </a:moveTo>
                  <a:cubicBezTo>
                    <a:pt x="15293" y="102"/>
                    <a:pt x="15321" y="85"/>
                    <a:pt x="15350" y="70"/>
                  </a:cubicBezTo>
                  <a:lnTo>
                    <a:pt x="15364" y="64"/>
                  </a:lnTo>
                  <a:lnTo>
                    <a:pt x="15366" y="62"/>
                  </a:lnTo>
                  <a:lnTo>
                    <a:pt x="15378" y="57"/>
                  </a:lnTo>
                  <a:lnTo>
                    <a:pt x="15378" y="57"/>
                  </a:lnTo>
                  <a:cubicBezTo>
                    <a:pt x="15457" y="22"/>
                    <a:pt x="15540" y="4"/>
                    <a:pt x="15622" y="2"/>
                  </a:cubicBezTo>
                  <a:lnTo>
                    <a:pt x="15626" y="2"/>
                  </a:lnTo>
                  <a:lnTo>
                    <a:pt x="15637" y="1"/>
                  </a:lnTo>
                  <a:lnTo>
                    <a:pt x="15650" y="1"/>
                  </a:lnTo>
                  <a:lnTo>
                    <a:pt x="15662" y="2"/>
                  </a:lnTo>
                  <a:lnTo>
                    <a:pt x="15665" y="2"/>
                  </a:lnTo>
                  <a:cubicBezTo>
                    <a:pt x="15748" y="4"/>
                    <a:pt x="15831" y="22"/>
                    <a:pt x="15909" y="57"/>
                  </a:cubicBezTo>
                  <a:lnTo>
                    <a:pt x="15909" y="57"/>
                  </a:lnTo>
                  <a:lnTo>
                    <a:pt x="15921" y="62"/>
                  </a:lnTo>
                  <a:lnTo>
                    <a:pt x="15924" y="64"/>
                  </a:lnTo>
                  <a:lnTo>
                    <a:pt x="15937" y="70"/>
                  </a:lnTo>
                  <a:cubicBezTo>
                    <a:pt x="15966" y="85"/>
                    <a:pt x="15994" y="102"/>
                    <a:pt x="16022" y="119"/>
                  </a:cubicBezTo>
                  <a:lnTo>
                    <a:pt x="26061" y="6813"/>
                  </a:lnTo>
                  <a:cubicBezTo>
                    <a:pt x="26159" y="6878"/>
                    <a:pt x="26233" y="6964"/>
                    <a:pt x="26282" y="7062"/>
                  </a:cubicBezTo>
                  <a:lnTo>
                    <a:pt x="31102" y="15217"/>
                  </a:lnTo>
                  <a:cubicBezTo>
                    <a:pt x="31287" y="15531"/>
                    <a:pt x="31184" y="15934"/>
                    <a:pt x="30870" y="16120"/>
                  </a:cubicBezTo>
                  <a:cubicBezTo>
                    <a:pt x="30557" y="16304"/>
                    <a:pt x="30154" y="16200"/>
                    <a:pt x="29968" y="15887"/>
                  </a:cubicBezTo>
                  <a:lnTo>
                    <a:pt x="25207" y="7828"/>
                  </a:lnTo>
                  <a:lnTo>
                    <a:pt x="15644" y="1454"/>
                  </a:lnTo>
                  <a:lnTo>
                    <a:pt x="6081" y="7828"/>
                  </a:lnTo>
                  <a:lnTo>
                    <a:pt x="1320" y="15887"/>
                  </a:lnTo>
                  <a:cubicBezTo>
                    <a:pt x="1134" y="16200"/>
                    <a:pt x="731" y="16304"/>
                    <a:pt x="417" y="16120"/>
                  </a:cubicBezTo>
                  <a:cubicBezTo>
                    <a:pt x="104" y="15934"/>
                    <a:pt x="1" y="15531"/>
                    <a:pt x="186" y="15217"/>
                  </a:cubicBezTo>
                  <a:lnTo>
                    <a:pt x="5004" y="7062"/>
                  </a:lnTo>
                  <a:cubicBezTo>
                    <a:pt x="5054" y="6964"/>
                    <a:pt x="5128" y="6878"/>
                    <a:pt x="5226" y="6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7"/>
            <p:cNvSpPr/>
            <p:nvPr/>
          </p:nvSpPr>
          <p:spPr>
            <a:xfrm flipH="1">
              <a:off x="906794" y="2953021"/>
              <a:ext cx="711955" cy="752628"/>
            </a:xfrm>
            <a:custGeom>
              <a:avLst/>
              <a:gdLst/>
              <a:ahLst/>
              <a:cxnLst/>
              <a:rect l="l" t="t" r="r" b="b"/>
              <a:pathLst>
                <a:path w="11133" h="11769" extrusionOk="0">
                  <a:moveTo>
                    <a:pt x="644" y="11372"/>
                  </a:moveTo>
                  <a:lnTo>
                    <a:pt x="5116" y="11372"/>
                  </a:lnTo>
                  <a:lnTo>
                    <a:pt x="2890" y="8851"/>
                  </a:lnTo>
                  <a:lnTo>
                    <a:pt x="644" y="11372"/>
                  </a:lnTo>
                  <a:lnTo>
                    <a:pt x="644" y="11372"/>
                  </a:lnTo>
                  <a:close/>
                  <a:moveTo>
                    <a:pt x="5356" y="5339"/>
                  </a:moveTo>
                  <a:lnTo>
                    <a:pt x="5356" y="400"/>
                  </a:lnTo>
                  <a:cubicBezTo>
                    <a:pt x="4588" y="431"/>
                    <a:pt x="3863" y="633"/>
                    <a:pt x="3217" y="967"/>
                  </a:cubicBezTo>
                  <a:lnTo>
                    <a:pt x="3217" y="5339"/>
                  </a:lnTo>
                  <a:close/>
                  <a:moveTo>
                    <a:pt x="5547" y="0"/>
                  </a:moveTo>
                  <a:lnTo>
                    <a:pt x="5553" y="0"/>
                  </a:lnTo>
                  <a:lnTo>
                    <a:pt x="5559" y="0"/>
                  </a:lnTo>
                  <a:lnTo>
                    <a:pt x="5567" y="0"/>
                  </a:lnTo>
                  <a:cubicBezTo>
                    <a:pt x="7089" y="0"/>
                    <a:pt x="8474" y="623"/>
                    <a:pt x="9478" y="1627"/>
                  </a:cubicBezTo>
                  <a:cubicBezTo>
                    <a:pt x="10481" y="2630"/>
                    <a:pt x="11104" y="4015"/>
                    <a:pt x="11104" y="5537"/>
                  </a:cubicBezTo>
                  <a:lnTo>
                    <a:pt x="11104" y="11488"/>
                  </a:lnTo>
                  <a:cubicBezTo>
                    <a:pt x="11133" y="11563"/>
                    <a:pt x="11114" y="11650"/>
                    <a:pt x="11051" y="11706"/>
                  </a:cubicBezTo>
                  <a:lnTo>
                    <a:pt x="11046" y="11710"/>
                  </a:lnTo>
                  <a:cubicBezTo>
                    <a:pt x="11010" y="11746"/>
                    <a:pt x="10961" y="11769"/>
                    <a:pt x="10907" y="11769"/>
                  </a:cubicBezTo>
                  <a:lnTo>
                    <a:pt x="5580" y="11769"/>
                  </a:lnTo>
                  <a:cubicBezTo>
                    <a:pt x="5576" y="11769"/>
                    <a:pt x="5571" y="11769"/>
                    <a:pt x="5567" y="11767"/>
                  </a:cubicBezTo>
                  <a:cubicBezTo>
                    <a:pt x="5562" y="11769"/>
                    <a:pt x="5558" y="11769"/>
                    <a:pt x="5553" y="11769"/>
                  </a:cubicBezTo>
                  <a:lnTo>
                    <a:pt x="228" y="11769"/>
                  </a:lnTo>
                  <a:cubicBezTo>
                    <a:pt x="173" y="11769"/>
                    <a:pt x="124" y="11746"/>
                    <a:pt x="88" y="11710"/>
                  </a:cubicBezTo>
                  <a:lnTo>
                    <a:pt x="82" y="11706"/>
                  </a:lnTo>
                  <a:cubicBezTo>
                    <a:pt x="20" y="11650"/>
                    <a:pt x="1" y="11563"/>
                    <a:pt x="30" y="11488"/>
                  </a:cubicBezTo>
                  <a:lnTo>
                    <a:pt x="30" y="5537"/>
                  </a:lnTo>
                  <a:cubicBezTo>
                    <a:pt x="30" y="4015"/>
                    <a:pt x="652" y="2630"/>
                    <a:pt x="1656" y="1627"/>
                  </a:cubicBezTo>
                  <a:cubicBezTo>
                    <a:pt x="2655" y="627"/>
                    <a:pt x="4032" y="6"/>
                    <a:pt x="5547" y="0"/>
                  </a:cubicBezTo>
                  <a:close/>
                  <a:moveTo>
                    <a:pt x="5751" y="399"/>
                  </a:moveTo>
                  <a:lnTo>
                    <a:pt x="5751" y="5339"/>
                  </a:lnTo>
                  <a:lnTo>
                    <a:pt x="7917" y="5339"/>
                  </a:lnTo>
                  <a:lnTo>
                    <a:pt x="7917" y="967"/>
                  </a:lnTo>
                  <a:cubicBezTo>
                    <a:pt x="7263" y="629"/>
                    <a:pt x="6528" y="427"/>
                    <a:pt x="5751" y="399"/>
                  </a:cubicBezTo>
                  <a:close/>
                  <a:moveTo>
                    <a:pt x="10705" y="5339"/>
                  </a:moveTo>
                  <a:cubicBezTo>
                    <a:pt x="10654" y="4004"/>
                    <a:pt x="10086" y="2795"/>
                    <a:pt x="9198" y="1906"/>
                  </a:cubicBezTo>
                  <a:cubicBezTo>
                    <a:pt x="8930" y="1638"/>
                    <a:pt x="8633" y="1400"/>
                    <a:pt x="8313" y="1196"/>
                  </a:cubicBezTo>
                  <a:lnTo>
                    <a:pt x="8313" y="5339"/>
                  </a:lnTo>
                  <a:close/>
                  <a:moveTo>
                    <a:pt x="2821" y="1196"/>
                  </a:moveTo>
                  <a:cubicBezTo>
                    <a:pt x="2500" y="1400"/>
                    <a:pt x="2204" y="1638"/>
                    <a:pt x="1935" y="1907"/>
                  </a:cubicBezTo>
                  <a:cubicBezTo>
                    <a:pt x="1047" y="2795"/>
                    <a:pt x="480" y="4004"/>
                    <a:pt x="429" y="5339"/>
                  </a:cubicBezTo>
                  <a:lnTo>
                    <a:pt x="2821" y="5339"/>
                  </a:lnTo>
                  <a:lnTo>
                    <a:pt x="2821" y="1196"/>
                  </a:lnTo>
                  <a:close/>
                  <a:moveTo>
                    <a:pt x="2627" y="8552"/>
                  </a:moveTo>
                  <a:lnTo>
                    <a:pt x="425" y="11024"/>
                  </a:lnTo>
                  <a:lnTo>
                    <a:pt x="425" y="6059"/>
                  </a:lnTo>
                  <a:lnTo>
                    <a:pt x="2627" y="8552"/>
                  </a:lnTo>
                  <a:close/>
                  <a:moveTo>
                    <a:pt x="5356" y="6084"/>
                  </a:moveTo>
                  <a:lnTo>
                    <a:pt x="5356" y="11049"/>
                  </a:lnTo>
                  <a:lnTo>
                    <a:pt x="3154" y="8554"/>
                  </a:lnTo>
                  <a:lnTo>
                    <a:pt x="5356" y="6084"/>
                  </a:lnTo>
                  <a:lnTo>
                    <a:pt x="5356" y="6084"/>
                  </a:lnTo>
                  <a:close/>
                  <a:moveTo>
                    <a:pt x="2891" y="8257"/>
                  </a:moveTo>
                  <a:lnTo>
                    <a:pt x="5137" y="5735"/>
                  </a:lnTo>
                  <a:lnTo>
                    <a:pt x="664" y="5735"/>
                  </a:lnTo>
                  <a:lnTo>
                    <a:pt x="2890" y="8257"/>
                  </a:lnTo>
                  <a:lnTo>
                    <a:pt x="2890" y="8257"/>
                  </a:lnTo>
                  <a:close/>
                  <a:moveTo>
                    <a:pt x="5998" y="5735"/>
                  </a:moveTo>
                  <a:lnTo>
                    <a:pt x="8244" y="8257"/>
                  </a:lnTo>
                  <a:lnTo>
                    <a:pt x="10469" y="5735"/>
                  </a:lnTo>
                  <a:close/>
                  <a:moveTo>
                    <a:pt x="8507" y="8552"/>
                  </a:moveTo>
                  <a:lnTo>
                    <a:pt x="10709" y="11024"/>
                  </a:lnTo>
                  <a:lnTo>
                    <a:pt x="10709" y="6059"/>
                  </a:lnTo>
                  <a:lnTo>
                    <a:pt x="8507" y="8552"/>
                  </a:lnTo>
                  <a:close/>
                  <a:moveTo>
                    <a:pt x="10489" y="11372"/>
                  </a:moveTo>
                  <a:lnTo>
                    <a:pt x="8244" y="8851"/>
                  </a:lnTo>
                  <a:lnTo>
                    <a:pt x="6018" y="11372"/>
                  </a:lnTo>
                  <a:close/>
                  <a:moveTo>
                    <a:pt x="7979" y="8554"/>
                  </a:moveTo>
                  <a:lnTo>
                    <a:pt x="5778" y="6084"/>
                  </a:lnTo>
                  <a:lnTo>
                    <a:pt x="5778" y="11048"/>
                  </a:lnTo>
                  <a:lnTo>
                    <a:pt x="7979" y="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1" name="Google Shape;1701;p47"/>
          <p:cNvGrpSpPr/>
          <p:nvPr/>
        </p:nvGrpSpPr>
        <p:grpSpPr>
          <a:xfrm flipH="1">
            <a:off x="4455148" y="3892605"/>
            <a:ext cx="2590142" cy="1209987"/>
            <a:chOff x="1393050" y="3824200"/>
            <a:chExt cx="1674300" cy="782100"/>
          </a:xfrm>
        </p:grpSpPr>
        <p:sp>
          <p:nvSpPr>
            <p:cNvPr id="1702" name="Google Shape;1702;p47"/>
            <p:cNvSpPr/>
            <p:nvPr/>
          </p:nvSpPr>
          <p:spPr>
            <a:xfrm>
              <a:off x="1393050" y="4491050"/>
              <a:ext cx="1674300" cy="115250"/>
            </a:xfrm>
            <a:custGeom>
              <a:avLst/>
              <a:gdLst/>
              <a:ahLst/>
              <a:cxnLst/>
              <a:rect l="l" t="t" r="r" b="b"/>
              <a:pathLst>
                <a:path w="66972" h="4610" extrusionOk="0">
                  <a:moveTo>
                    <a:pt x="33486" y="0"/>
                  </a:moveTo>
                  <a:cubicBezTo>
                    <a:pt x="24605" y="0"/>
                    <a:pt x="16088" y="243"/>
                    <a:pt x="9808" y="675"/>
                  </a:cubicBezTo>
                  <a:cubicBezTo>
                    <a:pt x="3529" y="1107"/>
                    <a:pt x="0" y="1693"/>
                    <a:pt x="0" y="2304"/>
                  </a:cubicBezTo>
                  <a:cubicBezTo>
                    <a:pt x="0" y="2915"/>
                    <a:pt x="3529" y="3502"/>
                    <a:pt x="9808" y="3934"/>
                  </a:cubicBezTo>
                  <a:cubicBezTo>
                    <a:pt x="16088" y="4366"/>
                    <a:pt x="24605" y="4609"/>
                    <a:pt x="33486" y="4609"/>
                  </a:cubicBezTo>
                  <a:cubicBezTo>
                    <a:pt x="42367" y="4609"/>
                    <a:pt x="50884" y="4366"/>
                    <a:pt x="57165" y="3934"/>
                  </a:cubicBezTo>
                  <a:cubicBezTo>
                    <a:pt x="63444" y="3502"/>
                    <a:pt x="66972" y="2915"/>
                    <a:pt x="66972" y="2304"/>
                  </a:cubicBezTo>
                  <a:cubicBezTo>
                    <a:pt x="66972" y="1693"/>
                    <a:pt x="63444" y="1107"/>
                    <a:pt x="57165" y="675"/>
                  </a:cubicBezTo>
                  <a:cubicBezTo>
                    <a:pt x="50884" y="243"/>
                    <a:pt x="42367" y="0"/>
                    <a:pt x="33486" y="0"/>
                  </a:cubicBezTo>
                  <a:close/>
                </a:path>
              </a:pathLst>
            </a:custGeom>
            <a:solidFill>
              <a:srgbClr val="AC8672">
                <a:alpha val="4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7"/>
            <p:cNvSpPr/>
            <p:nvPr/>
          </p:nvSpPr>
          <p:spPr>
            <a:xfrm>
              <a:off x="1940125" y="4066600"/>
              <a:ext cx="291600" cy="478800"/>
            </a:xfrm>
            <a:custGeom>
              <a:avLst/>
              <a:gdLst/>
              <a:ahLst/>
              <a:cxnLst/>
              <a:rect l="l" t="t" r="r" b="b"/>
              <a:pathLst>
                <a:path w="11664" h="19152" extrusionOk="0">
                  <a:moveTo>
                    <a:pt x="0" y="19142"/>
                  </a:moveTo>
                  <a:lnTo>
                    <a:pt x="5017" y="19142"/>
                  </a:lnTo>
                  <a:cubicBezTo>
                    <a:pt x="5108" y="19148"/>
                    <a:pt x="5198" y="19151"/>
                    <a:pt x="5289" y="19151"/>
                  </a:cubicBezTo>
                  <a:cubicBezTo>
                    <a:pt x="8810" y="19151"/>
                    <a:pt x="11663" y="14864"/>
                    <a:pt x="11663" y="9576"/>
                  </a:cubicBezTo>
                  <a:cubicBezTo>
                    <a:pt x="11663" y="4287"/>
                    <a:pt x="8810" y="1"/>
                    <a:pt x="5289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7"/>
            <p:cNvSpPr/>
            <p:nvPr/>
          </p:nvSpPr>
          <p:spPr>
            <a:xfrm>
              <a:off x="1787850" y="4066600"/>
              <a:ext cx="318700" cy="478800"/>
            </a:xfrm>
            <a:custGeom>
              <a:avLst/>
              <a:gdLst/>
              <a:ahLst/>
              <a:cxnLst/>
              <a:rect l="l" t="t" r="r" b="b"/>
              <a:pathLst>
                <a:path w="12748" h="19152" extrusionOk="0">
                  <a:moveTo>
                    <a:pt x="6375" y="19151"/>
                  </a:moveTo>
                  <a:cubicBezTo>
                    <a:pt x="9885" y="19151"/>
                    <a:pt x="12748" y="14850"/>
                    <a:pt x="12748" y="9576"/>
                  </a:cubicBezTo>
                  <a:cubicBezTo>
                    <a:pt x="12748" y="4301"/>
                    <a:pt x="9885" y="1"/>
                    <a:pt x="6375" y="1"/>
                  </a:cubicBezTo>
                  <a:cubicBezTo>
                    <a:pt x="2864" y="1"/>
                    <a:pt x="0" y="4302"/>
                    <a:pt x="0" y="9576"/>
                  </a:cubicBezTo>
                  <a:cubicBezTo>
                    <a:pt x="0" y="14849"/>
                    <a:pt x="2864" y="19151"/>
                    <a:pt x="6375" y="1915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7"/>
            <p:cNvSpPr/>
            <p:nvPr/>
          </p:nvSpPr>
          <p:spPr>
            <a:xfrm>
              <a:off x="2742850" y="4002850"/>
              <a:ext cx="88000" cy="144525"/>
            </a:xfrm>
            <a:custGeom>
              <a:avLst/>
              <a:gdLst/>
              <a:ahLst/>
              <a:cxnLst/>
              <a:rect l="l" t="t" r="r" b="b"/>
              <a:pathLst>
                <a:path w="3520" h="5781" extrusionOk="0">
                  <a:moveTo>
                    <a:pt x="3520" y="5777"/>
                  </a:moveTo>
                  <a:lnTo>
                    <a:pt x="2005" y="5777"/>
                  </a:lnTo>
                  <a:cubicBezTo>
                    <a:pt x="1978" y="5779"/>
                    <a:pt x="1951" y="5781"/>
                    <a:pt x="1923" y="5781"/>
                  </a:cubicBezTo>
                  <a:cubicBezTo>
                    <a:pt x="861" y="5781"/>
                    <a:pt x="0" y="4486"/>
                    <a:pt x="0" y="2890"/>
                  </a:cubicBezTo>
                  <a:cubicBezTo>
                    <a:pt x="0" y="1295"/>
                    <a:pt x="861" y="1"/>
                    <a:pt x="1923" y="1"/>
                  </a:cubicBezTo>
                  <a:lnTo>
                    <a:pt x="3520" y="1"/>
                  </a:lnTo>
                  <a:lnTo>
                    <a:pt x="3520" y="5777"/>
                  </a:lnTo>
                  <a:close/>
                </a:path>
              </a:pathLst>
            </a:custGeom>
            <a:solidFill>
              <a:srgbClr val="4E24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7"/>
            <p:cNvSpPr/>
            <p:nvPr/>
          </p:nvSpPr>
          <p:spPr>
            <a:xfrm>
              <a:off x="2780600" y="4002850"/>
              <a:ext cx="96225" cy="144525"/>
            </a:xfrm>
            <a:custGeom>
              <a:avLst/>
              <a:gdLst/>
              <a:ahLst/>
              <a:cxnLst/>
              <a:rect l="l" t="t" r="r" b="b"/>
              <a:pathLst>
                <a:path w="3849" h="5781" extrusionOk="0">
                  <a:moveTo>
                    <a:pt x="1925" y="5781"/>
                  </a:moveTo>
                  <a:cubicBezTo>
                    <a:pt x="2984" y="5781"/>
                    <a:pt x="3848" y="4482"/>
                    <a:pt x="3848" y="2890"/>
                  </a:cubicBezTo>
                  <a:cubicBezTo>
                    <a:pt x="3848" y="1298"/>
                    <a:pt x="2984" y="1"/>
                    <a:pt x="1925" y="1"/>
                  </a:cubicBezTo>
                  <a:cubicBezTo>
                    <a:pt x="865" y="1"/>
                    <a:pt x="0" y="1299"/>
                    <a:pt x="0" y="2890"/>
                  </a:cubicBezTo>
                  <a:cubicBezTo>
                    <a:pt x="0" y="4482"/>
                    <a:pt x="865" y="5781"/>
                    <a:pt x="1925" y="57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7"/>
            <p:cNvSpPr/>
            <p:nvPr/>
          </p:nvSpPr>
          <p:spPr>
            <a:xfrm>
              <a:off x="2804525" y="4030450"/>
              <a:ext cx="55325" cy="89325"/>
            </a:xfrm>
            <a:custGeom>
              <a:avLst/>
              <a:gdLst/>
              <a:ahLst/>
              <a:cxnLst/>
              <a:rect l="l" t="t" r="r" b="b"/>
              <a:pathLst>
                <a:path w="2213" h="3573" extrusionOk="0">
                  <a:moveTo>
                    <a:pt x="1107" y="3573"/>
                  </a:moveTo>
                  <a:cubicBezTo>
                    <a:pt x="1716" y="3573"/>
                    <a:pt x="2213" y="2770"/>
                    <a:pt x="2213" y="1786"/>
                  </a:cubicBezTo>
                  <a:cubicBezTo>
                    <a:pt x="2213" y="803"/>
                    <a:pt x="1716" y="0"/>
                    <a:pt x="1107" y="0"/>
                  </a:cubicBezTo>
                  <a:cubicBezTo>
                    <a:pt x="498" y="0"/>
                    <a:pt x="0" y="803"/>
                    <a:pt x="0" y="1786"/>
                  </a:cubicBezTo>
                  <a:cubicBezTo>
                    <a:pt x="0" y="2770"/>
                    <a:pt x="498" y="3573"/>
                    <a:pt x="1107" y="35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7"/>
            <p:cNvSpPr/>
            <p:nvPr/>
          </p:nvSpPr>
          <p:spPr>
            <a:xfrm>
              <a:off x="1814075" y="3843375"/>
              <a:ext cx="360625" cy="574475"/>
            </a:xfrm>
            <a:custGeom>
              <a:avLst/>
              <a:gdLst/>
              <a:ahLst/>
              <a:cxnLst/>
              <a:rect l="l" t="t" r="r" b="b"/>
              <a:pathLst>
                <a:path w="14425" h="22979" extrusionOk="0">
                  <a:moveTo>
                    <a:pt x="5966" y="22979"/>
                  </a:moveTo>
                  <a:lnTo>
                    <a:pt x="14425" y="22979"/>
                  </a:lnTo>
                  <a:lnTo>
                    <a:pt x="14425" y="1"/>
                  </a:lnTo>
                  <a:lnTo>
                    <a:pt x="5966" y="1"/>
                  </a:lnTo>
                  <a:cubicBezTo>
                    <a:pt x="2685" y="1"/>
                    <a:pt x="0" y="2684"/>
                    <a:pt x="0" y="5965"/>
                  </a:cubicBezTo>
                  <a:lnTo>
                    <a:pt x="0" y="21122"/>
                  </a:lnTo>
                  <a:cubicBezTo>
                    <a:pt x="0" y="22143"/>
                    <a:pt x="835" y="22979"/>
                    <a:pt x="1856" y="22979"/>
                  </a:cubicBezTo>
                  <a:lnTo>
                    <a:pt x="5966" y="229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7"/>
            <p:cNvSpPr/>
            <p:nvPr/>
          </p:nvSpPr>
          <p:spPr>
            <a:xfrm>
              <a:off x="1835975" y="3863175"/>
              <a:ext cx="299550" cy="51800"/>
            </a:xfrm>
            <a:custGeom>
              <a:avLst/>
              <a:gdLst/>
              <a:ahLst/>
              <a:cxnLst/>
              <a:rect l="l" t="t" r="r" b="b"/>
              <a:pathLst>
                <a:path w="11982" h="2072" extrusionOk="0">
                  <a:moveTo>
                    <a:pt x="2129" y="0"/>
                  </a:moveTo>
                  <a:cubicBezTo>
                    <a:pt x="1853" y="159"/>
                    <a:pt x="1591" y="339"/>
                    <a:pt x="1345" y="539"/>
                  </a:cubicBezTo>
                  <a:lnTo>
                    <a:pt x="11982" y="539"/>
                  </a:lnTo>
                  <a:lnTo>
                    <a:pt x="11982" y="0"/>
                  </a:lnTo>
                  <a:close/>
                  <a:moveTo>
                    <a:pt x="845" y="993"/>
                  </a:moveTo>
                  <a:cubicBezTo>
                    <a:pt x="525" y="1319"/>
                    <a:pt x="240" y="1680"/>
                    <a:pt x="1" y="2071"/>
                  </a:cubicBezTo>
                  <a:lnTo>
                    <a:pt x="11982" y="2071"/>
                  </a:lnTo>
                  <a:lnTo>
                    <a:pt x="11982" y="9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7"/>
            <p:cNvSpPr/>
            <p:nvPr/>
          </p:nvSpPr>
          <p:spPr>
            <a:xfrm>
              <a:off x="2025575" y="3843375"/>
              <a:ext cx="298275" cy="574475"/>
            </a:xfrm>
            <a:custGeom>
              <a:avLst/>
              <a:gdLst/>
              <a:ahLst/>
              <a:cxnLst/>
              <a:rect l="l" t="t" r="r" b="b"/>
              <a:pathLst>
                <a:path w="11931" h="22979" extrusionOk="0">
                  <a:moveTo>
                    <a:pt x="5965" y="22979"/>
                  </a:moveTo>
                  <a:lnTo>
                    <a:pt x="10075" y="22979"/>
                  </a:lnTo>
                  <a:cubicBezTo>
                    <a:pt x="11096" y="22979"/>
                    <a:pt x="11931" y="22143"/>
                    <a:pt x="11931" y="21122"/>
                  </a:cubicBezTo>
                  <a:lnTo>
                    <a:pt x="11931" y="5965"/>
                  </a:lnTo>
                  <a:cubicBezTo>
                    <a:pt x="11931" y="2684"/>
                    <a:pt x="9246" y="1"/>
                    <a:pt x="5965" y="1"/>
                  </a:cubicBezTo>
                  <a:lnTo>
                    <a:pt x="5965" y="1"/>
                  </a:lnTo>
                  <a:cubicBezTo>
                    <a:pt x="2685" y="1"/>
                    <a:pt x="0" y="2684"/>
                    <a:pt x="0" y="5965"/>
                  </a:cubicBezTo>
                  <a:lnTo>
                    <a:pt x="0" y="21122"/>
                  </a:lnTo>
                  <a:cubicBezTo>
                    <a:pt x="0" y="22143"/>
                    <a:pt x="835" y="22979"/>
                    <a:pt x="1856" y="22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7"/>
            <p:cNvSpPr/>
            <p:nvPr/>
          </p:nvSpPr>
          <p:spPr>
            <a:xfrm>
              <a:off x="1968875" y="3992500"/>
              <a:ext cx="131300" cy="370050"/>
            </a:xfrm>
            <a:custGeom>
              <a:avLst/>
              <a:gdLst/>
              <a:ahLst/>
              <a:cxnLst/>
              <a:rect l="l" t="t" r="r" b="b"/>
              <a:pathLst>
                <a:path w="5252" h="14802" extrusionOk="0">
                  <a:moveTo>
                    <a:pt x="0" y="0"/>
                  </a:moveTo>
                  <a:lnTo>
                    <a:pt x="0" y="14801"/>
                  </a:lnTo>
                  <a:lnTo>
                    <a:pt x="5252" y="14801"/>
                  </a:lnTo>
                  <a:lnTo>
                    <a:pt x="52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7"/>
            <p:cNvSpPr/>
            <p:nvPr/>
          </p:nvSpPr>
          <p:spPr>
            <a:xfrm>
              <a:off x="1473350" y="3843375"/>
              <a:ext cx="360625" cy="574475"/>
            </a:xfrm>
            <a:custGeom>
              <a:avLst/>
              <a:gdLst/>
              <a:ahLst/>
              <a:cxnLst/>
              <a:rect l="l" t="t" r="r" b="b"/>
              <a:pathLst>
                <a:path w="14425" h="22979" extrusionOk="0">
                  <a:moveTo>
                    <a:pt x="5965" y="22979"/>
                  </a:moveTo>
                  <a:lnTo>
                    <a:pt x="14425" y="22979"/>
                  </a:lnTo>
                  <a:lnTo>
                    <a:pt x="14425" y="1"/>
                  </a:lnTo>
                  <a:lnTo>
                    <a:pt x="5965" y="1"/>
                  </a:lnTo>
                  <a:cubicBezTo>
                    <a:pt x="2684" y="1"/>
                    <a:pt x="0" y="2684"/>
                    <a:pt x="0" y="5965"/>
                  </a:cubicBezTo>
                  <a:lnTo>
                    <a:pt x="0" y="21122"/>
                  </a:lnTo>
                  <a:cubicBezTo>
                    <a:pt x="0" y="22143"/>
                    <a:pt x="835" y="22979"/>
                    <a:pt x="1855" y="22979"/>
                  </a:cubicBezTo>
                  <a:lnTo>
                    <a:pt x="5965" y="229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7"/>
            <p:cNvSpPr/>
            <p:nvPr/>
          </p:nvSpPr>
          <p:spPr>
            <a:xfrm>
              <a:off x="1497700" y="3859325"/>
              <a:ext cx="336275" cy="51800"/>
            </a:xfrm>
            <a:custGeom>
              <a:avLst/>
              <a:gdLst/>
              <a:ahLst/>
              <a:cxnLst/>
              <a:rect l="l" t="t" r="r" b="b"/>
              <a:pathLst>
                <a:path w="13451" h="2072" extrusionOk="0">
                  <a:moveTo>
                    <a:pt x="13451" y="2072"/>
                  </a:moveTo>
                  <a:lnTo>
                    <a:pt x="13451" y="994"/>
                  </a:lnTo>
                  <a:lnTo>
                    <a:pt x="902" y="994"/>
                  </a:lnTo>
                  <a:cubicBezTo>
                    <a:pt x="561" y="1316"/>
                    <a:pt x="258" y="1678"/>
                    <a:pt x="0" y="2072"/>
                  </a:cubicBezTo>
                  <a:close/>
                  <a:moveTo>
                    <a:pt x="13451" y="540"/>
                  </a:moveTo>
                  <a:lnTo>
                    <a:pt x="13451" y="1"/>
                  </a:lnTo>
                  <a:lnTo>
                    <a:pt x="2314" y="1"/>
                  </a:lnTo>
                  <a:cubicBezTo>
                    <a:pt x="2007" y="155"/>
                    <a:pt x="1716" y="337"/>
                    <a:pt x="1443" y="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7"/>
            <p:cNvSpPr/>
            <p:nvPr/>
          </p:nvSpPr>
          <p:spPr>
            <a:xfrm>
              <a:off x="1473350" y="3938425"/>
              <a:ext cx="360625" cy="325000"/>
            </a:xfrm>
            <a:custGeom>
              <a:avLst/>
              <a:gdLst/>
              <a:ahLst/>
              <a:cxnLst/>
              <a:rect l="l" t="t" r="r" b="b"/>
              <a:pathLst>
                <a:path w="14425" h="13000" extrusionOk="0">
                  <a:moveTo>
                    <a:pt x="14425" y="12999"/>
                  </a:moveTo>
                  <a:lnTo>
                    <a:pt x="14425" y="0"/>
                  </a:lnTo>
                  <a:lnTo>
                    <a:pt x="408" y="0"/>
                  </a:lnTo>
                  <a:cubicBezTo>
                    <a:pt x="144" y="672"/>
                    <a:pt x="0" y="1402"/>
                    <a:pt x="0" y="2163"/>
                  </a:cubicBezTo>
                  <a:lnTo>
                    <a:pt x="0" y="129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7"/>
            <p:cNvSpPr/>
            <p:nvPr/>
          </p:nvSpPr>
          <p:spPr>
            <a:xfrm>
              <a:off x="1684825" y="3843375"/>
              <a:ext cx="298275" cy="574475"/>
            </a:xfrm>
            <a:custGeom>
              <a:avLst/>
              <a:gdLst/>
              <a:ahLst/>
              <a:cxnLst/>
              <a:rect l="l" t="t" r="r" b="b"/>
              <a:pathLst>
                <a:path w="11931" h="22979" extrusionOk="0">
                  <a:moveTo>
                    <a:pt x="5966" y="22979"/>
                  </a:moveTo>
                  <a:lnTo>
                    <a:pt x="10076" y="22979"/>
                  </a:lnTo>
                  <a:cubicBezTo>
                    <a:pt x="11096" y="22979"/>
                    <a:pt x="11931" y="22143"/>
                    <a:pt x="11931" y="21122"/>
                  </a:cubicBezTo>
                  <a:lnTo>
                    <a:pt x="11931" y="5965"/>
                  </a:lnTo>
                  <a:cubicBezTo>
                    <a:pt x="11931" y="2684"/>
                    <a:pt x="9247" y="1"/>
                    <a:pt x="5966" y="1"/>
                  </a:cubicBezTo>
                  <a:lnTo>
                    <a:pt x="5966" y="1"/>
                  </a:lnTo>
                  <a:cubicBezTo>
                    <a:pt x="2685" y="1"/>
                    <a:pt x="0" y="2684"/>
                    <a:pt x="0" y="5965"/>
                  </a:cubicBezTo>
                  <a:lnTo>
                    <a:pt x="0" y="21122"/>
                  </a:lnTo>
                  <a:cubicBezTo>
                    <a:pt x="0" y="22143"/>
                    <a:pt x="835" y="22979"/>
                    <a:pt x="1856" y="229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7"/>
            <p:cNvSpPr/>
            <p:nvPr/>
          </p:nvSpPr>
          <p:spPr>
            <a:xfrm>
              <a:off x="1720825" y="3912725"/>
              <a:ext cx="226250" cy="435750"/>
            </a:xfrm>
            <a:custGeom>
              <a:avLst/>
              <a:gdLst/>
              <a:ahLst/>
              <a:cxnLst/>
              <a:rect l="l" t="t" r="r" b="b"/>
              <a:pathLst>
                <a:path w="9050" h="17430" extrusionOk="0">
                  <a:moveTo>
                    <a:pt x="4526" y="17429"/>
                  </a:moveTo>
                  <a:lnTo>
                    <a:pt x="7643" y="17429"/>
                  </a:lnTo>
                  <a:cubicBezTo>
                    <a:pt x="8417" y="17429"/>
                    <a:pt x="9050" y="16796"/>
                    <a:pt x="9050" y="16022"/>
                  </a:cubicBezTo>
                  <a:lnTo>
                    <a:pt x="9050" y="4526"/>
                  </a:lnTo>
                  <a:cubicBezTo>
                    <a:pt x="9050" y="2037"/>
                    <a:pt x="7015" y="1"/>
                    <a:pt x="4526" y="1"/>
                  </a:cubicBezTo>
                  <a:lnTo>
                    <a:pt x="4526" y="1"/>
                  </a:lnTo>
                  <a:cubicBezTo>
                    <a:pt x="2037" y="1"/>
                    <a:pt x="1" y="2037"/>
                    <a:pt x="1" y="4526"/>
                  </a:cubicBezTo>
                  <a:lnTo>
                    <a:pt x="1" y="16022"/>
                  </a:lnTo>
                  <a:cubicBezTo>
                    <a:pt x="1" y="16796"/>
                    <a:pt x="635" y="17429"/>
                    <a:pt x="1409" y="174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7"/>
            <p:cNvSpPr/>
            <p:nvPr/>
          </p:nvSpPr>
          <p:spPr>
            <a:xfrm>
              <a:off x="2019975" y="3824200"/>
              <a:ext cx="199100" cy="179200"/>
            </a:xfrm>
            <a:custGeom>
              <a:avLst/>
              <a:gdLst/>
              <a:ahLst/>
              <a:cxnLst/>
              <a:rect l="l" t="t" r="r" b="b"/>
              <a:pathLst>
                <a:path w="7964" h="7168" extrusionOk="0">
                  <a:moveTo>
                    <a:pt x="2834" y="2273"/>
                  </a:moveTo>
                  <a:cubicBezTo>
                    <a:pt x="3774" y="1450"/>
                    <a:pt x="4735" y="818"/>
                    <a:pt x="5528" y="461"/>
                  </a:cubicBezTo>
                  <a:cubicBezTo>
                    <a:pt x="6454" y="44"/>
                    <a:pt x="7214" y="1"/>
                    <a:pt x="7588" y="427"/>
                  </a:cubicBezTo>
                  <a:cubicBezTo>
                    <a:pt x="7963" y="856"/>
                    <a:pt x="7819" y="1603"/>
                    <a:pt x="7283" y="2465"/>
                  </a:cubicBezTo>
                  <a:cubicBezTo>
                    <a:pt x="6824" y="3204"/>
                    <a:pt x="6070" y="4071"/>
                    <a:pt x="5129" y="4895"/>
                  </a:cubicBezTo>
                  <a:lnTo>
                    <a:pt x="5129" y="4895"/>
                  </a:lnTo>
                  <a:cubicBezTo>
                    <a:pt x="4188" y="5718"/>
                    <a:pt x="3228" y="6351"/>
                    <a:pt x="2434" y="6708"/>
                  </a:cubicBezTo>
                  <a:cubicBezTo>
                    <a:pt x="1508" y="7124"/>
                    <a:pt x="748" y="7168"/>
                    <a:pt x="374" y="6740"/>
                  </a:cubicBezTo>
                  <a:cubicBezTo>
                    <a:pt x="0" y="6313"/>
                    <a:pt x="144" y="5566"/>
                    <a:pt x="680" y="4704"/>
                  </a:cubicBezTo>
                  <a:cubicBezTo>
                    <a:pt x="1139" y="3965"/>
                    <a:pt x="1892" y="3097"/>
                    <a:pt x="2834" y="2273"/>
                  </a:cubicBezTo>
                  <a:lnTo>
                    <a:pt x="2834" y="2273"/>
                  </a:lnTo>
                  <a:close/>
                  <a:moveTo>
                    <a:pt x="5859" y="1196"/>
                  </a:moveTo>
                  <a:cubicBezTo>
                    <a:pt x="5139" y="1520"/>
                    <a:pt x="4251" y="2108"/>
                    <a:pt x="3367" y="2881"/>
                  </a:cubicBezTo>
                  <a:lnTo>
                    <a:pt x="3367" y="2881"/>
                  </a:lnTo>
                  <a:cubicBezTo>
                    <a:pt x="2483" y="3654"/>
                    <a:pt x="1784" y="4455"/>
                    <a:pt x="1366" y="5128"/>
                  </a:cubicBezTo>
                  <a:cubicBezTo>
                    <a:pt x="1026" y="5677"/>
                    <a:pt x="871" y="6080"/>
                    <a:pt x="983" y="6207"/>
                  </a:cubicBezTo>
                  <a:cubicBezTo>
                    <a:pt x="1095" y="6336"/>
                    <a:pt x="1516" y="6237"/>
                    <a:pt x="2104" y="5972"/>
                  </a:cubicBezTo>
                  <a:cubicBezTo>
                    <a:pt x="2825" y="5648"/>
                    <a:pt x="3713" y="5061"/>
                    <a:pt x="4596" y="4287"/>
                  </a:cubicBezTo>
                  <a:lnTo>
                    <a:pt x="4597" y="4287"/>
                  </a:lnTo>
                  <a:cubicBezTo>
                    <a:pt x="5479" y="3514"/>
                    <a:pt x="6179" y="2712"/>
                    <a:pt x="6598" y="2040"/>
                  </a:cubicBezTo>
                  <a:cubicBezTo>
                    <a:pt x="6938" y="1492"/>
                    <a:pt x="7092" y="1089"/>
                    <a:pt x="6980" y="960"/>
                  </a:cubicBezTo>
                  <a:cubicBezTo>
                    <a:pt x="6867" y="831"/>
                    <a:pt x="6448" y="931"/>
                    <a:pt x="5859" y="11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7"/>
            <p:cNvSpPr/>
            <p:nvPr/>
          </p:nvSpPr>
          <p:spPr>
            <a:xfrm>
              <a:off x="2113150" y="3864525"/>
              <a:ext cx="83000" cy="55625"/>
            </a:xfrm>
            <a:custGeom>
              <a:avLst/>
              <a:gdLst/>
              <a:ahLst/>
              <a:cxnLst/>
              <a:rect l="l" t="t" r="r" b="b"/>
              <a:pathLst>
                <a:path w="3320" h="2225" extrusionOk="0">
                  <a:moveTo>
                    <a:pt x="0" y="255"/>
                  </a:moveTo>
                  <a:cubicBezTo>
                    <a:pt x="0" y="116"/>
                    <a:pt x="112" y="2"/>
                    <a:pt x="252" y="2"/>
                  </a:cubicBezTo>
                  <a:cubicBezTo>
                    <a:pt x="391" y="1"/>
                    <a:pt x="505" y="114"/>
                    <a:pt x="505" y="253"/>
                  </a:cubicBezTo>
                  <a:lnTo>
                    <a:pt x="507" y="1605"/>
                  </a:lnTo>
                  <a:lnTo>
                    <a:pt x="2944" y="676"/>
                  </a:lnTo>
                  <a:cubicBezTo>
                    <a:pt x="3074" y="627"/>
                    <a:pt x="3220" y="692"/>
                    <a:pt x="3269" y="822"/>
                  </a:cubicBezTo>
                  <a:cubicBezTo>
                    <a:pt x="3320" y="952"/>
                    <a:pt x="3253" y="1098"/>
                    <a:pt x="3124" y="1148"/>
                  </a:cubicBezTo>
                  <a:lnTo>
                    <a:pt x="357" y="2202"/>
                  </a:lnTo>
                  <a:cubicBezTo>
                    <a:pt x="326" y="2215"/>
                    <a:pt x="292" y="2223"/>
                    <a:pt x="255" y="2223"/>
                  </a:cubicBezTo>
                  <a:cubicBezTo>
                    <a:pt x="117" y="2224"/>
                    <a:pt x="2" y="2111"/>
                    <a:pt x="2" y="1971"/>
                  </a:cubicBezTo>
                  <a:lnTo>
                    <a:pt x="0" y="2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7"/>
            <p:cNvSpPr/>
            <p:nvPr/>
          </p:nvSpPr>
          <p:spPr>
            <a:xfrm>
              <a:off x="2033425" y="3906800"/>
              <a:ext cx="93100" cy="88850"/>
            </a:xfrm>
            <a:custGeom>
              <a:avLst/>
              <a:gdLst/>
              <a:ahLst/>
              <a:cxnLst/>
              <a:rect l="l" t="t" r="r" b="b"/>
              <a:pathLst>
                <a:path w="3724" h="3554" extrusionOk="0">
                  <a:moveTo>
                    <a:pt x="453" y="3459"/>
                  </a:moveTo>
                  <a:cubicBezTo>
                    <a:pt x="351" y="3554"/>
                    <a:pt x="191" y="3549"/>
                    <a:pt x="96" y="3447"/>
                  </a:cubicBezTo>
                  <a:cubicBezTo>
                    <a:pt x="1" y="3347"/>
                    <a:pt x="5" y="3187"/>
                    <a:pt x="107" y="3091"/>
                  </a:cubicBezTo>
                  <a:lnTo>
                    <a:pt x="3271" y="97"/>
                  </a:lnTo>
                  <a:cubicBezTo>
                    <a:pt x="3372" y="0"/>
                    <a:pt x="3532" y="6"/>
                    <a:pt x="3627" y="107"/>
                  </a:cubicBezTo>
                  <a:cubicBezTo>
                    <a:pt x="3723" y="209"/>
                    <a:pt x="3718" y="368"/>
                    <a:pt x="3617" y="464"/>
                  </a:cubicBezTo>
                  <a:lnTo>
                    <a:pt x="453" y="34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7"/>
            <p:cNvSpPr/>
            <p:nvPr/>
          </p:nvSpPr>
          <p:spPr>
            <a:xfrm>
              <a:off x="2740575" y="4207650"/>
              <a:ext cx="205700" cy="337750"/>
            </a:xfrm>
            <a:custGeom>
              <a:avLst/>
              <a:gdLst/>
              <a:ahLst/>
              <a:cxnLst/>
              <a:rect l="l" t="t" r="r" b="b"/>
              <a:pathLst>
                <a:path w="8228" h="13510" extrusionOk="0">
                  <a:moveTo>
                    <a:pt x="0" y="13503"/>
                  </a:moveTo>
                  <a:lnTo>
                    <a:pt x="3540" y="13503"/>
                  </a:lnTo>
                  <a:cubicBezTo>
                    <a:pt x="3604" y="13507"/>
                    <a:pt x="3667" y="13509"/>
                    <a:pt x="3732" y="13509"/>
                  </a:cubicBezTo>
                  <a:cubicBezTo>
                    <a:pt x="6215" y="13509"/>
                    <a:pt x="8228" y="10484"/>
                    <a:pt x="8228" y="6754"/>
                  </a:cubicBezTo>
                  <a:cubicBezTo>
                    <a:pt x="8228" y="3024"/>
                    <a:pt x="6215" y="0"/>
                    <a:pt x="3732" y="0"/>
                  </a:cubicBezTo>
                  <a:lnTo>
                    <a:pt x="0" y="0"/>
                  </a:lnTo>
                  <a:lnTo>
                    <a:pt x="0" y="135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7"/>
            <p:cNvSpPr/>
            <p:nvPr/>
          </p:nvSpPr>
          <p:spPr>
            <a:xfrm>
              <a:off x="2740575" y="4207650"/>
              <a:ext cx="183675" cy="311900"/>
            </a:xfrm>
            <a:custGeom>
              <a:avLst/>
              <a:gdLst/>
              <a:ahLst/>
              <a:cxnLst/>
              <a:rect l="l" t="t" r="r" b="b"/>
              <a:pathLst>
                <a:path w="7347" h="12476" extrusionOk="0">
                  <a:moveTo>
                    <a:pt x="6037" y="955"/>
                  </a:moveTo>
                  <a:cubicBezTo>
                    <a:pt x="5363" y="348"/>
                    <a:pt x="4575" y="0"/>
                    <a:pt x="3732" y="0"/>
                  </a:cubicBezTo>
                  <a:lnTo>
                    <a:pt x="0" y="0"/>
                  </a:lnTo>
                  <a:lnTo>
                    <a:pt x="0" y="12469"/>
                  </a:lnTo>
                  <a:lnTo>
                    <a:pt x="2659" y="12469"/>
                  </a:lnTo>
                  <a:cubicBezTo>
                    <a:pt x="2723" y="12473"/>
                    <a:pt x="2787" y="12476"/>
                    <a:pt x="2851" y="12476"/>
                  </a:cubicBezTo>
                  <a:cubicBezTo>
                    <a:pt x="5335" y="12476"/>
                    <a:pt x="7347" y="9451"/>
                    <a:pt x="7347" y="5721"/>
                  </a:cubicBezTo>
                  <a:cubicBezTo>
                    <a:pt x="7347" y="3860"/>
                    <a:pt x="6846" y="2176"/>
                    <a:pt x="6037" y="9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7"/>
            <p:cNvSpPr/>
            <p:nvPr/>
          </p:nvSpPr>
          <p:spPr>
            <a:xfrm>
              <a:off x="2633150" y="4207650"/>
              <a:ext cx="224850" cy="337750"/>
            </a:xfrm>
            <a:custGeom>
              <a:avLst/>
              <a:gdLst/>
              <a:ahLst/>
              <a:cxnLst/>
              <a:rect l="l" t="t" r="r" b="b"/>
              <a:pathLst>
                <a:path w="8994" h="13510" extrusionOk="0">
                  <a:moveTo>
                    <a:pt x="4498" y="13509"/>
                  </a:moveTo>
                  <a:cubicBezTo>
                    <a:pt x="6974" y="13509"/>
                    <a:pt x="8994" y="10475"/>
                    <a:pt x="8994" y="6754"/>
                  </a:cubicBezTo>
                  <a:cubicBezTo>
                    <a:pt x="8994" y="3034"/>
                    <a:pt x="6974" y="0"/>
                    <a:pt x="4498" y="0"/>
                  </a:cubicBezTo>
                  <a:cubicBezTo>
                    <a:pt x="2021" y="0"/>
                    <a:pt x="1" y="3034"/>
                    <a:pt x="1" y="6754"/>
                  </a:cubicBezTo>
                  <a:cubicBezTo>
                    <a:pt x="1" y="10474"/>
                    <a:pt x="2021" y="13509"/>
                    <a:pt x="4498" y="135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7"/>
            <p:cNvSpPr/>
            <p:nvPr/>
          </p:nvSpPr>
          <p:spPr>
            <a:xfrm>
              <a:off x="2672825" y="4272150"/>
              <a:ext cx="129300" cy="208725"/>
            </a:xfrm>
            <a:custGeom>
              <a:avLst/>
              <a:gdLst/>
              <a:ahLst/>
              <a:cxnLst/>
              <a:rect l="l" t="t" r="r" b="b"/>
              <a:pathLst>
                <a:path w="5172" h="8349" extrusionOk="0">
                  <a:moveTo>
                    <a:pt x="2585" y="8349"/>
                  </a:moveTo>
                  <a:cubicBezTo>
                    <a:pt x="4009" y="8349"/>
                    <a:pt x="5171" y="6474"/>
                    <a:pt x="5171" y="4174"/>
                  </a:cubicBezTo>
                  <a:cubicBezTo>
                    <a:pt x="5171" y="1876"/>
                    <a:pt x="4009" y="1"/>
                    <a:pt x="2585" y="1"/>
                  </a:cubicBezTo>
                  <a:cubicBezTo>
                    <a:pt x="1161" y="1"/>
                    <a:pt x="0" y="1876"/>
                    <a:pt x="0" y="4174"/>
                  </a:cubicBezTo>
                  <a:cubicBezTo>
                    <a:pt x="0" y="6474"/>
                    <a:pt x="1161" y="8349"/>
                    <a:pt x="2585" y="8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7"/>
            <p:cNvSpPr/>
            <p:nvPr/>
          </p:nvSpPr>
          <p:spPr>
            <a:xfrm>
              <a:off x="2063200" y="3898675"/>
              <a:ext cx="618175" cy="463875"/>
            </a:xfrm>
            <a:custGeom>
              <a:avLst/>
              <a:gdLst/>
              <a:ahLst/>
              <a:cxnLst/>
              <a:rect l="l" t="t" r="r" b="b"/>
              <a:pathLst>
                <a:path w="24727" h="18555" extrusionOk="0">
                  <a:moveTo>
                    <a:pt x="4817" y="18554"/>
                  </a:moveTo>
                  <a:lnTo>
                    <a:pt x="24727" y="18554"/>
                  </a:lnTo>
                  <a:lnTo>
                    <a:pt x="24727" y="1"/>
                  </a:lnTo>
                  <a:lnTo>
                    <a:pt x="4817" y="1"/>
                  </a:lnTo>
                  <a:cubicBezTo>
                    <a:pt x="2168" y="1"/>
                    <a:pt x="1" y="2168"/>
                    <a:pt x="1" y="4817"/>
                  </a:cubicBezTo>
                  <a:lnTo>
                    <a:pt x="1" y="17055"/>
                  </a:lnTo>
                  <a:cubicBezTo>
                    <a:pt x="1" y="17879"/>
                    <a:pt x="675" y="18554"/>
                    <a:pt x="1499" y="185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7"/>
            <p:cNvSpPr/>
            <p:nvPr/>
          </p:nvSpPr>
          <p:spPr>
            <a:xfrm>
              <a:off x="2064900" y="3929400"/>
              <a:ext cx="616475" cy="69650"/>
            </a:xfrm>
            <a:custGeom>
              <a:avLst/>
              <a:gdLst/>
              <a:ahLst/>
              <a:cxnLst/>
              <a:rect l="l" t="t" r="r" b="b"/>
              <a:pathLst>
                <a:path w="24659" h="2786" extrusionOk="0">
                  <a:moveTo>
                    <a:pt x="24659" y="2785"/>
                  </a:moveTo>
                  <a:lnTo>
                    <a:pt x="24659" y="1337"/>
                  </a:lnTo>
                  <a:lnTo>
                    <a:pt x="495" y="1337"/>
                  </a:lnTo>
                  <a:cubicBezTo>
                    <a:pt x="258" y="1783"/>
                    <a:pt x="87" y="2271"/>
                    <a:pt x="0" y="2785"/>
                  </a:cubicBezTo>
                  <a:close/>
                  <a:moveTo>
                    <a:pt x="24659" y="725"/>
                  </a:moveTo>
                  <a:lnTo>
                    <a:pt x="24659" y="1"/>
                  </a:lnTo>
                  <a:lnTo>
                    <a:pt x="1544" y="1"/>
                  </a:lnTo>
                  <a:cubicBezTo>
                    <a:pt x="1300" y="219"/>
                    <a:pt x="1078" y="462"/>
                    <a:pt x="882" y="725"/>
                  </a:cubicBezTo>
                  <a:lnTo>
                    <a:pt x="24659" y="7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7"/>
            <p:cNvSpPr/>
            <p:nvPr/>
          </p:nvSpPr>
          <p:spPr>
            <a:xfrm>
              <a:off x="2063200" y="4037550"/>
              <a:ext cx="618175" cy="325000"/>
            </a:xfrm>
            <a:custGeom>
              <a:avLst/>
              <a:gdLst/>
              <a:ahLst/>
              <a:cxnLst/>
              <a:rect l="l" t="t" r="r" b="b"/>
              <a:pathLst>
                <a:path w="24727" h="13000" extrusionOk="0">
                  <a:moveTo>
                    <a:pt x="4817" y="12999"/>
                  </a:moveTo>
                  <a:lnTo>
                    <a:pt x="24727" y="12999"/>
                  </a:lnTo>
                  <a:lnTo>
                    <a:pt x="24727" y="1"/>
                  </a:lnTo>
                  <a:lnTo>
                    <a:pt x="1" y="1"/>
                  </a:lnTo>
                  <a:lnTo>
                    <a:pt x="1" y="11500"/>
                  </a:lnTo>
                  <a:cubicBezTo>
                    <a:pt x="1" y="12324"/>
                    <a:pt x="675" y="12999"/>
                    <a:pt x="1499" y="129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7"/>
            <p:cNvSpPr/>
            <p:nvPr/>
          </p:nvSpPr>
          <p:spPr>
            <a:xfrm>
              <a:off x="2025575" y="4148900"/>
              <a:ext cx="220950" cy="220350"/>
            </a:xfrm>
            <a:custGeom>
              <a:avLst/>
              <a:gdLst/>
              <a:ahLst/>
              <a:cxnLst/>
              <a:rect l="l" t="t" r="r" b="b"/>
              <a:pathLst>
                <a:path w="8838" h="8814" extrusionOk="0">
                  <a:moveTo>
                    <a:pt x="1369" y="8813"/>
                  </a:moveTo>
                  <a:lnTo>
                    <a:pt x="7468" y="8813"/>
                  </a:lnTo>
                  <a:cubicBezTo>
                    <a:pt x="8222" y="8813"/>
                    <a:pt x="8838" y="8197"/>
                    <a:pt x="8838" y="7444"/>
                  </a:cubicBezTo>
                  <a:lnTo>
                    <a:pt x="8838" y="1369"/>
                  </a:lnTo>
                  <a:cubicBezTo>
                    <a:pt x="8838" y="616"/>
                    <a:pt x="8222" y="0"/>
                    <a:pt x="7468" y="0"/>
                  </a:cubicBezTo>
                  <a:lnTo>
                    <a:pt x="1369" y="0"/>
                  </a:lnTo>
                  <a:cubicBezTo>
                    <a:pt x="616" y="0"/>
                    <a:pt x="0" y="616"/>
                    <a:pt x="0" y="1369"/>
                  </a:cubicBezTo>
                  <a:lnTo>
                    <a:pt x="0" y="7444"/>
                  </a:lnTo>
                  <a:cubicBezTo>
                    <a:pt x="0" y="8196"/>
                    <a:pt x="616" y="8813"/>
                    <a:pt x="1369" y="88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7"/>
            <p:cNvSpPr/>
            <p:nvPr/>
          </p:nvSpPr>
          <p:spPr>
            <a:xfrm>
              <a:off x="1606750" y="3958425"/>
              <a:ext cx="357475" cy="586975"/>
            </a:xfrm>
            <a:custGeom>
              <a:avLst/>
              <a:gdLst/>
              <a:ahLst/>
              <a:cxnLst/>
              <a:rect l="l" t="t" r="r" b="b"/>
              <a:pathLst>
                <a:path w="14299" h="23479" extrusionOk="0">
                  <a:moveTo>
                    <a:pt x="1" y="23467"/>
                  </a:moveTo>
                  <a:lnTo>
                    <a:pt x="6151" y="23467"/>
                  </a:lnTo>
                  <a:cubicBezTo>
                    <a:pt x="6262" y="23474"/>
                    <a:pt x="6373" y="23478"/>
                    <a:pt x="6484" y="23478"/>
                  </a:cubicBezTo>
                  <a:cubicBezTo>
                    <a:pt x="10800" y="23478"/>
                    <a:pt x="14298" y="18222"/>
                    <a:pt x="14298" y="11739"/>
                  </a:cubicBezTo>
                  <a:cubicBezTo>
                    <a:pt x="14298" y="5256"/>
                    <a:pt x="10800" y="1"/>
                    <a:pt x="6484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7"/>
            <p:cNvSpPr/>
            <p:nvPr/>
          </p:nvSpPr>
          <p:spPr>
            <a:xfrm>
              <a:off x="1606750" y="3958425"/>
              <a:ext cx="334475" cy="546775"/>
            </a:xfrm>
            <a:custGeom>
              <a:avLst/>
              <a:gdLst/>
              <a:ahLst/>
              <a:cxnLst/>
              <a:rect l="l" t="t" r="r" b="b"/>
              <a:pathLst>
                <a:path w="13379" h="21871" extrusionOk="0">
                  <a:moveTo>
                    <a:pt x="11934" y="3327"/>
                  </a:moveTo>
                  <a:cubicBezTo>
                    <a:pt x="10526" y="1269"/>
                    <a:pt x="8604" y="1"/>
                    <a:pt x="6484" y="1"/>
                  </a:cubicBezTo>
                  <a:lnTo>
                    <a:pt x="1" y="1"/>
                  </a:lnTo>
                  <a:lnTo>
                    <a:pt x="1" y="21858"/>
                  </a:lnTo>
                  <a:lnTo>
                    <a:pt x="5232" y="21858"/>
                  </a:lnTo>
                  <a:cubicBezTo>
                    <a:pt x="5343" y="21866"/>
                    <a:pt x="5454" y="21871"/>
                    <a:pt x="5565" y="21871"/>
                  </a:cubicBezTo>
                  <a:cubicBezTo>
                    <a:pt x="9882" y="21871"/>
                    <a:pt x="13379" y="16614"/>
                    <a:pt x="13379" y="10131"/>
                  </a:cubicBezTo>
                  <a:cubicBezTo>
                    <a:pt x="13379" y="7595"/>
                    <a:pt x="12844" y="5246"/>
                    <a:pt x="11934" y="33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7"/>
            <p:cNvSpPr/>
            <p:nvPr/>
          </p:nvSpPr>
          <p:spPr>
            <a:xfrm>
              <a:off x="1420075" y="3958400"/>
              <a:ext cx="390700" cy="587000"/>
            </a:xfrm>
            <a:custGeom>
              <a:avLst/>
              <a:gdLst/>
              <a:ahLst/>
              <a:cxnLst/>
              <a:rect l="l" t="t" r="r" b="b"/>
              <a:pathLst>
                <a:path w="15628" h="23480" extrusionOk="0">
                  <a:moveTo>
                    <a:pt x="7815" y="1"/>
                  </a:moveTo>
                  <a:cubicBezTo>
                    <a:pt x="5741" y="1"/>
                    <a:pt x="3754" y="1238"/>
                    <a:pt x="2289" y="3440"/>
                  </a:cubicBezTo>
                  <a:cubicBezTo>
                    <a:pt x="823" y="5641"/>
                    <a:pt x="1" y="8627"/>
                    <a:pt x="1" y="11740"/>
                  </a:cubicBezTo>
                  <a:cubicBezTo>
                    <a:pt x="1" y="14853"/>
                    <a:pt x="823" y="17839"/>
                    <a:pt x="2289" y="20041"/>
                  </a:cubicBezTo>
                  <a:cubicBezTo>
                    <a:pt x="3754" y="22242"/>
                    <a:pt x="5741" y="23479"/>
                    <a:pt x="7815" y="23479"/>
                  </a:cubicBezTo>
                  <a:cubicBezTo>
                    <a:pt x="9887" y="23479"/>
                    <a:pt x="11874" y="22242"/>
                    <a:pt x="13340" y="20041"/>
                  </a:cubicBezTo>
                  <a:cubicBezTo>
                    <a:pt x="14805" y="17839"/>
                    <a:pt x="15628" y="14853"/>
                    <a:pt x="15628" y="11740"/>
                  </a:cubicBezTo>
                  <a:cubicBezTo>
                    <a:pt x="15628" y="8627"/>
                    <a:pt x="14805" y="5641"/>
                    <a:pt x="13340" y="3440"/>
                  </a:cubicBezTo>
                  <a:cubicBezTo>
                    <a:pt x="11874" y="1238"/>
                    <a:pt x="9887" y="1"/>
                    <a:pt x="7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7"/>
            <p:cNvSpPr/>
            <p:nvPr/>
          </p:nvSpPr>
          <p:spPr>
            <a:xfrm>
              <a:off x="1517325" y="4116325"/>
              <a:ext cx="168000" cy="271200"/>
            </a:xfrm>
            <a:custGeom>
              <a:avLst/>
              <a:gdLst/>
              <a:ahLst/>
              <a:cxnLst/>
              <a:rect l="l" t="t" r="r" b="b"/>
              <a:pathLst>
                <a:path w="6720" h="10848" extrusionOk="0">
                  <a:moveTo>
                    <a:pt x="3359" y="10847"/>
                  </a:moveTo>
                  <a:cubicBezTo>
                    <a:pt x="5210" y="10847"/>
                    <a:pt x="6719" y="8411"/>
                    <a:pt x="6719" y="5423"/>
                  </a:cubicBezTo>
                  <a:cubicBezTo>
                    <a:pt x="6719" y="2436"/>
                    <a:pt x="5210" y="0"/>
                    <a:pt x="3359" y="0"/>
                  </a:cubicBezTo>
                  <a:cubicBezTo>
                    <a:pt x="1510" y="0"/>
                    <a:pt x="1" y="2436"/>
                    <a:pt x="1" y="5423"/>
                  </a:cubicBezTo>
                  <a:cubicBezTo>
                    <a:pt x="1" y="8410"/>
                    <a:pt x="1510" y="10847"/>
                    <a:pt x="3359" y="108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7"/>
            <p:cNvSpPr/>
            <p:nvPr/>
          </p:nvSpPr>
          <p:spPr>
            <a:xfrm>
              <a:off x="2445425" y="4075100"/>
              <a:ext cx="48700" cy="258000"/>
            </a:xfrm>
            <a:custGeom>
              <a:avLst/>
              <a:gdLst/>
              <a:ahLst/>
              <a:cxnLst/>
              <a:rect l="l" t="t" r="r" b="b"/>
              <a:pathLst>
                <a:path w="1948" h="10320" extrusionOk="0">
                  <a:moveTo>
                    <a:pt x="0" y="0"/>
                  </a:moveTo>
                  <a:lnTo>
                    <a:pt x="0" y="10320"/>
                  </a:lnTo>
                  <a:lnTo>
                    <a:pt x="1948" y="10320"/>
                  </a:lnTo>
                  <a:lnTo>
                    <a:pt x="19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7"/>
            <p:cNvSpPr/>
            <p:nvPr/>
          </p:nvSpPr>
          <p:spPr>
            <a:xfrm>
              <a:off x="2025575" y="4148900"/>
              <a:ext cx="182375" cy="220350"/>
            </a:xfrm>
            <a:custGeom>
              <a:avLst/>
              <a:gdLst/>
              <a:ahLst/>
              <a:cxnLst/>
              <a:rect l="l" t="t" r="r" b="b"/>
              <a:pathLst>
                <a:path w="7295" h="8814" extrusionOk="0">
                  <a:moveTo>
                    <a:pt x="1133" y="8813"/>
                  </a:moveTo>
                  <a:lnTo>
                    <a:pt x="6162" y="8813"/>
                  </a:lnTo>
                  <a:cubicBezTo>
                    <a:pt x="6786" y="8813"/>
                    <a:pt x="7295" y="8303"/>
                    <a:pt x="7295" y="7680"/>
                  </a:cubicBezTo>
                  <a:lnTo>
                    <a:pt x="7295" y="1133"/>
                  </a:lnTo>
                  <a:cubicBezTo>
                    <a:pt x="7295" y="510"/>
                    <a:pt x="6786" y="0"/>
                    <a:pt x="6162" y="0"/>
                  </a:cubicBezTo>
                  <a:lnTo>
                    <a:pt x="1133" y="0"/>
                  </a:lnTo>
                  <a:cubicBezTo>
                    <a:pt x="510" y="0"/>
                    <a:pt x="0" y="510"/>
                    <a:pt x="0" y="1133"/>
                  </a:cubicBezTo>
                  <a:lnTo>
                    <a:pt x="0" y="7680"/>
                  </a:lnTo>
                  <a:cubicBezTo>
                    <a:pt x="0" y="8303"/>
                    <a:pt x="510" y="8813"/>
                    <a:pt x="1133" y="88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7"/>
            <p:cNvSpPr/>
            <p:nvPr/>
          </p:nvSpPr>
          <p:spPr>
            <a:xfrm>
              <a:off x="2560950" y="3898675"/>
              <a:ext cx="240850" cy="463875"/>
            </a:xfrm>
            <a:custGeom>
              <a:avLst/>
              <a:gdLst/>
              <a:ahLst/>
              <a:cxnLst/>
              <a:rect l="l" t="t" r="r" b="b"/>
              <a:pathLst>
                <a:path w="9634" h="18555" extrusionOk="0">
                  <a:moveTo>
                    <a:pt x="4817" y="18554"/>
                  </a:moveTo>
                  <a:lnTo>
                    <a:pt x="8135" y="18554"/>
                  </a:lnTo>
                  <a:cubicBezTo>
                    <a:pt x="8960" y="18554"/>
                    <a:pt x="9634" y="17879"/>
                    <a:pt x="9634" y="17055"/>
                  </a:cubicBezTo>
                  <a:lnTo>
                    <a:pt x="9634" y="4817"/>
                  </a:lnTo>
                  <a:cubicBezTo>
                    <a:pt x="9634" y="2168"/>
                    <a:pt x="7466" y="1"/>
                    <a:pt x="4817" y="1"/>
                  </a:cubicBezTo>
                  <a:lnTo>
                    <a:pt x="4817" y="1"/>
                  </a:lnTo>
                  <a:cubicBezTo>
                    <a:pt x="2168" y="1"/>
                    <a:pt x="0" y="2168"/>
                    <a:pt x="0" y="4817"/>
                  </a:cubicBezTo>
                  <a:lnTo>
                    <a:pt x="0" y="17055"/>
                  </a:lnTo>
                  <a:cubicBezTo>
                    <a:pt x="0" y="17879"/>
                    <a:pt x="674" y="18554"/>
                    <a:pt x="1498" y="185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7"/>
            <p:cNvSpPr/>
            <p:nvPr/>
          </p:nvSpPr>
          <p:spPr>
            <a:xfrm>
              <a:off x="2287725" y="4064975"/>
              <a:ext cx="156375" cy="188300"/>
            </a:xfrm>
            <a:custGeom>
              <a:avLst/>
              <a:gdLst/>
              <a:ahLst/>
              <a:cxnLst/>
              <a:rect l="l" t="t" r="r" b="b"/>
              <a:pathLst>
                <a:path w="6255" h="7532" extrusionOk="0">
                  <a:moveTo>
                    <a:pt x="6254" y="810"/>
                  </a:moveTo>
                  <a:lnTo>
                    <a:pt x="2572" y="810"/>
                  </a:lnTo>
                  <a:cubicBezTo>
                    <a:pt x="2089" y="810"/>
                    <a:pt x="1647" y="1008"/>
                    <a:pt x="1328" y="1329"/>
                  </a:cubicBezTo>
                  <a:cubicBezTo>
                    <a:pt x="1008" y="1648"/>
                    <a:pt x="810" y="2088"/>
                    <a:pt x="810" y="2571"/>
                  </a:cubicBezTo>
                  <a:lnTo>
                    <a:pt x="810" y="7532"/>
                  </a:lnTo>
                  <a:lnTo>
                    <a:pt x="1" y="7532"/>
                  </a:lnTo>
                  <a:lnTo>
                    <a:pt x="1" y="2571"/>
                  </a:lnTo>
                  <a:cubicBezTo>
                    <a:pt x="1" y="1865"/>
                    <a:pt x="291" y="1221"/>
                    <a:pt x="756" y="755"/>
                  </a:cubicBezTo>
                  <a:cubicBezTo>
                    <a:pt x="1222" y="290"/>
                    <a:pt x="1865" y="1"/>
                    <a:pt x="2572" y="1"/>
                  </a:cubicBezTo>
                  <a:lnTo>
                    <a:pt x="6254" y="1"/>
                  </a:lnTo>
                  <a:lnTo>
                    <a:pt x="6254" y="8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7"/>
            <p:cNvSpPr/>
            <p:nvPr/>
          </p:nvSpPr>
          <p:spPr>
            <a:xfrm>
              <a:off x="2328350" y="4064975"/>
              <a:ext cx="156350" cy="188300"/>
            </a:xfrm>
            <a:custGeom>
              <a:avLst/>
              <a:gdLst/>
              <a:ahLst/>
              <a:cxnLst/>
              <a:rect l="l" t="t" r="r" b="b"/>
              <a:pathLst>
                <a:path w="6254" h="7532" extrusionOk="0">
                  <a:moveTo>
                    <a:pt x="6253" y="810"/>
                  </a:moveTo>
                  <a:lnTo>
                    <a:pt x="2570" y="810"/>
                  </a:lnTo>
                  <a:cubicBezTo>
                    <a:pt x="2087" y="810"/>
                    <a:pt x="1646" y="1008"/>
                    <a:pt x="1327" y="1329"/>
                  </a:cubicBezTo>
                  <a:cubicBezTo>
                    <a:pt x="1008" y="1648"/>
                    <a:pt x="808" y="2088"/>
                    <a:pt x="808" y="2571"/>
                  </a:cubicBezTo>
                  <a:lnTo>
                    <a:pt x="808" y="7532"/>
                  </a:lnTo>
                  <a:lnTo>
                    <a:pt x="0" y="7532"/>
                  </a:lnTo>
                  <a:lnTo>
                    <a:pt x="0" y="2571"/>
                  </a:lnTo>
                  <a:cubicBezTo>
                    <a:pt x="0" y="1865"/>
                    <a:pt x="289" y="1221"/>
                    <a:pt x="755" y="755"/>
                  </a:cubicBezTo>
                  <a:cubicBezTo>
                    <a:pt x="1220" y="290"/>
                    <a:pt x="1863" y="1"/>
                    <a:pt x="2570" y="1"/>
                  </a:cubicBezTo>
                  <a:lnTo>
                    <a:pt x="6254" y="1"/>
                  </a:lnTo>
                  <a:lnTo>
                    <a:pt x="6254" y="8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7"/>
            <p:cNvSpPr/>
            <p:nvPr/>
          </p:nvSpPr>
          <p:spPr>
            <a:xfrm>
              <a:off x="1879450" y="4333075"/>
              <a:ext cx="964000" cy="84775"/>
            </a:xfrm>
            <a:custGeom>
              <a:avLst/>
              <a:gdLst/>
              <a:ahLst/>
              <a:cxnLst/>
              <a:rect l="l" t="t" r="r" b="b"/>
              <a:pathLst>
                <a:path w="38560" h="3391" extrusionOk="0">
                  <a:moveTo>
                    <a:pt x="1695" y="3391"/>
                  </a:moveTo>
                  <a:lnTo>
                    <a:pt x="36865" y="3391"/>
                  </a:lnTo>
                  <a:cubicBezTo>
                    <a:pt x="37797" y="3391"/>
                    <a:pt x="38560" y="2628"/>
                    <a:pt x="38560" y="1696"/>
                  </a:cubicBezTo>
                  <a:lnTo>
                    <a:pt x="38560" y="1696"/>
                  </a:lnTo>
                  <a:cubicBezTo>
                    <a:pt x="38560" y="763"/>
                    <a:pt x="37797" y="1"/>
                    <a:pt x="36865" y="1"/>
                  </a:cubicBezTo>
                  <a:lnTo>
                    <a:pt x="1695" y="1"/>
                  </a:lnTo>
                  <a:cubicBezTo>
                    <a:pt x="764" y="1"/>
                    <a:pt x="0" y="763"/>
                    <a:pt x="0" y="1696"/>
                  </a:cubicBezTo>
                  <a:lnTo>
                    <a:pt x="0" y="1696"/>
                  </a:lnTo>
                  <a:cubicBezTo>
                    <a:pt x="0" y="2628"/>
                    <a:pt x="764" y="3391"/>
                    <a:pt x="1695" y="33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7"/>
            <p:cNvSpPr/>
            <p:nvPr/>
          </p:nvSpPr>
          <p:spPr>
            <a:xfrm>
              <a:off x="2381450" y="4064975"/>
              <a:ext cx="156375" cy="188300"/>
            </a:xfrm>
            <a:custGeom>
              <a:avLst/>
              <a:gdLst/>
              <a:ahLst/>
              <a:cxnLst/>
              <a:rect l="l" t="t" r="r" b="b"/>
              <a:pathLst>
                <a:path w="6255" h="7532" extrusionOk="0">
                  <a:moveTo>
                    <a:pt x="6255" y="810"/>
                  </a:moveTo>
                  <a:lnTo>
                    <a:pt x="2572" y="810"/>
                  </a:lnTo>
                  <a:cubicBezTo>
                    <a:pt x="2088" y="810"/>
                    <a:pt x="1648" y="1008"/>
                    <a:pt x="1328" y="1329"/>
                  </a:cubicBezTo>
                  <a:cubicBezTo>
                    <a:pt x="1008" y="1648"/>
                    <a:pt x="810" y="2088"/>
                    <a:pt x="810" y="2571"/>
                  </a:cubicBezTo>
                  <a:lnTo>
                    <a:pt x="810" y="7532"/>
                  </a:lnTo>
                  <a:lnTo>
                    <a:pt x="1" y="7532"/>
                  </a:lnTo>
                  <a:lnTo>
                    <a:pt x="1" y="2571"/>
                  </a:lnTo>
                  <a:cubicBezTo>
                    <a:pt x="1" y="1865"/>
                    <a:pt x="290" y="1221"/>
                    <a:pt x="755" y="755"/>
                  </a:cubicBezTo>
                  <a:cubicBezTo>
                    <a:pt x="1222" y="290"/>
                    <a:pt x="1865" y="1"/>
                    <a:pt x="2572" y="1"/>
                  </a:cubicBezTo>
                  <a:lnTo>
                    <a:pt x="6255" y="1"/>
                  </a:lnTo>
                  <a:lnTo>
                    <a:pt x="6255" y="8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7"/>
            <p:cNvSpPr/>
            <p:nvPr/>
          </p:nvSpPr>
          <p:spPr>
            <a:xfrm>
              <a:off x="2297850" y="4207650"/>
              <a:ext cx="205725" cy="337750"/>
            </a:xfrm>
            <a:custGeom>
              <a:avLst/>
              <a:gdLst/>
              <a:ahLst/>
              <a:cxnLst/>
              <a:rect l="l" t="t" r="r" b="b"/>
              <a:pathLst>
                <a:path w="8229" h="13510" extrusionOk="0">
                  <a:moveTo>
                    <a:pt x="1" y="13503"/>
                  </a:moveTo>
                  <a:lnTo>
                    <a:pt x="3540" y="13503"/>
                  </a:lnTo>
                  <a:cubicBezTo>
                    <a:pt x="3604" y="13507"/>
                    <a:pt x="3667" y="13509"/>
                    <a:pt x="3731" y="13509"/>
                  </a:cubicBezTo>
                  <a:cubicBezTo>
                    <a:pt x="6215" y="13509"/>
                    <a:pt x="8228" y="10484"/>
                    <a:pt x="8228" y="6754"/>
                  </a:cubicBezTo>
                  <a:cubicBezTo>
                    <a:pt x="8228" y="3024"/>
                    <a:pt x="6215" y="0"/>
                    <a:pt x="3731" y="0"/>
                  </a:cubicBezTo>
                  <a:lnTo>
                    <a:pt x="1" y="0"/>
                  </a:lnTo>
                  <a:lnTo>
                    <a:pt x="1" y="135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7"/>
            <p:cNvSpPr/>
            <p:nvPr/>
          </p:nvSpPr>
          <p:spPr>
            <a:xfrm>
              <a:off x="2297850" y="4207650"/>
              <a:ext cx="195175" cy="309025"/>
            </a:xfrm>
            <a:custGeom>
              <a:avLst/>
              <a:gdLst/>
              <a:ahLst/>
              <a:cxnLst/>
              <a:rect l="l" t="t" r="r" b="b"/>
              <a:pathLst>
                <a:path w="7807" h="12361" extrusionOk="0">
                  <a:moveTo>
                    <a:pt x="7442" y="2941"/>
                  </a:moveTo>
                  <a:cubicBezTo>
                    <a:pt x="6633" y="1165"/>
                    <a:pt x="5273" y="0"/>
                    <a:pt x="3731" y="0"/>
                  </a:cubicBezTo>
                  <a:lnTo>
                    <a:pt x="1" y="0"/>
                  </a:lnTo>
                  <a:lnTo>
                    <a:pt x="1" y="12354"/>
                  </a:lnTo>
                  <a:lnTo>
                    <a:pt x="3119" y="12354"/>
                  </a:lnTo>
                  <a:cubicBezTo>
                    <a:pt x="3183" y="12358"/>
                    <a:pt x="3246" y="12361"/>
                    <a:pt x="3310" y="12361"/>
                  </a:cubicBezTo>
                  <a:cubicBezTo>
                    <a:pt x="5793" y="12361"/>
                    <a:pt x="7806" y="9336"/>
                    <a:pt x="7806" y="5605"/>
                  </a:cubicBezTo>
                  <a:cubicBezTo>
                    <a:pt x="7806" y="4659"/>
                    <a:pt x="7676" y="3758"/>
                    <a:pt x="7443" y="294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7"/>
            <p:cNvSpPr/>
            <p:nvPr/>
          </p:nvSpPr>
          <p:spPr>
            <a:xfrm>
              <a:off x="2190450" y="4207650"/>
              <a:ext cx="224825" cy="337750"/>
            </a:xfrm>
            <a:custGeom>
              <a:avLst/>
              <a:gdLst/>
              <a:ahLst/>
              <a:cxnLst/>
              <a:rect l="l" t="t" r="r" b="b"/>
              <a:pathLst>
                <a:path w="8993" h="13510" extrusionOk="0">
                  <a:moveTo>
                    <a:pt x="4496" y="13509"/>
                  </a:moveTo>
                  <a:cubicBezTo>
                    <a:pt x="6973" y="13509"/>
                    <a:pt x="8992" y="10475"/>
                    <a:pt x="8992" y="6754"/>
                  </a:cubicBezTo>
                  <a:cubicBezTo>
                    <a:pt x="8992" y="3034"/>
                    <a:pt x="6973" y="0"/>
                    <a:pt x="4496" y="0"/>
                  </a:cubicBezTo>
                  <a:cubicBezTo>
                    <a:pt x="2020" y="0"/>
                    <a:pt x="0" y="3034"/>
                    <a:pt x="0" y="6754"/>
                  </a:cubicBezTo>
                  <a:cubicBezTo>
                    <a:pt x="0" y="10474"/>
                    <a:pt x="2020" y="13509"/>
                    <a:pt x="4496" y="135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7"/>
            <p:cNvSpPr/>
            <p:nvPr/>
          </p:nvSpPr>
          <p:spPr>
            <a:xfrm>
              <a:off x="2230075" y="4272150"/>
              <a:ext cx="129300" cy="208725"/>
            </a:xfrm>
            <a:custGeom>
              <a:avLst/>
              <a:gdLst/>
              <a:ahLst/>
              <a:cxnLst/>
              <a:rect l="l" t="t" r="r" b="b"/>
              <a:pathLst>
                <a:path w="5172" h="8349" extrusionOk="0">
                  <a:moveTo>
                    <a:pt x="2587" y="8349"/>
                  </a:moveTo>
                  <a:cubicBezTo>
                    <a:pt x="4011" y="8349"/>
                    <a:pt x="5172" y="6474"/>
                    <a:pt x="5172" y="4174"/>
                  </a:cubicBezTo>
                  <a:cubicBezTo>
                    <a:pt x="5172" y="1876"/>
                    <a:pt x="4011" y="1"/>
                    <a:pt x="2587" y="1"/>
                  </a:cubicBezTo>
                  <a:cubicBezTo>
                    <a:pt x="1163" y="1"/>
                    <a:pt x="0" y="1876"/>
                    <a:pt x="0" y="4174"/>
                  </a:cubicBezTo>
                  <a:cubicBezTo>
                    <a:pt x="0" y="6474"/>
                    <a:pt x="1163" y="8349"/>
                    <a:pt x="2587" y="83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7"/>
            <p:cNvSpPr/>
            <p:nvPr/>
          </p:nvSpPr>
          <p:spPr>
            <a:xfrm>
              <a:off x="2271250" y="4277550"/>
              <a:ext cx="88125" cy="197900"/>
            </a:xfrm>
            <a:custGeom>
              <a:avLst/>
              <a:gdLst/>
              <a:ahLst/>
              <a:cxnLst/>
              <a:rect l="l" t="t" r="r" b="b"/>
              <a:pathLst>
                <a:path w="3525" h="7916" extrusionOk="0">
                  <a:moveTo>
                    <a:pt x="1762" y="7916"/>
                  </a:moveTo>
                  <a:cubicBezTo>
                    <a:pt x="2787" y="7361"/>
                    <a:pt x="3525" y="5800"/>
                    <a:pt x="3525" y="3958"/>
                  </a:cubicBezTo>
                  <a:cubicBezTo>
                    <a:pt x="3525" y="2118"/>
                    <a:pt x="2787" y="556"/>
                    <a:pt x="1762" y="1"/>
                  </a:cubicBezTo>
                  <a:cubicBezTo>
                    <a:pt x="738" y="556"/>
                    <a:pt x="0" y="2118"/>
                    <a:pt x="0" y="3958"/>
                  </a:cubicBezTo>
                  <a:cubicBezTo>
                    <a:pt x="0" y="5799"/>
                    <a:pt x="738" y="7361"/>
                    <a:pt x="1762" y="79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7"/>
            <p:cNvSpPr/>
            <p:nvPr/>
          </p:nvSpPr>
          <p:spPr>
            <a:xfrm>
              <a:off x="2404775" y="4002850"/>
              <a:ext cx="88025" cy="144525"/>
            </a:xfrm>
            <a:custGeom>
              <a:avLst/>
              <a:gdLst/>
              <a:ahLst/>
              <a:cxnLst/>
              <a:rect l="l" t="t" r="r" b="b"/>
              <a:pathLst>
                <a:path w="3521" h="5781" extrusionOk="0">
                  <a:moveTo>
                    <a:pt x="3520" y="5777"/>
                  </a:moveTo>
                  <a:lnTo>
                    <a:pt x="2006" y="5777"/>
                  </a:lnTo>
                  <a:cubicBezTo>
                    <a:pt x="1979" y="5779"/>
                    <a:pt x="1951" y="5781"/>
                    <a:pt x="1924" y="5781"/>
                  </a:cubicBezTo>
                  <a:cubicBezTo>
                    <a:pt x="861" y="5781"/>
                    <a:pt x="0" y="4486"/>
                    <a:pt x="0" y="2890"/>
                  </a:cubicBezTo>
                  <a:cubicBezTo>
                    <a:pt x="0" y="1295"/>
                    <a:pt x="861" y="1"/>
                    <a:pt x="1924" y="1"/>
                  </a:cubicBezTo>
                  <a:lnTo>
                    <a:pt x="3520" y="1"/>
                  </a:lnTo>
                  <a:lnTo>
                    <a:pt x="3520" y="57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7"/>
            <p:cNvSpPr/>
            <p:nvPr/>
          </p:nvSpPr>
          <p:spPr>
            <a:xfrm>
              <a:off x="2442525" y="4002850"/>
              <a:ext cx="96225" cy="144525"/>
            </a:xfrm>
            <a:custGeom>
              <a:avLst/>
              <a:gdLst/>
              <a:ahLst/>
              <a:cxnLst/>
              <a:rect l="l" t="t" r="r" b="b"/>
              <a:pathLst>
                <a:path w="3849" h="5781" extrusionOk="0">
                  <a:moveTo>
                    <a:pt x="1925" y="5781"/>
                  </a:moveTo>
                  <a:cubicBezTo>
                    <a:pt x="2984" y="5781"/>
                    <a:pt x="3848" y="4482"/>
                    <a:pt x="3848" y="2890"/>
                  </a:cubicBezTo>
                  <a:cubicBezTo>
                    <a:pt x="3848" y="1298"/>
                    <a:pt x="2984" y="1"/>
                    <a:pt x="1925" y="1"/>
                  </a:cubicBezTo>
                  <a:cubicBezTo>
                    <a:pt x="865" y="1"/>
                    <a:pt x="1" y="1299"/>
                    <a:pt x="1" y="2890"/>
                  </a:cubicBezTo>
                  <a:cubicBezTo>
                    <a:pt x="1" y="4482"/>
                    <a:pt x="865" y="5781"/>
                    <a:pt x="1925" y="57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7"/>
            <p:cNvSpPr/>
            <p:nvPr/>
          </p:nvSpPr>
          <p:spPr>
            <a:xfrm>
              <a:off x="2466450" y="4030450"/>
              <a:ext cx="55350" cy="89325"/>
            </a:xfrm>
            <a:custGeom>
              <a:avLst/>
              <a:gdLst/>
              <a:ahLst/>
              <a:cxnLst/>
              <a:rect l="l" t="t" r="r" b="b"/>
              <a:pathLst>
                <a:path w="2214" h="3573" extrusionOk="0">
                  <a:moveTo>
                    <a:pt x="1107" y="3573"/>
                  </a:moveTo>
                  <a:cubicBezTo>
                    <a:pt x="1716" y="3573"/>
                    <a:pt x="2213" y="2770"/>
                    <a:pt x="2213" y="1786"/>
                  </a:cubicBezTo>
                  <a:cubicBezTo>
                    <a:pt x="2213" y="803"/>
                    <a:pt x="1716" y="0"/>
                    <a:pt x="1107" y="0"/>
                  </a:cubicBezTo>
                  <a:cubicBezTo>
                    <a:pt x="498" y="0"/>
                    <a:pt x="1" y="803"/>
                    <a:pt x="1" y="1786"/>
                  </a:cubicBezTo>
                  <a:cubicBezTo>
                    <a:pt x="1" y="2770"/>
                    <a:pt x="497" y="3573"/>
                    <a:pt x="1107" y="35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7"/>
            <p:cNvSpPr/>
            <p:nvPr/>
          </p:nvSpPr>
          <p:spPr>
            <a:xfrm>
              <a:off x="2595725" y="3931175"/>
              <a:ext cx="178425" cy="371200"/>
            </a:xfrm>
            <a:custGeom>
              <a:avLst/>
              <a:gdLst/>
              <a:ahLst/>
              <a:cxnLst/>
              <a:rect l="l" t="t" r="r" b="b"/>
              <a:pathLst>
                <a:path w="7137" h="14848" extrusionOk="0">
                  <a:moveTo>
                    <a:pt x="3569" y="14847"/>
                  </a:moveTo>
                  <a:lnTo>
                    <a:pt x="6026" y="14847"/>
                  </a:lnTo>
                  <a:cubicBezTo>
                    <a:pt x="6637" y="14847"/>
                    <a:pt x="7137" y="14347"/>
                    <a:pt x="7137" y="13737"/>
                  </a:cubicBezTo>
                  <a:lnTo>
                    <a:pt x="7137" y="3567"/>
                  </a:lnTo>
                  <a:cubicBezTo>
                    <a:pt x="7137" y="1605"/>
                    <a:pt x="5531" y="0"/>
                    <a:pt x="3569" y="0"/>
                  </a:cubicBezTo>
                  <a:lnTo>
                    <a:pt x="3569" y="0"/>
                  </a:lnTo>
                  <a:cubicBezTo>
                    <a:pt x="1606" y="0"/>
                    <a:pt x="1" y="1605"/>
                    <a:pt x="1" y="3567"/>
                  </a:cubicBezTo>
                  <a:lnTo>
                    <a:pt x="1" y="13737"/>
                  </a:lnTo>
                  <a:cubicBezTo>
                    <a:pt x="1" y="14348"/>
                    <a:pt x="500" y="14847"/>
                    <a:pt x="1111" y="148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7"/>
            <p:cNvSpPr/>
            <p:nvPr/>
          </p:nvSpPr>
          <p:spPr>
            <a:xfrm>
              <a:off x="2519300" y="4333075"/>
              <a:ext cx="324150" cy="84775"/>
            </a:xfrm>
            <a:custGeom>
              <a:avLst/>
              <a:gdLst/>
              <a:ahLst/>
              <a:cxnLst/>
              <a:rect l="l" t="t" r="r" b="b"/>
              <a:pathLst>
                <a:path w="12966" h="3391" extrusionOk="0">
                  <a:moveTo>
                    <a:pt x="1695" y="3391"/>
                  </a:moveTo>
                  <a:lnTo>
                    <a:pt x="11271" y="3391"/>
                  </a:lnTo>
                  <a:cubicBezTo>
                    <a:pt x="12203" y="3391"/>
                    <a:pt x="12966" y="2628"/>
                    <a:pt x="12966" y="1696"/>
                  </a:cubicBezTo>
                  <a:lnTo>
                    <a:pt x="12966" y="1696"/>
                  </a:lnTo>
                  <a:cubicBezTo>
                    <a:pt x="12966" y="763"/>
                    <a:pt x="12203" y="1"/>
                    <a:pt x="11271" y="1"/>
                  </a:cubicBezTo>
                  <a:lnTo>
                    <a:pt x="1695" y="1"/>
                  </a:lnTo>
                  <a:cubicBezTo>
                    <a:pt x="764" y="1"/>
                    <a:pt x="1" y="763"/>
                    <a:pt x="1" y="1696"/>
                  </a:cubicBezTo>
                  <a:lnTo>
                    <a:pt x="1" y="1696"/>
                  </a:lnTo>
                  <a:cubicBezTo>
                    <a:pt x="1" y="2628"/>
                    <a:pt x="763" y="3391"/>
                    <a:pt x="1695" y="33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7"/>
            <p:cNvSpPr/>
            <p:nvPr/>
          </p:nvSpPr>
          <p:spPr>
            <a:xfrm>
              <a:off x="2094200" y="4054775"/>
              <a:ext cx="28800" cy="78975"/>
            </a:xfrm>
            <a:custGeom>
              <a:avLst/>
              <a:gdLst/>
              <a:ahLst/>
              <a:cxnLst/>
              <a:rect l="l" t="t" r="r" b="b"/>
              <a:pathLst>
                <a:path w="1152" h="3159" extrusionOk="0">
                  <a:moveTo>
                    <a:pt x="679" y="0"/>
                  </a:moveTo>
                  <a:cubicBezTo>
                    <a:pt x="938" y="0"/>
                    <a:pt x="1151" y="213"/>
                    <a:pt x="1151" y="474"/>
                  </a:cubicBezTo>
                  <a:lnTo>
                    <a:pt x="1151" y="2685"/>
                  </a:lnTo>
                  <a:cubicBezTo>
                    <a:pt x="1151" y="2946"/>
                    <a:pt x="938" y="3158"/>
                    <a:pt x="679" y="3158"/>
                  </a:cubicBezTo>
                  <a:lnTo>
                    <a:pt x="0" y="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8672">
                <a:alpha val="4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7"/>
            <p:cNvSpPr/>
            <p:nvPr/>
          </p:nvSpPr>
          <p:spPr>
            <a:xfrm>
              <a:off x="2082375" y="4054775"/>
              <a:ext cx="23675" cy="78975"/>
            </a:xfrm>
            <a:custGeom>
              <a:avLst/>
              <a:gdLst/>
              <a:ahLst/>
              <a:cxnLst/>
              <a:rect l="l" t="t" r="r" b="b"/>
              <a:pathLst>
                <a:path w="947" h="3159" extrusionOk="0">
                  <a:moveTo>
                    <a:pt x="473" y="0"/>
                  </a:moveTo>
                  <a:cubicBezTo>
                    <a:pt x="211" y="0"/>
                    <a:pt x="1" y="211"/>
                    <a:pt x="1" y="473"/>
                  </a:cubicBezTo>
                  <a:lnTo>
                    <a:pt x="1" y="2686"/>
                  </a:lnTo>
                  <a:cubicBezTo>
                    <a:pt x="1" y="2947"/>
                    <a:pt x="211" y="3158"/>
                    <a:pt x="473" y="3158"/>
                  </a:cubicBezTo>
                  <a:cubicBezTo>
                    <a:pt x="735" y="3158"/>
                    <a:pt x="947" y="2947"/>
                    <a:pt x="947" y="2686"/>
                  </a:cubicBezTo>
                  <a:lnTo>
                    <a:pt x="947" y="473"/>
                  </a:lnTo>
                  <a:cubicBezTo>
                    <a:pt x="947" y="211"/>
                    <a:pt x="735" y="0"/>
                    <a:pt x="4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7"/>
            <p:cNvSpPr/>
            <p:nvPr/>
          </p:nvSpPr>
          <p:spPr>
            <a:xfrm>
              <a:off x="2154400" y="4054775"/>
              <a:ext cx="28800" cy="78975"/>
            </a:xfrm>
            <a:custGeom>
              <a:avLst/>
              <a:gdLst/>
              <a:ahLst/>
              <a:cxnLst/>
              <a:rect l="l" t="t" r="r" b="b"/>
              <a:pathLst>
                <a:path w="1152" h="3159" extrusionOk="0">
                  <a:moveTo>
                    <a:pt x="679" y="0"/>
                  </a:moveTo>
                  <a:cubicBezTo>
                    <a:pt x="938" y="0"/>
                    <a:pt x="1151" y="213"/>
                    <a:pt x="1151" y="474"/>
                  </a:cubicBezTo>
                  <a:lnTo>
                    <a:pt x="1151" y="2685"/>
                  </a:lnTo>
                  <a:cubicBezTo>
                    <a:pt x="1151" y="2946"/>
                    <a:pt x="938" y="3158"/>
                    <a:pt x="679" y="3158"/>
                  </a:cubicBezTo>
                  <a:lnTo>
                    <a:pt x="0" y="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8672">
                <a:alpha val="4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7"/>
            <p:cNvSpPr/>
            <p:nvPr/>
          </p:nvSpPr>
          <p:spPr>
            <a:xfrm>
              <a:off x="2142575" y="4054775"/>
              <a:ext cx="23675" cy="78975"/>
            </a:xfrm>
            <a:custGeom>
              <a:avLst/>
              <a:gdLst/>
              <a:ahLst/>
              <a:cxnLst/>
              <a:rect l="l" t="t" r="r" b="b"/>
              <a:pathLst>
                <a:path w="947" h="3159" extrusionOk="0">
                  <a:moveTo>
                    <a:pt x="473" y="0"/>
                  </a:moveTo>
                  <a:lnTo>
                    <a:pt x="473" y="0"/>
                  </a:lnTo>
                  <a:cubicBezTo>
                    <a:pt x="734" y="0"/>
                    <a:pt x="947" y="213"/>
                    <a:pt x="947" y="474"/>
                  </a:cubicBezTo>
                  <a:lnTo>
                    <a:pt x="947" y="2685"/>
                  </a:lnTo>
                  <a:cubicBezTo>
                    <a:pt x="947" y="2946"/>
                    <a:pt x="734" y="3158"/>
                    <a:pt x="473" y="3158"/>
                  </a:cubicBezTo>
                  <a:lnTo>
                    <a:pt x="473" y="3158"/>
                  </a:lnTo>
                  <a:cubicBezTo>
                    <a:pt x="214" y="3158"/>
                    <a:pt x="1" y="2946"/>
                    <a:pt x="1" y="2685"/>
                  </a:cubicBezTo>
                  <a:lnTo>
                    <a:pt x="1" y="474"/>
                  </a:lnTo>
                  <a:cubicBezTo>
                    <a:pt x="1" y="213"/>
                    <a:pt x="214" y="0"/>
                    <a:pt x="4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7"/>
            <p:cNvSpPr/>
            <p:nvPr/>
          </p:nvSpPr>
          <p:spPr>
            <a:xfrm>
              <a:off x="2214625" y="4054775"/>
              <a:ext cx="28800" cy="78975"/>
            </a:xfrm>
            <a:custGeom>
              <a:avLst/>
              <a:gdLst/>
              <a:ahLst/>
              <a:cxnLst/>
              <a:rect l="l" t="t" r="r" b="b"/>
              <a:pathLst>
                <a:path w="1152" h="3159" extrusionOk="0">
                  <a:moveTo>
                    <a:pt x="678" y="0"/>
                  </a:moveTo>
                  <a:cubicBezTo>
                    <a:pt x="939" y="0"/>
                    <a:pt x="1151" y="213"/>
                    <a:pt x="1151" y="474"/>
                  </a:cubicBezTo>
                  <a:lnTo>
                    <a:pt x="1151" y="2685"/>
                  </a:lnTo>
                  <a:cubicBezTo>
                    <a:pt x="1151" y="2946"/>
                    <a:pt x="939" y="3158"/>
                    <a:pt x="678" y="3158"/>
                  </a:cubicBezTo>
                  <a:lnTo>
                    <a:pt x="1" y="31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C8672">
                <a:alpha val="4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7"/>
            <p:cNvSpPr/>
            <p:nvPr/>
          </p:nvSpPr>
          <p:spPr>
            <a:xfrm>
              <a:off x="2202825" y="4054775"/>
              <a:ext cx="23625" cy="78975"/>
            </a:xfrm>
            <a:custGeom>
              <a:avLst/>
              <a:gdLst/>
              <a:ahLst/>
              <a:cxnLst/>
              <a:rect l="l" t="t" r="r" b="b"/>
              <a:pathLst>
                <a:path w="945" h="3159" extrusionOk="0">
                  <a:moveTo>
                    <a:pt x="473" y="0"/>
                  </a:moveTo>
                  <a:lnTo>
                    <a:pt x="473" y="0"/>
                  </a:lnTo>
                  <a:cubicBezTo>
                    <a:pt x="732" y="0"/>
                    <a:pt x="945" y="213"/>
                    <a:pt x="945" y="474"/>
                  </a:cubicBezTo>
                  <a:lnTo>
                    <a:pt x="945" y="2685"/>
                  </a:lnTo>
                  <a:cubicBezTo>
                    <a:pt x="945" y="2946"/>
                    <a:pt x="732" y="3158"/>
                    <a:pt x="473" y="3158"/>
                  </a:cubicBezTo>
                  <a:lnTo>
                    <a:pt x="473" y="3158"/>
                  </a:lnTo>
                  <a:cubicBezTo>
                    <a:pt x="213" y="3158"/>
                    <a:pt x="0" y="2946"/>
                    <a:pt x="0" y="2685"/>
                  </a:cubicBezTo>
                  <a:lnTo>
                    <a:pt x="0" y="474"/>
                  </a:lnTo>
                  <a:cubicBezTo>
                    <a:pt x="0" y="213"/>
                    <a:pt x="213" y="0"/>
                    <a:pt x="4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7"/>
            <p:cNvSpPr/>
            <p:nvPr/>
          </p:nvSpPr>
          <p:spPr>
            <a:xfrm>
              <a:off x="1517325" y="4116325"/>
              <a:ext cx="111775" cy="271150"/>
            </a:xfrm>
            <a:custGeom>
              <a:avLst/>
              <a:gdLst/>
              <a:ahLst/>
              <a:cxnLst/>
              <a:rect l="l" t="t" r="r" b="b"/>
              <a:pathLst>
                <a:path w="4471" h="10846" extrusionOk="0">
                  <a:moveTo>
                    <a:pt x="3578" y="1069"/>
                  </a:moveTo>
                  <a:cubicBezTo>
                    <a:pt x="3846" y="746"/>
                    <a:pt x="4148" y="486"/>
                    <a:pt x="4470" y="303"/>
                  </a:cubicBezTo>
                  <a:cubicBezTo>
                    <a:pt x="4188" y="143"/>
                    <a:pt x="3889" y="43"/>
                    <a:pt x="3578" y="11"/>
                  </a:cubicBezTo>
                  <a:cubicBezTo>
                    <a:pt x="3505" y="3"/>
                    <a:pt x="3433" y="0"/>
                    <a:pt x="3359" y="0"/>
                  </a:cubicBezTo>
                  <a:cubicBezTo>
                    <a:pt x="1504" y="0"/>
                    <a:pt x="1" y="2428"/>
                    <a:pt x="1" y="5423"/>
                  </a:cubicBezTo>
                  <a:cubicBezTo>
                    <a:pt x="1" y="6198"/>
                    <a:pt x="102" y="6935"/>
                    <a:pt x="283" y="7602"/>
                  </a:cubicBezTo>
                  <a:cubicBezTo>
                    <a:pt x="803" y="9513"/>
                    <a:pt x="1985" y="10846"/>
                    <a:pt x="3359" y="10846"/>
                  </a:cubicBezTo>
                  <a:cubicBezTo>
                    <a:pt x="3433" y="10846"/>
                    <a:pt x="3506" y="10843"/>
                    <a:pt x="3578" y="10836"/>
                  </a:cubicBezTo>
                  <a:cubicBezTo>
                    <a:pt x="3889" y="10803"/>
                    <a:pt x="4188" y="10703"/>
                    <a:pt x="4470" y="10544"/>
                  </a:cubicBezTo>
                  <a:cubicBezTo>
                    <a:pt x="4148" y="10361"/>
                    <a:pt x="3846" y="10101"/>
                    <a:pt x="3578" y="9778"/>
                  </a:cubicBezTo>
                  <a:cubicBezTo>
                    <a:pt x="3094" y="9197"/>
                    <a:pt x="2711" y="8412"/>
                    <a:pt x="2477" y="7502"/>
                  </a:cubicBezTo>
                  <a:cubicBezTo>
                    <a:pt x="2313" y="6862"/>
                    <a:pt x="2221" y="6160"/>
                    <a:pt x="2221" y="5423"/>
                  </a:cubicBezTo>
                  <a:cubicBezTo>
                    <a:pt x="2221" y="3640"/>
                    <a:pt x="2755" y="2058"/>
                    <a:pt x="3578" y="10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7"/>
            <p:cNvSpPr/>
            <p:nvPr/>
          </p:nvSpPr>
          <p:spPr>
            <a:xfrm>
              <a:off x="1420075" y="3958425"/>
              <a:ext cx="390700" cy="586975"/>
            </a:xfrm>
            <a:custGeom>
              <a:avLst/>
              <a:gdLst/>
              <a:ahLst/>
              <a:cxnLst/>
              <a:rect l="l" t="t" r="r" b="b"/>
              <a:pathLst>
                <a:path w="15628" h="23479" extrusionOk="0">
                  <a:moveTo>
                    <a:pt x="10590" y="2412"/>
                  </a:moveTo>
                  <a:cubicBezTo>
                    <a:pt x="12810" y="4127"/>
                    <a:pt x="14333" y="7659"/>
                    <a:pt x="14333" y="11739"/>
                  </a:cubicBezTo>
                  <a:cubicBezTo>
                    <a:pt x="14333" y="12225"/>
                    <a:pt x="14311" y="12703"/>
                    <a:pt x="14269" y="13170"/>
                  </a:cubicBezTo>
                  <a:cubicBezTo>
                    <a:pt x="14094" y="15132"/>
                    <a:pt x="13565" y="16920"/>
                    <a:pt x="12783" y="18377"/>
                  </a:cubicBezTo>
                  <a:cubicBezTo>
                    <a:pt x="12677" y="18574"/>
                    <a:pt x="12566" y="18765"/>
                    <a:pt x="12451" y="18951"/>
                  </a:cubicBezTo>
                  <a:cubicBezTo>
                    <a:pt x="11582" y="20347"/>
                    <a:pt x="10464" y="21372"/>
                    <a:pt x="9205" y="21858"/>
                  </a:cubicBezTo>
                  <a:cubicBezTo>
                    <a:pt x="8675" y="22063"/>
                    <a:pt x="8119" y="22173"/>
                    <a:pt x="7546" y="22173"/>
                  </a:cubicBezTo>
                  <a:cubicBezTo>
                    <a:pt x="7520" y="22173"/>
                    <a:pt x="7494" y="22173"/>
                    <a:pt x="7468" y="22172"/>
                  </a:cubicBezTo>
                  <a:cubicBezTo>
                    <a:pt x="5570" y="22139"/>
                    <a:pt x="3861" y="20909"/>
                    <a:pt x="2642" y="18951"/>
                  </a:cubicBezTo>
                  <a:cubicBezTo>
                    <a:pt x="1800" y="17597"/>
                    <a:pt x="1193" y="15897"/>
                    <a:pt x="921" y="14002"/>
                  </a:cubicBezTo>
                  <a:cubicBezTo>
                    <a:pt x="816" y="13274"/>
                    <a:pt x="761" y="12516"/>
                    <a:pt x="761" y="11739"/>
                  </a:cubicBezTo>
                  <a:cubicBezTo>
                    <a:pt x="761" y="9378"/>
                    <a:pt x="1270" y="7200"/>
                    <a:pt x="2131" y="5452"/>
                  </a:cubicBezTo>
                  <a:cubicBezTo>
                    <a:pt x="3355" y="2963"/>
                    <a:pt x="5288" y="1344"/>
                    <a:pt x="7468" y="1306"/>
                  </a:cubicBezTo>
                  <a:cubicBezTo>
                    <a:pt x="7494" y="1306"/>
                    <a:pt x="7520" y="1306"/>
                    <a:pt x="7546" y="1306"/>
                  </a:cubicBezTo>
                  <a:cubicBezTo>
                    <a:pt x="8641" y="1306"/>
                    <a:pt x="9674" y="1705"/>
                    <a:pt x="10590" y="2411"/>
                  </a:cubicBezTo>
                  <a:lnTo>
                    <a:pt x="10590" y="2411"/>
                  </a:lnTo>
                  <a:close/>
                  <a:moveTo>
                    <a:pt x="15628" y="11739"/>
                  </a:moveTo>
                  <a:cubicBezTo>
                    <a:pt x="15628" y="7599"/>
                    <a:pt x="14202" y="3958"/>
                    <a:pt x="12045" y="1868"/>
                  </a:cubicBezTo>
                  <a:cubicBezTo>
                    <a:pt x="11599" y="1436"/>
                    <a:pt x="11122" y="1070"/>
                    <a:pt x="10619" y="779"/>
                  </a:cubicBezTo>
                  <a:cubicBezTo>
                    <a:pt x="9812" y="313"/>
                    <a:pt x="8941" y="42"/>
                    <a:pt x="8032" y="5"/>
                  </a:cubicBezTo>
                  <a:cubicBezTo>
                    <a:pt x="7959" y="2"/>
                    <a:pt x="7888" y="1"/>
                    <a:pt x="7815" y="1"/>
                  </a:cubicBezTo>
                  <a:cubicBezTo>
                    <a:pt x="7698" y="1"/>
                    <a:pt x="7583" y="4"/>
                    <a:pt x="7468" y="12"/>
                  </a:cubicBezTo>
                  <a:cubicBezTo>
                    <a:pt x="5366" y="150"/>
                    <a:pt x="3481" y="1533"/>
                    <a:pt x="2131" y="3684"/>
                  </a:cubicBezTo>
                  <a:cubicBezTo>
                    <a:pt x="810" y="5787"/>
                    <a:pt x="1" y="8621"/>
                    <a:pt x="1" y="11739"/>
                  </a:cubicBezTo>
                  <a:cubicBezTo>
                    <a:pt x="1" y="12516"/>
                    <a:pt x="51" y="13276"/>
                    <a:pt x="146" y="14011"/>
                  </a:cubicBezTo>
                  <a:cubicBezTo>
                    <a:pt x="386" y="15847"/>
                    <a:pt x="911" y="17529"/>
                    <a:pt x="1649" y="18951"/>
                  </a:cubicBezTo>
                  <a:cubicBezTo>
                    <a:pt x="3012" y="21578"/>
                    <a:pt x="5103" y="23311"/>
                    <a:pt x="7468" y="23467"/>
                  </a:cubicBezTo>
                  <a:cubicBezTo>
                    <a:pt x="7583" y="23475"/>
                    <a:pt x="7698" y="23478"/>
                    <a:pt x="7815" y="23478"/>
                  </a:cubicBezTo>
                  <a:cubicBezTo>
                    <a:pt x="7930" y="23478"/>
                    <a:pt x="8047" y="23474"/>
                    <a:pt x="8161" y="23467"/>
                  </a:cubicBezTo>
                  <a:cubicBezTo>
                    <a:pt x="9477" y="23381"/>
                    <a:pt x="10709" y="22805"/>
                    <a:pt x="11778" y="21858"/>
                  </a:cubicBezTo>
                  <a:cubicBezTo>
                    <a:pt x="12629" y="21105"/>
                    <a:pt x="13377" y="20115"/>
                    <a:pt x="13981" y="18950"/>
                  </a:cubicBezTo>
                  <a:cubicBezTo>
                    <a:pt x="14077" y="18763"/>
                    <a:pt x="14171" y="18571"/>
                    <a:pt x="14261" y="18375"/>
                  </a:cubicBezTo>
                  <a:cubicBezTo>
                    <a:pt x="14972" y="16819"/>
                    <a:pt x="15440" y="14992"/>
                    <a:pt x="15582" y="13019"/>
                  </a:cubicBezTo>
                  <a:cubicBezTo>
                    <a:pt x="15612" y="12598"/>
                    <a:pt x="15628" y="12171"/>
                    <a:pt x="15628" y="117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7"/>
            <p:cNvSpPr/>
            <p:nvPr/>
          </p:nvSpPr>
          <p:spPr>
            <a:xfrm>
              <a:off x="2190450" y="4207650"/>
              <a:ext cx="224825" cy="337750"/>
            </a:xfrm>
            <a:custGeom>
              <a:avLst/>
              <a:gdLst/>
              <a:ahLst/>
              <a:cxnLst/>
              <a:rect l="l" t="t" r="r" b="b"/>
              <a:pathLst>
                <a:path w="8993" h="13510" extrusionOk="0">
                  <a:moveTo>
                    <a:pt x="8240" y="5018"/>
                  </a:moveTo>
                  <a:cubicBezTo>
                    <a:pt x="8316" y="5395"/>
                    <a:pt x="8369" y="5789"/>
                    <a:pt x="8393" y="6195"/>
                  </a:cubicBezTo>
                  <a:cubicBezTo>
                    <a:pt x="8404" y="6379"/>
                    <a:pt x="8410" y="6566"/>
                    <a:pt x="8410" y="6754"/>
                  </a:cubicBezTo>
                  <a:cubicBezTo>
                    <a:pt x="8410" y="7327"/>
                    <a:pt x="8356" y="7883"/>
                    <a:pt x="8257" y="8408"/>
                  </a:cubicBezTo>
                  <a:cubicBezTo>
                    <a:pt x="8220" y="8602"/>
                    <a:pt x="8176" y="8794"/>
                    <a:pt x="8126" y="8982"/>
                  </a:cubicBezTo>
                  <a:cubicBezTo>
                    <a:pt x="7545" y="11158"/>
                    <a:pt x="6139" y="12694"/>
                    <a:pt x="4496" y="12694"/>
                  </a:cubicBezTo>
                  <a:cubicBezTo>
                    <a:pt x="4429" y="12694"/>
                    <a:pt x="4363" y="12692"/>
                    <a:pt x="4297" y="12686"/>
                  </a:cubicBezTo>
                  <a:cubicBezTo>
                    <a:pt x="2740" y="12569"/>
                    <a:pt x="1423" y="11070"/>
                    <a:pt x="867" y="8982"/>
                  </a:cubicBezTo>
                  <a:cubicBezTo>
                    <a:pt x="816" y="8794"/>
                    <a:pt x="773" y="8602"/>
                    <a:pt x="736" y="8406"/>
                  </a:cubicBezTo>
                  <a:cubicBezTo>
                    <a:pt x="636" y="7883"/>
                    <a:pt x="582" y="7327"/>
                    <a:pt x="582" y="6754"/>
                  </a:cubicBezTo>
                  <a:cubicBezTo>
                    <a:pt x="582" y="6657"/>
                    <a:pt x="584" y="6559"/>
                    <a:pt x="587" y="6463"/>
                  </a:cubicBezTo>
                  <a:cubicBezTo>
                    <a:pt x="589" y="6386"/>
                    <a:pt x="592" y="6311"/>
                    <a:pt x="597" y="6235"/>
                  </a:cubicBezTo>
                  <a:cubicBezTo>
                    <a:pt x="598" y="6221"/>
                    <a:pt x="599" y="6208"/>
                    <a:pt x="599" y="6194"/>
                  </a:cubicBezTo>
                  <a:cubicBezTo>
                    <a:pt x="625" y="5789"/>
                    <a:pt x="676" y="5395"/>
                    <a:pt x="753" y="5018"/>
                  </a:cubicBezTo>
                  <a:cubicBezTo>
                    <a:pt x="837" y="4597"/>
                    <a:pt x="952" y="4196"/>
                    <a:pt x="1092" y="3821"/>
                  </a:cubicBezTo>
                  <a:cubicBezTo>
                    <a:pt x="1378" y="3057"/>
                    <a:pt x="1772" y="2400"/>
                    <a:pt x="2243" y="1897"/>
                  </a:cubicBezTo>
                  <a:cubicBezTo>
                    <a:pt x="2724" y="1382"/>
                    <a:pt x="3285" y="1028"/>
                    <a:pt x="3892" y="884"/>
                  </a:cubicBezTo>
                  <a:cubicBezTo>
                    <a:pt x="4025" y="853"/>
                    <a:pt x="4160" y="833"/>
                    <a:pt x="4297" y="822"/>
                  </a:cubicBezTo>
                  <a:cubicBezTo>
                    <a:pt x="4363" y="817"/>
                    <a:pt x="4429" y="814"/>
                    <a:pt x="4496" y="814"/>
                  </a:cubicBezTo>
                  <a:cubicBezTo>
                    <a:pt x="4563" y="814"/>
                    <a:pt x="4634" y="817"/>
                    <a:pt x="4701" y="822"/>
                  </a:cubicBezTo>
                  <a:cubicBezTo>
                    <a:pt x="4918" y="840"/>
                    <a:pt x="5130" y="883"/>
                    <a:pt x="5336" y="952"/>
                  </a:cubicBezTo>
                  <a:cubicBezTo>
                    <a:pt x="5396" y="972"/>
                    <a:pt x="5457" y="993"/>
                    <a:pt x="5516" y="1018"/>
                  </a:cubicBezTo>
                  <a:cubicBezTo>
                    <a:pt x="5799" y="1134"/>
                    <a:pt x="6070" y="1296"/>
                    <a:pt x="6324" y="1501"/>
                  </a:cubicBezTo>
                  <a:cubicBezTo>
                    <a:pt x="7236" y="2233"/>
                    <a:pt x="7934" y="3495"/>
                    <a:pt x="8240" y="5018"/>
                  </a:cubicBezTo>
                  <a:lnTo>
                    <a:pt x="8240" y="5018"/>
                  </a:lnTo>
                  <a:close/>
                  <a:moveTo>
                    <a:pt x="4695" y="13503"/>
                  </a:moveTo>
                  <a:cubicBezTo>
                    <a:pt x="6573" y="13379"/>
                    <a:pt x="8150" y="11528"/>
                    <a:pt x="8743" y="8982"/>
                  </a:cubicBezTo>
                  <a:cubicBezTo>
                    <a:pt x="8786" y="8794"/>
                    <a:pt x="8824" y="8602"/>
                    <a:pt x="8857" y="8408"/>
                  </a:cubicBezTo>
                  <a:cubicBezTo>
                    <a:pt x="8945" y="7878"/>
                    <a:pt x="8992" y="7325"/>
                    <a:pt x="8992" y="6754"/>
                  </a:cubicBezTo>
                  <a:cubicBezTo>
                    <a:pt x="8992" y="6566"/>
                    <a:pt x="8988" y="6379"/>
                    <a:pt x="8978" y="6195"/>
                  </a:cubicBezTo>
                  <a:cubicBezTo>
                    <a:pt x="8955" y="5791"/>
                    <a:pt x="8909" y="5398"/>
                    <a:pt x="8842" y="5018"/>
                  </a:cubicBezTo>
                  <a:cubicBezTo>
                    <a:pt x="8492" y="3032"/>
                    <a:pt x="7554" y="1405"/>
                    <a:pt x="6324" y="582"/>
                  </a:cubicBezTo>
                  <a:cubicBezTo>
                    <a:pt x="6197" y="496"/>
                    <a:pt x="6065" y="419"/>
                    <a:pt x="5930" y="350"/>
                  </a:cubicBezTo>
                  <a:cubicBezTo>
                    <a:pt x="5795" y="282"/>
                    <a:pt x="5656" y="223"/>
                    <a:pt x="5516" y="175"/>
                  </a:cubicBezTo>
                  <a:cubicBezTo>
                    <a:pt x="5456" y="153"/>
                    <a:pt x="5396" y="136"/>
                    <a:pt x="5336" y="118"/>
                  </a:cubicBezTo>
                  <a:cubicBezTo>
                    <a:pt x="5129" y="59"/>
                    <a:pt x="4917" y="21"/>
                    <a:pt x="4701" y="7"/>
                  </a:cubicBezTo>
                  <a:cubicBezTo>
                    <a:pt x="4633" y="2"/>
                    <a:pt x="4564" y="0"/>
                    <a:pt x="4496" y="0"/>
                  </a:cubicBezTo>
                  <a:cubicBezTo>
                    <a:pt x="4462" y="0"/>
                    <a:pt x="4427" y="1"/>
                    <a:pt x="4392" y="2"/>
                  </a:cubicBezTo>
                  <a:cubicBezTo>
                    <a:pt x="4361" y="3"/>
                    <a:pt x="4328" y="5"/>
                    <a:pt x="4297" y="7"/>
                  </a:cubicBezTo>
                  <a:cubicBezTo>
                    <a:pt x="4160" y="16"/>
                    <a:pt x="4025" y="34"/>
                    <a:pt x="3892" y="61"/>
                  </a:cubicBezTo>
                  <a:cubicBezTo>
                    <a:pt x="3298" y="180"/>
                    <a:pt x="2741" y="475"/>
                    <a:pt x="2243" y="908"/>
                  </a:cubicBezTo>
                  <a:cubicBezTo>
                    <a:pt x="1808" y="1287"/>
                    <a:pt x="1419" y="1773"/>
                    <a:pt x="1092" y="2341"/>
                  </a:cubicBezTo>
                  <a:cubicBezTo>
                    <a:pt x="654" y="3104"/>
                    <a:pt x="327" y="4015"/>
                    <a:pt x="150" y="5018"/>
                  </a:cubicBezTo>
                  <a:cubicBezTo>
                    <a:pt x="83" y="5398"/>
                    <a:pt x="37" y="5791"/>
                    <a:pt x="15" y="6195"/>
                  </a:cubicBezTo>
                  <a:cubicBezTo>
                    <a:pt x="10" y="6283"/>
                    <a:pt x="7" y="6370"/>
                    <a:pt x="5" y="6459"/>
                  </a:cubicBezTo>
                  <a:lnTo>
                    <a:pt x="5" y="6463"/>
                  </a:lnTo>
                  <a:cubicBezTo>
                    <a:pt x="1" y="6560"/>
                    <a:pt x="0" y="6657"/>
                    <a:pt x="0" y="6754"/>
                  </a:cubicBezTo>
                  <a:cubicBezTo>
                    <a:pt x="0" y="7325"/>
                    <a:pt x="47" y="7878"/>
                    <a:pt x="136" y="8408"/>
                  </a:cubicBezTo>
                  <a:cubicBezTo>
                    <a:pt x="168" y="8602"/>
                    <a:pt x="206" y="8794"/>
                    <a:pt x="250" y="8982"/>
                  </a:cubicBezTo>
                  <a:cubicBezTo>
                    <a:pt x="842" y="11529"/>
                    <a:pt x="2420" y="13379"/>
                    <a:pt x="4297" y="13503"/>
                  </a:cubicBezTo>
                  <a:cubicBezTo>
                    <a:pt x="4363" y="13507"/>
                    <a:pt x="4429" y="13509"/>
                    <a:pt x="4496" y="13509"/>
                  </a:cubicBezTo>
                  <a:cubicBezTo>
                    <a:pt x="4563" y="13509"/>
                    <a:pt x="4629" y="13507"/>
                    <a:pt x="4695" y="13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7"/>
            <p:cNvSpPr/>
            <p:nvPr/>
          </p:nvSpPr>
          <p:spPr>
            <a:xfrm>
              <a:off x="2674850" y="3931150"/>
              <a:ext cx="99300" cy="371225"/>
            </a:xfrm>
            <a:custGeom>
              <a:avLst/>
              <a:gdLst/>
              <a:ahLst/>
              <a:cxnLst/>
              <a:rect l="l" t="t" r="r" b="b"/>
              <a:pathLst>
                <a:path w="3972" h="14849" extrusionOk="0">
                  <a:moveTo>
                    <a:pt x="261" y="63"/>
                  </a:moveTo>
                  <a:cubicBezTo>
                    <a:pt x="1910" y="375"/>
                    <a:pt x="3167" y="1832"/>
                    <a:pt x="3167" y="3568"/>
                  </a:cubicBezTo>
                  <a:lnTo>
                    <a:pt x="3167" y="13738"/>
                  </a:lnTo>
                  <a:cubicBezTo>
                    <a:pt x="3167" y="13751"/>
                    <a:pt x="3167" y="13765"/>
                    <a:pt x="3167" y="13778"/>
                  </a:cubicBezTo>
                  <a:cubicBezTo>
                    <a:pt x="3152" y="14163"/>
                    <a:pt x="2941" y="14499"/>
                    <a:pt x="2629" y="14688"/>
                  </a:cubicBezTo>
                  <a:cubicBezTo>
                    <a:pt x="2463" y="14790"/>
                    <a:pt x="2267" y="14848"/>
                    <a:pt x="2057" y="14848"/>
                  </a:cubicBezTo>
                  <a:lnTo>
                    <a:pt x="2861" y="14848"/>
                  </a:lnTo>
                  <a:cubicBezTo>
                    <a:pt x="3289" y="14848"/>
                    <a:pt x="3662" y="14603"/>
                    <a:pt x="3847" y="14247"/>
                  </a:cubicBezTo>
                  <a:cubicBezTo>
                    <a:pt x="3926" y="14095"/>
                    <a:pt x="3972" y="13922"/>
                    <a:pt x="3972" y="13738"/>
                  </a:cubicBezTo>
                  <a:lnTo>
                    <a:pt x="3972" y="3568"/>
                  </a:lnTo>
                  <a:cubicBezTo>
                    <a:pt x="3972" y="3399"/>
                    <a:pt x="3959" y="3234"/>
                    <a:pt x="3936" y="3070"/>
                  </a:cubicBezTo>
                  <a:cubicBezTo>
                    <a:pt x="3692" y="1342"/>
                    <a:pt x="2197" y="0"/>
                    <a:pt x="404" y="0"/>
                  </a:cubicBezTo>
                  <a:cubicBezTo>
                    <a:pt x="356" y="0"/>
                    <a:pt x="309" y="1"/>
                    <a:pt x="261" y="4"/>
                  </a:cubicBezTo>
                  <a:cubicBezTo>
                    <a:pt x="173" y="7"/>
                    <a:pt x="87" y="14"/>
                    <a:pt x="1" y="24"/>
                  </a:cubicBezTo>
                  <a:cubicBezTo>
                    <a:pt x="89" y="34"/>
                    <a:pt x="175" y="46"/>
                    <a:pt x="261" y="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7"/>
            <p:cNvSpPr/>
            <p:nvPr/>
          </p:nvSpPr>
          <p:spPr>
            <a:xfrm>
              <a:off x="2607125" y="4010700"/>
              <a:ext cx="12450" cy="278100"/>
            </a:xfrm>
            <a:custGeom>
              <a:avLst/>
              <a:gdLst/>
              <a:ahLst/>
              <a:cxnLst/>
              <a:rect l="l" t="t" r="r" b="b"/>
              <a:pathLst>
                <a:path w="498" h="11124" extrusionOk="0">
                  <a:moveTo>
                    <a:pt x="249" y="0"/>
                  </a:moveTo>
                  <a:cubicBezTo>
                    <a:pt x="113" y="0"/>
                    <a:pt x="1" y="112"/>
                    <a:pt x="1" y="250"/>
                  </a:cubicBezTo>
                  <a:lnTo>
                    <a:pt x="1" y="10875"/>
                  </a:lnTo>
                  <a:cubicBezTo>
                    <a:pt x="1" y="11012"/>
                    <a:pt x="113" y="11124"/>
                    <a:pt x="249" y="11124"/>
                  </a:cubicBezTo>
                  <a:cubicBezTo>
                    <a:pt x="387" y="11124"/>
                    <a:pt x="498" y="11012"/>
                    <a:pt x="498" y="10875"/>
                  </a:cubicBezTo>
                  <a:lnTo>
                    <a:pt x="498" y="250"/>
                  </a:lnTo>
                  <a:cubicBezTo>
                    <a:pt x="498" y="112"/>
                    <a:pt x="386" y="0"/>
                    <a:pt x="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7"/>
            <p:cNvSpPr/>
            <p:nvPr/>
          </p:nvSpPr>
          <p:spPr>
            <a:xfrm>
              <a:off x="2633950" y="3978150"/>
              <a:ext cx="12450" cy="310650"/>
            </a:xfrm>
            <a:custGeom>
              <a:avLst/>
              <a:gdLst/>
              <a:ahLst/>
              <a:cxnLst/>
              <a:rect l="l" t="t" r="r" b="b"/>
              <a:pathLst>
                <a:path w="498" h="12426" extrusionOk="0">
                  <a:moveTo>
                    <a:pt x="249" y="0"/>
                  </a:moveTo>
                  <a:lnTo>
                    <a:pt x="249" y="0"/>
                  </a:lnTo>
                  <a:cubicBezTo>
                    <a:pt x="112" y="0"/>
                    <a:pt x="0" y="113"/>
                    <a:pt x="0" y="250"/>
                  </a:cubicBezTo>
                  <a:lnTo>
                    <a:pt x="0" y="12177"/>
                  </a:lnTo>
                  <a:cubicBezTo>
                    <a:pt x="0" y="12314"/>
                    <a:pt x="112" y="12426"/>
                    <a:pt x="249" y="12426"/>
                  </a:cubicBezTo>
                  <a:lnTo>
                    <a:pt x="249" y="12426"/>
                  </a:lnTo>
                  <a:cubicBezTo>
                    <a:pt x="385" y="12426"/>
                    <a:pt x="497" y="12314"/>
                    <a:pt x="497" y="12177"/>
                  </a:cubicBezTo>
                  <a:lnTo>
                    <a:pt x="497" y="250"/>
                  </a:lnTo>
                  <a:cubicBezTo>
                    <a:pt x="497" y="113"/>
                    <a:pt x="385" y="0"/>
                    <a:pt x="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7"/>
            <p:cNvSpPr/>
            <p:nvPr/>
          </p:nvSpPr>
          <p:spPr>
            <a:xfrm>
              <a:off x="2660725" y="3955150"/>
              <a:ext cx="12475" cy="333650"/>
            </a:xfrm>
            <a:custGeom>
              <a:avLst/>
              <a:gdLst/>
              <a:ahLst/>
              <a:cxnLst/>
              <a:rect l="l" t="t" r="r" b="b"/>
              <a:pathLst>
                <a:path w="499" h="13346" extrusionOk="0">
                  <a:moveTo>
                    <a:pt x="250" y="1"/>
                  </a:moveTo>
                  <a:lnTo>
                    <a:pt x="250" y="1"/>
                  </a:lnTo>
                  <a:cubicBezTo>
                    <a:pt x="112" y="1"/>
                    <a:pt x="0" y="114"/>
                    <a:pt x="0" y="251"/>
                  </a:cubicBezTo>
                  <a:lnTo>
                    <a:pt x="0" y="13097"/>
                  </a:lnTo>
                  <a:cubicBezTo>
                    <a:pt x="0" y="13235"/>
                    <a:pt x="112" y="13346"/>
                    <a:pt x="250" y="13346"/>
                  </a:cubicBezTo>
                  <a:lnTo>
                    <a:pt x="250" y="13346"/>
                  </a:lnTo>
                  <a:cubicBezTo>
                    <a:pt x="387" y="13346"/>
                    <a:pt x="499" y="13235"/>
                    <a:pt x="499" y="13097"/>
                  </a:cubicBezTo>
                  <a:lnTo>
                    <a:pt x="499" y="251"/>
                  </a:lnTo>
                  <a:cubicBezTo>
                    <a:pt x="499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7"/>
            <p:cNvSpPr/>
            <p:nvPr/>
          </p:nvSpPr>
          <p:spPr>
            <a:xfrm>
              <a:off x="2687525" y="3948000"/>
              <a:ext cx="12500" cy="340800"/>
            </a:xfrm>
            <a:custGeom>
              <a:avLst/>
              <a:gdLst/>
              <a:ahLst/>
              <a:cxnLst/>
              <a:rect l="l" t="t" r="r" b="b"/>
              <a:pathLst>
                <a:path w="500" h="13632" extrusionOk="0">
                  <a:moveTo>
                    <a:pt x="249" y="0"/>
                  </a:moveTo>
                  <a:lnTo>
                    <a:pt x="249" y="0"/>
                  </a:lnTo>
                  <a:cubicBezTo>
                    <a:pt x="113" y="0"/>
                    <a:pt x="1" y="112"/>
                    <a:pt x="1" y="249"/>
                  </a:cubicBezTo>
                  <a:lnTo>
                    <a:pt x="1" y="13383"/>
                  </a:lnTo>
                  <a:cubicBezTo>
                    <a:pt x="1" y="13520"/>
                    <a:pt x="113" y="13632"/>
                    <a:pt x="249" y="13632"/>
                  </a:cubicBezTo>
                  <a:lnTo>
                    <a:pt x="249" y="13632"/>
                  </a:lnTo>
                  <a:cubicBezTo>
                    <a:pt x="387" y="13632"/>
                    <a:pt x="499" y="13520"/>
                    <a:pt x="499" y="13383"/>
                  </a:cubicBezTo>
                  <a:lnTo>
                    <a:pt x="499" y="249"/>
                  </a:lnTo>
                  <a:cubicBezTo>
                    <a:pt x="499" y="112"/>
                    <a:pt x="387" y="0"/>
                    <a:pt x="2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7"/>
            <p:cNvSpPr/>
            <p:nvPr/>
          </p:nvSpPr>
          <p:spPr>
            <a:xfrm>
              <a:off x="2714350" y="3955150"/>
              <a:ext cx="12450" cy="333650"/>
            </a:xfrm>
            <a:custGeom>
              <a:avLst/>
              <a:gdLst/>
              <a:ahLst/>
              <a:cxnLst/>
              <a:rect l="l" t="t" r="r" b="b"/>
              <a:pathLst>
                <a:path w="498" h="13346" extrusionOk="0">
                  <a:moveTo>
                    <a:pt x="249" y="1"/>
                  </a:moveTo>
                  <a:cubicBezTo>
                    <a:pt x="112" y="1"/>
                    <a:pt x="0" y="114"/>
                    <a:pt x="0" y="251"/>
                  </a:cubicBezTo>
                  <a:lnTo>
                    <a:pt x="0" y="13097"/>
                  </a:lnTo>
                  <a:cubicBezTo>
                    <a:pt x="0" y="13235"/>
                    <a:pt x="112" y="13346"/>
                    <a:pt x="249" y="13346"/>
                  </a:cubicBezTo>
                  <a:cubicBezTo>
                    <a:pt x="386" y="13346"/>
                    <a:pt x="497" y="13235"/>
                    <a:pt x="497" y="13097"/>
                  </a:cubicBezTo>
                  <a:lnTo>
                    <a:pt x="497" y="251"/>
                  </a:lnTo>
                  <a:cubicBezTo>
                    <a:pt x="497" y="114"/>
                    <a:pt x="386" y="1"/>
                    <a:pt x="2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7"/>
            <p:cNvSpPr/>
            <p:nvPr/>
          </p:nvSpPr>
          <p:spPr>
            <a:xfrm>
              <a:off x="2741125" y="3984725"/>
              <a:ext cx="12475" cy="304075"/>
            </a:xfrm>
            <a:custGeom>
              <a:avLst/>
              <a:gdLst/>
              <a:ahLst/>
              <a:cxnLst/>
              <a:rect l="l" t="t" r="r" b="b"/>
              <a:pathLst>
                <a:path w="499" h="12163" extrusionOk="0">
                  <a:moveTo>
                    <a:pt x="250" y="0"/>
                  </a:moveTo>
                  <a:cubicBezTo>
                    <a:pt x="113" y="0"/>
                    <a:pt x="1" y="112"/>
                    <a:pt x="1" y="250"/>
                  </a:cubicBezTo>
                  <a:lnTo>
                    <a:pt x="1" y="11914"/>
                  </a:lnTo>
                  <a:cubicBezTo>
                    <a:pt x="1" y="12051"/>
                    <a:pt x="113" y="12163"/>
                    <a:pt x="250" y="12163"/>
                  </a:cubicBezTo>
                  <a:cubicBezTo>
                    <a:pt x="387" y="12163"/>
                    <a:pt x="499" y="12051"/>
                    <a:pt x="499" y="11914"/>
                  </a:cubicBezTo>
                  <a:lnTo>
                    <a:pt x="499" y="250"/>
                  </a:lnTo>
                  <a:cubicBezTo>
                    <a:pt x="499" y="112"/>
                    <a:pt x="387" y="0"/>
                    <a:pt x="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7"/>
            <p:cNvSpPr/>
            <p:nvPr/>
          </p:nvSpPr>
          <p:spPr>
            <a:xfrm>
              <a:off x="1575775" y="4201725"/>
              <a:ext cx="55900" cy="100375"/>
            </a:xfrm>
            <a:custGeom>
              <a:avLst/>
              <a:gdLst/>
              <a:ahLst/>
              <a:cxnLst/>
              <a:rect l="l" t="t" r="r" b="b"/>
              <a:pathLst>
                <a:path w="2236" h="4015" extrusionOk="0">
                  <a:moveTo>
                    <a:pt x="1118" y="4014"/>
                  </a:moveTo>
                  <a:cubicBezTo>
                    <a:pt x="1733" y="4014"/>
                    <a:pt x="2235" y="3112"/>
                    <a:pt x="2235" y="2007"/>
                  </a:cubicBezTo>
                  <a:cubicBezTo>
                    <a:pt x="2235" y="902"/>
                    <a:pt x="1733" y="1"/>
                    <a:pt x="1118" y="1"/>
                  </a:cubicBezTo>
                  <a:cubicBezTo>
                    <a:pt x="502" y="1"/>
                    <a:pt x="0" y="902"/>
                    <a:pt x="0" y="2007"/>
                  </a:cubicBezTo>
                  <a:cubicBezTo>
                    <a:pt x="0" y="3112"/>
                    <a:pt x="502" y="4014"/>
                    <a:pt x="1118" y="40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7"/>
            <p:cNvSpPr/>
            <p:nvPr/>
          </p:nvSpPr>
          <p:spPr>
            <a:xfrm>
              <a:off x="2287375" y="4326325"/>
              <a:ext cx="55900" cy="100375"/>
            </a:xfrm>
            <a:custGeom>
              <a:avLst/>
              <a:gdLst/>
              <a:ahLst/>
              <a:cxnLst/>
              <a:rect l="l" t="t" r="r" b="b"/>
              <a:pathLst>
                <a:path w="2236" h="4015" extrusionOk="0">
                  <a:moveTo>
                    <a:pt x="1117" y="4014"/>
                  </a:moveTo>
                  <a:cubicBezTo>
                    <a:pt x="1733" y="4014"/>
                    <a:pt x="2236" y="3113"/>
                    <a:pt x="2236" y="2007"/>
                  </a:cubicBezTo>
                  <a:cubicBezTo>
                    <a:pt x="2236" y="902"/>
                    <a:pt x="1733" y="1"/>
                    <a:pt x="1117" y="1"/>
                  </a:cubicBezTo>
                  <a:cubicBezTo>
                    <a:pt x="502" y="1"/>
                    <a:pt x="0" y="902"/>
                    <a:pt x="0" y="2007"/>
                  </a:cubicBezTo>
                  <a:cubicBezTo>
                    <a:pt x="0" y="3112"/>
                    <a:pt x="502" y="4014"/>
                    <a:pt x="1117" y="40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7"/>
            <p:cNvSpPr/>
            <p:nvPr/>
          </p:nvSpPr>
          <p:spPr>
            <a:xfrm>
              <a:off x="2295875" y="4342075"/>
              <a:ext cx="23825" cy="37150"/>
            </a:xfrm>
            <a:custGeom>
              <a:avLst/>
              <a:gdLst/>
              <a:ahLst/>
              <a:cxnLst/>
              <a:rect l="l" t="t" r="r" b="b"/>
              <a:pathLst>
                <a:path w="953" h="1486" extrusionOk="0">
                  <a:moveTo>
                    <a:pt x="312" y="1435"/>
                  </a:moveTo>
                  <a:cubicBezTo>
                    <a:pt x="100" y="1385"/>
                    <a:pt x="0" y="1033"/>
                    <a:pt x="90" y="652"/>
                  </a:cubicBezTo>
                  <a:cubicBezTo>
                    <a:pt x="181" y="270"/>
                    <a:pt x="427" y="0"/>
                    <a:pt x="640" y="50"/>
                  </a:cubicBezTo>
                  <a:cubicBezTo>
                    <a:pt x="852" y="101"/>
                    <a:pt x="952" y="452"/>
                    <a:pt x="861" y="834"/>
                  </a:cubicBezTo>
                  <a:cubicBezTo>
                    <a:pt x="772" y="1216"/>
                    <a:pt x="524" y="1486"/>
                    <a:pt x="312" y="14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7"/>
            <p:cNvSpPr/>
            <p:nvPr/>
          </p:nvSpPr>
          <p:spPr>
            <a:xfrm>
              <a:off x="1581325" y="4215875"/>
              <a:ext cx="23825" cy="37150"/>
            </a:xfrm>
            <a:custGeom>
              <a:avLst/>
              <a:gdLst/>
              <a:ahLst/>
              <a:cxnLst/>
              <a:rect l="l" t="t" r="r" b="b"/>
              <a:pathLst>
                <a:path w="953" h="1486" extrusionOk="0">
                  <a:moveTo>
                    <a:pt x="312" y="1435"/>
                  </a:moveTo>
                  <a:cubicBezTo>
                    <a:pt x="100" y="1385"/>
                    <a:pt x="0" y="1034"/>
                    <a:pt x="91" y="652"/>
                  </a:cubicBezTo>
                  <a:cubicBezTo>
                    <a:pt x="182" y="270"/>
                    <a:pt x="428" y="0"/>
                    <a:pt x="641" y="51"/>
                  </a:cubicBezTo>
                  <a:cubicBezTo>
                    <a:pt x="853" y="101"/>
                    <a:pt x="953" y="452"/>
                    <a:pt x="862" y="834"/>
                  </a:cubicBezTo>
                  <a:cubicBezTo>
                    <a:pt x="771" y="1216"/>
                    <a:pt x="525" y="1486"/>
                    <a:pt x="312" y="14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" name="Google Shape;698;p30">
            <a:extLst>
              <a:ext uri="{FF2B5EF4-FFF2-40B4-BE49-F238E27FC236}">
                <a16:creationId xmlns:a16="http://schemas.microsoft.com/office/drawing/2014/main" id="{61147632-8C22-2CE3-FF9B-A13445F6FD04}"/>
              </a:ext>
            </a:extLst>
          </p:cNvPr>
          <p:cNvCxnSpPr/>
          <p:nvPr/>
        </p:nvCxnSpPr>
        <p:spPr>
          <a:xfrm>
            <a:off x="475871" y="1220415"/>
            <a:ext cx="605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" name="Google Shape;1557;p45">
            <a:extLst>
              <a:ext uri="{FF2B5EF4-FFF2-40B4-BE49-F238E27FC236}">
                <a16:creationId xmlns:a16="http://schemas.microsoft.com/office/drawing/2014/main" id="{D3C666D5-A48B-8983-6E4F-09501F00A2FA}"/>
              </a:ext>
            </a:extLst>
          </p:cNvPr>
          <p:cNvGrpSpPr/>
          <p:nvPr/>
        </p:nvGrpSpPr>
        <p:grpSpPr>
          <a:xfrm flipH="1">
            <a:off x="7310523" y="3669716"/>
            <a:ext cx="1550045" cy="1289028"/>
            <a:chOff x="2640800" y="1756750"/>
            <a:chExt cx="897900" cy="746700"/>
          </a:xfrm>
        </p:grpSpPr>
        <p:sp>
          <p:nvSpPr>
            <p:cNvPr id="4" name="Google Shape;1558;p45">
              <a:extLst>
                <a:ext uri="{FF2B5EF4-FFF2-40B4-BE49-F238E27FC236}">
                  <a16:creationId xmlns:a16="http://schemas.microsoft.com/office/drawing/2014/main" id="{25AA9CF1-6984-480E-74E0-273F6CABD17A}"/>
                </a:ext>
              </a:extLst>
            </p:cNvPr>
            <p:cNvSpPr/>
            <p:nvPr/>
          </p:nvSpPr>
          <p:spPr>
            <a:xfrm>
              <a:off x="2776200" y="2430200"/>
              <a:ext cx="762500" cy="73250"/>
            </a:xfrm>
            <a:custGeom>
              <a:avLst/>
              <a:gdLst/>
              <a:ahLst/>
              <a:cxnLst/>
              <a:rect l="l" t="t" r="r" b="b"/>
              <a:pathLst>
                <a:path w="30500" h="2930" extrusionOk="0">
                  <a:moveTo>
                    <a:pt x="9370" y="1"/>
                  </a:moveTo>
                  <a:cubicBezTo>
                    <a:pt x="4195" y="1"/>
                    <a:pt x="1" y="657"/>
                    <a:pt x="1" y="1465"/>
                  </a:cubicBezTo>
                  <a:cubicBezTo>
                    <a:pt x="1" y="2275"/>
                    <a:pt x="4195" y="2930"/>
                    <a:pt x="9370" y="2930"/>
                  </a:cubicBezTo>
                  <a:cubicBezTo>
                    <a:pt x="13287" y="2930"/>
                    <a:pt x="16641" y="2555"/>
                    <a:pt x="18040" y="2021"/>
                  </a:cubicBezTo>
                  <a:cubicBezTo>
                    <a:pt x="19343" y="2253"/>
                    <a:pt x="21258" y="2401"/>
                    <a:pt x="23394" y="2401"/>
                  </a:cubicBezTo>
                  <a:cubicBezTo>
                    <a:pt x="27318" y="2401"/>
                    <a:pt x="30499" y="1904"/>
                    <a:pt x="30499" y="1291"/>
                  </a:cubicBezTo>
                  <a:cubicBezTo>
                    <a:pt x="30499" y="677"/>
                    <a:pt x="27318" y="180"/>
                    <a:pt x="23394" y="180"/>
                  </a:cubicBezTo>
                  <a:cubicBezTo>
                    <a:pt x="20851" y="180"/>
                    <a:pt x="18624" y="388"/>
                    <a:pt x="17368" y="702"/>
                  </a:cubicBezTo>
                  <a:cubicBezTo>
                    <a:pt x="15721" y="282"/>
                    <a:pt x="12755" y="1"/>
                    <a:pt x="9370" y="1"/>
                  </a:cubicBezTo>
                  <a:close/>
                </a:path>
              </a:pathLst>
            </a:custGeom>
            <a:solidFill>
              <a:srgbClr val="AC8672">
                <a:alpha val="4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59;p45">
              <a:extLst>
                <a:ext uri="{FF2B5EF4-FFF2-40B4-BE49-F238E27FC236}">
                  <a16:creationId xmlns:a16="http://schemas.microsoft.com/office/drawing/2014/main" id="{B267A8CA-C421-96B0-C971-BEB71FC851D2}"/>
                </a:ext>
              </a:extLst>
            </p:cNvPr>
            <p:cNvSpPr/>
            <p:nvPr/>
          </p:nvSpPr>
          <p:spPr>
            <a:xfrm>
              <a:off x="2998275" y="2372575"/>
              <a:ext cx="74350" cy="104225"/>
            </a:xfrm>
            <a:custGeom>
              <a:avLst/>
              <a:gdLst/>
              <a:ahLst/>
              <a:cxnLst/>
              <a:rect l="l" t="t" r="r" b="b"/>
              <a:pathLst>
                <a:path w="2974" h="4169" extrusionOk="0">
                  <a:moveTo>
                    <a:pt x="188" y="1"/>
                  </a:moveTo>
                  <a:cubicBezTo>
                    <a:pt x="98" y="1"/>
                    <a:pt x="8" y="59"/>
                    <a:pt x="8" y="175"/>
                  </a:cubicBezTo>
                  <a:cubicBezTo>
                    <a:pt x="3" y="1226"/>
                    <a:pt x="8" y="2276"/>
                    <a:pt x="1" y="3326"/>
                  </a:cubicBezTo>
                  <a:cubicBezTo>
                    <a:pt x="1" y="3433"/>
                    <a:pt x="80" y="3509"/>
                    <a:pt x="178" y="3528"/>
                  </a:cubicBezTo>
                  <a:cubicBezTo>
                    <a:pt x="192" y="3573"/>
                    <a:pt x="224" y="3613"/>
                    <a:pt x="276" y="3636"/>
                  </a:cubicBezTo>
                  <a:cubicBezTo>
                    <a:pt x="791" y="3851"/>
                    <a:pt x="1334" y="3986"/>
                    <a:pt x="1863" y="4160"/>
                  </a:cubicBezTo>
                  <a:cubicBezTo>
                    <a:pt x="1881" y="4166"/>
                    <a:pt x="1898" y="4169"/>
                    <a:pt x="1914" y="4169"/>
                  </a:cubicBezTo>
                  <a:cubicBezTo>
                    <a:pt x="2071" y="4169"/>
                    <a:pt x="2122" y="3911"/>
                    <a:pt x="1948" y="3853"/>
                  </a:cubicBezTo>
                  <a:cubicBezTo>
                    <a:pt x="1677" y="3762"/>
                    <a:pt x="1405" y="3677"/>
                    <a:pt x="1134" y="3590"/>
                  </a:cubicBezTo>
                  <a:lnTo>
                    <a:pt x="1134" y="3590"/>
                  </a:lnTo>
                  <a:cubicBezTo>
                    <a:pt x="1287" y="3597"/>
                    <a:pt x="1440" y="3601"/>
                    <a:pt x="1594" y="3601"/>
                  </a:cubicBezTo>
                  <a:cubicBezTo>
                    <a:pt x="2031" y="3601"/>
                    <a:pt x="2463" y="3567"/>
                    <a:pt x="2861" y="3459"/>
                  </a:cubicBezTo>
                  <a:cubicBezTo>
                    <a:pt x="2972" y="3429"/>
                    <a:pt x="2973" y="3262"/>
                    <a:pt x="2861" y="3233"/>
                  </a:cubicBezTo>
                  <a:cubicBezTo>
                    <a:pt x="2463" y="3127"/>
                    <a:pt x="2035" y="3102"/>
                    <a:pt x="1604" y="3102"/>
                  </a:cubicBezTo>
                  <a:cubicBezTo>
                    <a:pt x="1531" y="3102"/>
                    <a:pt x="1457" y="3103"/>
                    <a:pt x="1383" y="3104"/>
                  </a:cubicBezTo>
                  <a:cubicBezTo>
                    <a:pt x="1694" y="3039"/>
                    <a:pt x="2006" y="2987"/>
                    <a:pt x="2334" y="2933"/>
                  </a:cubicBezTo>
                  <a:cubicBezTo>
                    <a:pt x="2448" y="2915"/>
                    <a:pt x="2448" y="2721"/>
                    <a:pt x="2334" y="2702"/>
                  </a:cubicBezTo>
                  <a:cubicBezTo>
                    <a:pt x="2206" y="2681"/>
                    <a:pt x="2074" y="2671"/>
                    <a:pt x="1942" y="2671"/>
                  </a:cubicBezTo>
                  <a:cubicBezTo>
                    <a:pt x="1417" y="2671"/>
                    <a:pt x="872" y="2825"/>
                    <a:pt x="393" y="3010"/>
                  </a:cubicBezTo>
                  <a:cubicBezTo>
                    <a:pt x="328" y="2070"/>
                    <a:pt x="370" y="1117"/>
                    <a:pt x="369" y="175"/>
                  </a:cubicBezTo>
                  <a:cubicBezTo>
                    <a:pt x="369" y="59"/>
                    <a:pt x="279" y="1"/>
                    <a:pt x="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60;p45">
              <a:extLst>
                <a:ext uri="{FF2B5EF4-FFF2-40B4-BE49-F238E27FC236}">
                  <a16:creationId xmlns:a16="http://schemas.microsoft.com/office/drawing/2014/main" id="{689C7AFF-4ED7-B2FE-1ABB-EFBB259ABDEC}"/>
                </a:ext>
              </a:extLst>
            </p:cNvPr>
            <p:cNvSpPr/>
            <p:nvPr/>
          </p:nvSpPr>
          <p:spPr>
            <a:xfrm>
              <a:off x="3134850" y="1847925"/>
              <a:ext cx="50400" cy="49225"/>
            </a:xfrm>
            <a:custGeom>
              <a:avLst/>
              <a:gdLst/>
              <a:ahLst/>
              <a:cxnLst/>
              <a:rect l="l" t="t" r="r" b="b"/>
              <a:pathLst>
                <a:path w="2016" h="1969" extrusionOk="0">
                  <a:moveTo>
                    <a:pt x="1838" y="0"/>
                  </a:moveTo>
                  <a:cubicBezTo>
                    <a:pt x="1824" y="0"/>
                    <a:pt x="1809" y="3"/>
                    <a:pt x="1793" y="8"/>
                  </a:cubicBezTo>
                  <a:cubicBezTo>
                    <a:pt x="1429" y="140"/>
                    <a:pt x="1050" y="249"/>
                    <a:pt x="665" y="249"/>
                  </a:cubicBezTo>
                  <a:cubicBezTo>
                    <a:pt x="599" y="249"/>
                    <a:pt x="532" y="246"/>
                    <a:pt x="466" y="239"/>
                  </a:cubicBezTo>
                  <a:cubicBezTo>
                    <a:pt x="416" y="186"/>
                    <a:pt x="362" y="137"/>
                    <a:pt x="298" y="92"/>
                  </a:cubicBezTo>
                  <a:cubicBezTo>
                    <a:pt x="267" y="71"/>
                    <a:pt x="237" y="62"/>
                    <a:pt x="208" y="62"/>
                  </a:cubicBezTo>
                  <a:cubicBezTo>
                    <a:pt x="88" y="62"/>
                    <a:pt x="1" y="227"/>
                    <a:pt x="74" y="341"/>
                  </a:cubicBezTo>
                  <a:cubicBezTo>
                    <a:pt x="71" y="398"/>
                    <a:pt x="101" y="456"/>
                    <a:pt x="174" y="474"/>
                  </a:cubicBezTo>
                  <a:cubicBezTo>
                    <a:pt x="195" y="480"/>
                    <a:pt x="217" y="483"/>
                    <a:pt x="238" y="487"/>
                  </a:cubicBezTo>
                  <a:cubicBezTo>
                    <a:pt x="500" y="749"/>
                    <a:pt x="599" y="1166"/>
                    <a:pt x="814" y="1469"/>
                  </a:cubicBezTo>
                  <a:cubicBezTo>
                    <a:pt x="815" y="1504"/>
                    <a:pt x="817" y="1537"/>
                    <a:pt x="818" y="1572"/>
                  </a:cubicBezTo>
                  <a:cubicBezTo>
                    <a:pt x="819" y="1604"/>
                    <a:pt x="818" y="1639"/>
                    <a:pt x="819" y="1675"/>
                  </a:cubicBezTo>
                  <a:cubicBezTo>
                    <a:pt x="746" y="1724"/>
                    <a:pt x="743" y="1858"/>
                    <a:pt x="852" y="1900"/>
                  </a:cubicBezTo>
                  <a:cubicBezTo>
                    <a:pt x="970" y="1947"/>
                    <a:pt x="1089" y="1969"/>
                    <a:pt x="1202" y="1969"/>
                  </a:cubicBezTo>
                  <a:cubicBezTo>
                    <a:pt x="1520" y="1969"/>
                    <a:pt x="1805" y="1795"/>
                    <a:pt x="1970" y="1483"/>
                  </a:cubicBezTo>
                  <a:cubicBezTo>
                    <a:pt x="2015" y="1400"/>
                    <a:pt x="1978" y="1291"/>
                    <a:pt x="1883" y="1265"/>
                  </a:cubicBezTo>
                  <a:cubicBezTo>
                    <a:pt x="1754" y="1232"/>
                    <a:pt x="1629" y="1189"/>
                    <a:pt x="1507" y="1142"/>
                  </a:cubicBezTo>
                  <a:cubicBezTo>
                    <a:pt x="1733" y="871"/>
                    <a:pt x="1894" y="553"/>
                    <a:pt x="1980" y="196"/>
                  </a:cubicBezTo>
                  <a:cubicBezTo>
                    <a:pt x="2003" y="105"/>
                    <a:pt x="1932" y="0"/>
                    <a:pt x="18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61;p45">
              <a:extLst>
                <a:ext uri="{FF2B5EF4-FFF2-40B4-BE49-F238E27FC236}">
                  <a16:creationId xmlns:a16="http://schemas.microsoft.com/office/drawing/2014/main" id="{EAA51AC5-34FE-63B5-0872-54EC8A3978F0}"/>
                </a:ext>
              </a:extLst>
            </p:cNvPr>
            <p:cNvSpPr/>
            <p:nvPr/>
          </p:nvSpPr>
          <p:spPr>
            <a:xfrm>
              <a:off x="2979150" y="1756750"/>
              <a:ext cx="113450" cy="125350"/>
            </a:xfrm>
            <a:custGeom>
              <a:avLst/>
              <a:gdLst/>
              <a:ahLst/>
              <a:cxnLst/>
              <a:rect l="l" t="t" r="r" b="b"/>
              <a:pathLst>
                <a:path w="4538" h="5014" extrusionOk="0">
                  <a:moveTo>
                    <a:pt x="1857" y="0"/>
                  </a:moveTo>
                  <a:cubicBezTo>
                    <a:pt x="1790" y="0"/>
                    <a:pt x="1724" y="3"/>
                    <a:pt x="1657" y="9"/>
                  </a:cubicBezTo>
                  <a:cubicBezTo>
                    <a:pt x="1345" y="37"/>
                    <a:pt x="1007" y="169"/>
                    <a:pt x="939" y="510"/>
                  </a:cubicBezTo>
                  <a:cubicBezTo>
                    <a:pt x="873" y="850"/>
                    <a:pt x="1094" y="1182"/>
                    <a:pt x="1336" y="1452"/>
                  </a:cubicBezTo>
                  <a:cubicBezTo>
                    <a:pt x="782" y="1615"/>
                    <a:pt x="524" y="2148"/>
                    <a:pt x="880" y="2596"/>
                  </a:cubicBezTo>
                  <a:cubicBezTo>
                    <a:pt x="0" y="3017"/>
                    <a:pt x="296" y="4359"/>
                    <a:pt x="1047" y="4955"/>
                  </a:cubicBezTo>
                  <a:cubicBezTo>
                    <a:pt x="1098" y="4995"/>
                    <a:pt x="1154" y="5014"/>
                    <a:pt x="1206" y="5014"/>
                  </a:cubicBezTo>
                  <a:cubicBezTo>
                    <a:pt x="1337" y="5014"/>
                    <a:pt x="1450" y="4900"/>
                    <a:pt x="1421" y="4737"/>
                  </a:cubicBezTo>
                  <a:cubicBezTo>
                    <a:pt x="1174" y="3327"/>
                    <a:pt x="3200" y="2190"/>
                    <a:pt x="4312" y="1874"/>
                  </a:cubicBezTo>
                  <a:cubicBezTo>
                    <a:pt x="4503" y="1820"/>
                    <a:pt x="4538" y="1602"/>
                    <a:pt x="4421" y="1463"/>
                  </a:cubicBezTo>
                  <a:cubicBezTo>
                    <a:pt x="4353" y="1380"/>
                    <a:pt x="4280" y="1302"/>
                    <a:pt x="4203" y="1229"/>
                  </a:cubicBezTo>
                  <a:cubicBezTo>
                    <a:pt x="3668" y="519"/>
                    <a:pt x="2754" y="0"/>
                    <a:pt x="1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62;p45">
              <a:extLst>
                <a:ext uri="{FF2B5EF4-FFF2-40B4-BE49-F238E27FC236}">
                  <a16:creationId xmlns:a16="http://schemas.microsoft.com/office/drawing/2014/main" id="{1F8BD116-9CBE-C1B3-17D0-BC581674717B}"/>
                </a:ext>
              </a:extLst>
            </p:cNvPr>
            <p:cNvSpPr/>
            <p:nvPr/>
          </p:nvSpPr>
          <p:spPr>
            <a:xfrm>
              <a:off x="2640800" y="1793100"/>
              <a:ext cx="525900" cy="595650"/>
            </a:xfrm>
            <a:custGeom>
              <a:avLst/>
              <a:gdLst/>
              <a:ahLst/>
              <a:cxnLst/>
              <a:rect l="l" t="t" r="r" b="b"/>
              <a:pathLst>
                <a:path w="21036" h="23826" extrusionOk="0">
                  <a:moveTo>
                    <a:pt x="17423" y="1"/>
                  </a:moveTo>
                  <a:cubicBezTo>
                    <a:pt x="17011" y="1"/>
                    <a:pt x="16583" y="137"/>
                    <a:pt x="16150" y="459"/>
                  </a:cubicBezTo>
                  <a:cubicBezTo>
                    <a:pt x="15014" y="1306"/>
                    <a:pt x="14200" y="3235"/>
                    <a:pt x="14695" y="4614"/>
                  </a:cubicBezTo>
                  <a:cubicBezTo>
                    <a:pt x="14645" y="4985"/>
                    <a:pt x="14584" y="5356"/>
                    <a:pt x="14481" y="5719"/>
                  </a:cubicBezTo>
                  <a:cubicBezTo>
                    <a:pt x="14021" y="7329"/>
                    <a:pt x="12727" y="8515"/>
                    <a:pt x="11500" y="9571"/>
                  </a:cubicBezTo>
                  <a:cubicBezTo>
                    <a:pt x="10191" y="10699"/>
                    <a:pt x="8683" y="11694"/>
                    <a:pt x="6893" y="11694"/>
                  </a:cubicBezTo>
                  <a:cubicBezTo>
                    <a:pt x="6872" y="11694"/>
                    <a:pt x="6851" y="11694"/>
                    <a:pt x="6830" y="11694"/>
                  </a:cubicBezTo>
                  <a:cubicBezTo>
                    <a:pt x="5932" y="11682"/>
                    <a:pt x="5104" y="11212"/>
                    <a:pt x="4202" y="11176"/>
                  </a:cubicBezTo>
                  <a:cubicBezTo>
                    <a:pt x="4175" y="11175"/>
                    <a:pt x="4148" y="11175"/>
                    <a:pt x="4121" y="11175"/>
                  </a:cubicBezTo>
                  <a:cubicBezTo>
                    <a:pt x="3370" y="11175"/>
                    <a:pt x="2937" y="11600"/>
                    <a:pt x="2843" y="12253"/>
                  </a:cubicBezTo>
                  <a:cubicBezTo>
                    <a:pt x="2347" y="12002"/>
                    <a:pt x="1744" y="11741"/>
                    <a:pt x="1239" y="11741"/>
                  </a:cubicBezTo>
                  <a:cubicBezTo>
                    <a:pt x="752" y="11741"/>
                    <a:pt x="358" y="11985"/>
                    <a:pt x="241" y="12718"/>
                  </a:cubicBezTo>
                  <a:cubicBezTo>
                    <a:pt x="0" y="14227"/>
                    <a:pt x="1333" y="14883"/>
                    <a:pt x="2406" y="15626"/>
                  </a:cubicBezTo>
                  <a:lnTo>
                    <a:pt x="2405" y="15626"/>
                  </a:lnTo>
                  <a:cubicBezTo>
                    <a:pt x="2208" y="15687"/>
                    <a:pt x="2043" y="15810"/>
                    <a:pt x="1961" y="16038"/>
                  </a:cubicBezTo>
                  <a:cubicBezTo>
                    <a:pt x="1798" y="16486"/>
                    <a:pt x="2096" y="17020"/>
                    <a:pt x="2314" y="17394"/>
                  </a:cubicBezTo>
                  <a:cubicBezTo>
                    <a:pt x="2952" y="18487"/>
                    <a:pt x="3853" y="19462"/>
                    <a:pt x="4777" y="20318"/>
                  </a:cubicBezTo>
                  <a:cubicBezTo>
                    <a:pt x="6956" y="22337"/>
                    <a:pt x="9712" y="23825"/>
                    <a:pt x="12612" y="23825"/>
                  </a:cubicBezTo>
                  <a:cubicBezTo>
                    <a:pt x="13554" y="23825"/>
                    <a:pt x="14510" y="23668"/>
                    <a:pt x="15468" y="23322"/>
                  </a:cubicBezTo>
                  <a:cubicBezTo>
                    <a:pt x="17241" y="22679"/>
                    <a:pt x="18711" y="21461"/>
                    <a:pt x="19671" y="19838"/>
                  </a:cubicBezTo>
                  <a:cubicBezTo>
                    <a:pt x="20742" y="18027"/>
                    <a:pt x="20991" y="15947"/>
                    <a:pt x="20850" y="13879"/>
                  </a:cubicBezTo>
                  <a:cubicBezTo>
                    <a:pt x="20696" y="11612"/>
                    <a:pt x="19995" y="9307"/>
                    <a:pt x="20204" y="7030"/>
                  </a:cubicBezTo>
                  <a:cubicBezTo>
                    <a:pt x="20293" y="6075"/>
                    <a:pt x="20730" y="5240"/>
                    <a:pt x="20898" y="4311"/>
                  </a:cubicBezTo>
                  <a:cubicBezTo>
                    <a:pt x="21036" y="3554"/>
                    <a:pt x="20739" y="2879"/>
                    <a:pt x="20351" y="2241"/>
                  </a:cubicBezTo>
                  <a:cubicBezTo>
                    <a:pt x="19701" y="1173"/>
                    <a:pt x="18632" y="1"/>
                    <a:pt x="174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63;p45">
              <a:extLst>
                <a:ext uri="{FF2B5EF4-FFF2-40B4-BE49-F238E27FC236}">
                  <a16:creationId xmlns:a16="http://schemas.microsoft.com/office/drawing/2014/main" id="{47F3D270-D778-2813-77E0-3DA0D915835E}"/>
                </a:ext>
              </a:extLst>
            </p:cNvPr>
            <p:cNvSpPr/>
            <p:nvPr/>
          </p:nvSpPr>
          <p:spPr>
            <a:xfrm>
              <a:off x="2764450" y="2005325"/>
              <a:ext cx="297075" cy="295900"/>
            </a:xfrm>
            <a:custGeom>
              <a:avLst/>
              <a:gdLst/>
              <a:ahLst/>
              <a:cxnLst/>
              <a:rect l="l" t="t" r="r" b="b"/>
              <a:pathLst>
                <a:path w="11883" h="11836" extrusionOk="0">
                  <a:moveTo>
                    <a:pt x="9173" y="620"/>
                  </a:moveTo>
                  <a:cubicBezTo>
                    <a:pt x="10078" y="620"/>
                    <a:pt x="10812" y="1350"/>
                    <a:pt x="11146" y="2803"/>
                  </a:cubicBezTo>
                  <a:cubicBezTo>
                    <a:pt x="11554" y="4573"/>
                    <a:pt x="11172" y="6312"/>
                    <a:pt x="10247" y="7855"/>
                  </a:cubicBezTo>
                  <a:cubicBezTo>
                    <a:pt x="9307" y="9423"/>
                    <a:pt x="7954" y="10732"/>
                    <a:pt x="6130" y="11151"/>
                  </a:cubicBezTo>
                  <a:cubicBezTo>
                    <a:pt x="5669" y="11257"/>
                    <a:pt x="5159" y="11332"/>
                    <a:pt x="4652" y="11332"/>
                  </a:cubicBezTo>
                  <a:cubicBezTo>
                    <a:pt x="4060" y="11332"/>
                    <a:pt x="3473" y="11230"/>
                    <a:pt x="2975" y="10956"/>
                  </a:cubicBezTo>
                  <a:cubicBezTo>
                    <a:pt x="2695" y="10803"/>
                    <a:pt x="2434" y="10595"/>
                    <a:pt x="2234" y="10344"/>
                  </a:cubicBezTo>
                  <a:cubicBezTo>
                    <a:pt x="2177" y="10273"/>
                    <a:pt x="2001" y="10072"/>
                    <a:pt x="2018" y="9966"/>
                  </a:cubicBezTo>
                  <a:cubicBezTo>
                    <a:pt x="2051" y="9754"/>
                    <a:pt x="2323" y="9777"/>
                    <a:pt x="2504" y="9768"/>
                  </a:cubicBezTo>
                  <a:cubicBezTo>
                    <a:pt x="2799" y="9756"/>
                    <a:pt x="2820" y="9383"/>
                    <a:pt x="2570" y="9282"/>
                  </a:cubicBezTo>
                  <a:cubicBezTo>
                    <a:pt x="1985" y="9046"/>
                    <a:pt x="1292" y="8825"/>
                    <a:pt x="851" y="8347"/>
                  </a:cubicBezTo>
                  <a:cubicBezTo>
                    <a:pt x="624" y="8100"/>
                    <a:pt x="355" y="7538"/>
                    <a:pt x="588" y="7210"/>
                  </a:cubicBezTo>
                  <a:cubicBezTo>
                    <a:pt x="672" y="7092"/>
                    <a:pt x="783" y="7049"/>
                    <a:pt x="904" y="7049"/>
                  </a:cubicBezTo>
                  <a:cubicBezTo>
                    <a:pt x="994" y="7049"/>
                    <a:pt x="1089" y="7073"/>
                    <a:pt x="1183" y="7108"/>
                  </a:cubicBezTo>
                  <a:cubicBezTo>
                    <a:pt x="1329" y="7209"/>
                    <a:pt x="1486" y="7292"/>
                    <a:pt x="1649" y="7354"/>
                  </a:cubicBezTo>
                  <a:cubicBezTo>
                    <a:pt x="1680" y="7365"/>
                    <a:pt x="1708" y="7370"/>
                    <a:pt x="1735" y="7370"/>
                  </a:cubicBezTo>
                  <a:cubicBezTo>
                    <a:pt x="1950" y="7370"/>
                    <a:pt x="2037" y="7031"/>
                    <a:pt x="1840" y="6903"/>
                  </a:cubicBezTo>
                  <a:cubicBezTo>
                    <a:pt x="1703" y="6816"/>
                    <a:pt x="1546" y="6729"/>
                    <a:pt x="1382" y="6663"/>
                  </a:cubicBezTo>
                  <a:cubicBezTo>
                    <a:pt x="970" y="6367"/>
                    <a:pt x="675" y="5889"/>
                    <a:pt x="806" y="5369"/>
                  </a:cubicBezTo>
                  <a:cubicBezTo>
                    <a:pt x="983" y="4661"/>
                    <a:pt x="1730" y="4540"/>
                    <a:pt x="2345" y="4520"/>
                  </a:cubicBezTo>
                  <a:cubicBezTo>
                    <a:pt x="3335" y="4489"/>
                    <a:pt x="4167" y="4542"/>
                    <a:pt x="4971" y="3892"/>
                  </a:cubicBezTo>
                  <a:cubicBezTo>
                    <a:pt x="5740" y="3268"/>
                    <a:pt x="6344" y="2462"/>
                    <a:pt x="7034" y="1758"/>
                  </a:cubicBezTo>
                  <a:cubicBezTo>
                    <a:pt x="7780" y="998"/>
                    <a:pt x="8521" y="620"/>
                    <a:pt x="9173" y="620"/>
                  </a:cubicBezTo>
                  <a:close/>
                  <a:moveTo>
                    <a:pt x="9346" y="1"/>
                  </a:moveTo>
                  <a:cubicBezTo>
                    <a:pt x="9167" y="1"/>
                    <a:pt x="8978" y="35"/>
                    <a:pt x="8777" y="109"/>
                  </a:cubicBezTo>
                  <a:cubicBezTo>
                    <a:pt x="8051" y="174"/>
                    <a:pt x="7390" y="726"/>
                    <a:pt x="6875" y="1228"/>
                  </a:cubicBezTo>
                  <a:cubicBezTo>
                    <a:pt x="6032" y="2048"/>
                    <a:pt x="5305" y="3236"/>
                    <a:pt x="4249" y="3802"/>
                  </a:cubicBezTo>
                  <a:cubicBezTo>
                    <a:pt x="3837" y="4023"/>
                    <a:pt x="3361" y="4049"/>
                    <a:pt x="2879" y="4049"/>
                  </a:cubicBezTo>
                  <a:cubicBezTo>
                    <a:pt x="2729" y="4049"/>
                    <a:pt x="2578" y="4047"/>
                    <a:pt x="2429" y="4047"/>
                  </a:cubicBezTo>
                  <a:cubicBezTo>
                    <a:pt x="1732" y="4047"/>
                    <a:pt x="1059" y="4102"/>
                    <a:pt x="586" y="4725"/>
                  </a:cubicBezTo>
                  <a:cubicBezTo>
                    <a:pt x="117" y="5344"/>
                    <a:pt x="239" y="6047"/>
                    <a:pt x="640" y="6588"/>
                  </a:cubicBezTo>
                  <a:cubicBezTo>
                    <a:pt x="574" y="6606"/>
                    <a:pt x="509" y="6633"/>
                    <a:pt x="445" y="6669"/>
                  </a:cubicBezTo>
                  <a:cubicBezTo>
                    <a:pt x="65" y="6895"/>
                    <a:pt x="0" y="7364"/>
                    <a:pt x="52" y="7764"/>
                  </a:cubicBezTo>
                  <a:cubicBezTo>
                    <a:pt x="169" y="8677"/>
                    <a:pt x="969" y="9142"/>
                    <a:pt x="1764" y="9485"/>
                  </a:cubicBezTo>
                  <a:cubicBezTo>
                    <a:pt x="1551" y="9637"/>
                    <a:pt x="1447" y="9877"/>
                    <a:pt x="1589" y="10235"/>
                  </a:cubicBezTo>
                  <a:cubicBezTo>
                    <a:pt x="1837" y="10861"/>
                    <a:pt x="2534" y="11348"/>
                    <a:pt x="3139" y="11574"/>
                  </a:cubicBezTo>
                  <a:cubicBezTo>
                    <a:pt x="3623" y="11754"/>
                    <a:pt x="4152" y="11835"/>
                    <a:pt x="4692" y="11835"/>
                  </a:cubicBezTo>
                  <a:cubicBezTo>
                    <a:pt x="5991" y="11835"/>
                    <a:pt x="7360" y="11365"/>
                    <a:pt x="8343" y="10663"/>
                  </a:cubicBezTo>
                  <a:cubicBezTo>
                    <a:pt x="9834" y="9597"/>
                    <a:pt x="10973" y="7868"/>
                    <a:pt x="11468" y="6113"/>
                  </a:cubicBezTo>
                  <a:cubicBezTo>
                    <a:pt x="11883" y="4643"/>
                    <a:pt x="11752" y="3060"/>
                    <a:pt x="11175" y="1652"/>
                  </a:cubicBezTo>
                  <a:cubicBezTo>
                    <a:pt x="10829" y="806"/>
                    <a:pt x="10216" y="1"/>
                    <a:pt x="93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64;p45">
              <a:extLst>
                <a:ext uri="{FF2B5EF4-FFF2-40B4-BE49-F238E27FC236}">
                  <a16:creationId xmlns:a16="http://schemas.microsoft.com/office/drawing/2014/main" id="{3A325718-8674-590A-AB1A-2403051C205F}"/>
                </a:ext>
              </a:extLst>
            </p:cNvPr>
            <p:cNvSpPr/>
            <p:nvPr/>
          </p:nvSpPr>
          <p:spPr>
            <a:xfrm>
              <a:off x="2913575" y="2372575"/>
              <a:ext cx="85575" cy="119975"/>
            </a:xfrm>
            <a:custGeom>
              <a:avLst/>
              <a:gdLst/>
              <a:ahLst/>
              <a:cxnLst/>
              <a:rect l="l" t="t" r="r" b="b"/>
              <a:pathLst>
                <a:path w="3423" h="4799" extrusionOk="0">
                  <a:moveTo>
                    <a:pt x="216" y="1"/>
                  </a:moveTo>
                  <a:cubicBezTo>
                    <a:pt x="112" y="1"/>
                    <a:pt x="7" y="68"/>
                    <a:pt x="7" y="202"/>
                  </a:cubicBezTo>
                  <a:cubicBezTo>
                    <a:pt x="2" y="1411"/>
                    <a:pt x="8" y="2620"/>
                    <a:pt x="0" y="3828"/>
                  </a:cubicBezTo>
                  <a:lnTo>
                    <a:pt x="1" y="3828"/>
                  </a:lnTo>
                  <a:cubicBezTo>
                    <a:pt x="0" y="3952"/>
                    <a:pt x="92" y="4040"/>
                    <a:pt x="204" y="4062"/>
                  </a:cubicBezTo>
                  <a:cubicBezTo>
                    <a:pt x="221" y="4114"/>
                    <a:pt x="256" y="4161"/>
                    <a:pt x="318" y="4186"/>
                  </a:cubicBezTo>
                  <a:cubicBezTo>
                    <a:pt x="909" y="4434"/>
                    <a:pt x="1535" y="4590"/>
                    <a:pt x="2144" y="4789"/>
                  </a:cubicBezTo>
                  <a:cubicBezTo>
                    <a:pt x="2165" y="4796"/>
                    <a:pt x="2185" y="4799"/>
                    <a:pt x="2203" y="4799"/>
                  </a:cubicBezTo>
                  <a:cubicBezTo>
                    <a:pt x="2384" y="4799"/>
                    <a:pt x="2442" y="4503"/>
                    <a:pt x="2241" y="4435"/>
                  </a:cubicBezTo>
                  <a:cubicBezTo>
                    <a:pt x="1930" y="4331"/>
                    <a:pt x="1617" y="4234"/>
                    <a:pt x="1304" y="4133"/>
                  </a:cubicBezTo>
                  <a:lnTo>
                    <a:pt x="1304" y="4133"/>
                  </a:lnTo>
                  <a:cubicBezTo>
                    <a:pt x="1480" y="4140"/>
                    <a:pt x="1656" y="4145"/>
                    <a:pt x="1832" y="4145"/>
                  </a:cubicBezTo>
                  <a:cubicBezTo>
                    <a:pt x="2335" y="4145"/>
                    <a:pt x="2835" y="4106"/>
                    <a:pt x="3293" y="3982"/>
                  </a:cubicBezTo>
                  <a:cubicBezTo>
                    <a:pt x="3421" y="3947"/>
                    <a:pt x="3422" y="3756"/>
                    <a:pt x="3293" y="3721"/>
                  </a:cubicBezTo>
                  <a:cubicBezTo>
                    <a:pt x="2833" y="3599"/>
                    <a:pt x="2341" y="3571"/>
                    <a:pt x="1844" y="3571"/>
                  </a:cubicBezTo>
                  <a:cubicBezTo>
                    <a:pt x="1760" y="3571"/>
                    <a:pt x="1676" y="3572"/>
                    <a:pt x="1592" y="3573"/>
                  </a:cubicBezTo>
                  <a:cubicBezTo>
                    <a:pt x="1948" y="3499"/>
                    <a:pt x="2309" y="3438"/>
                    <a:pt x="2686" y="3376"/>
                  </a:cubicBezTo>
                  <a:cubicBezTo>
                    <a:pt x="2818" y="3355"/>
                    <a:pt x="2817" y="3132"/>
                    <a:pt x="2686" y="3110"/>
                  </a:cubicBezTo>
                  <a:cubicBezTo>
                    <a:pt x="2539" y="3085"/>
                    <a:pt x="2389" y="3074"/>
                    <a:pt x="2237" y="3074"/>
                  </a:cubicBezTo>
                  <a:cubicBezTo>
                    <a:pt x="1633" y="3074"/>
                    <a:pt x="1004" y="3252"/>
                    <a:pt x="451" y="3466"/>
                  </a:cubicBezTo>
                  <a:cubicBezTo>
                    <a:pt x="376" y="2382"/>
                    <a:pt x="426" y="1286"/>
                    <a:pt x="424" y="202"/>
                  </a:cubicBezTo>
                  <a:cubicBezTo>
                    <a:pt x="424" y="68"/>
                    <a:pt x="320" y="1"/>
                    <a:pt x="2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65;p45">
              <a:extLst>
                <a:ext uri="{FF2B5EF4-FFF2-40B4-BE49-F238E27FC236}">
                  <a16:creationId xmlns:a16="http://schemas.microsoft.com/office/drawing/2014/main" id="{6FB1EF03-3AC3-7608-F97E-8E9D28500A01}"/>
                </a:ext>
              </a:extLst>
            </p:cNvPr>
            <p:cNvSpPr/>
            <p:nvPr/>
          </p:nvSpPr>
          <p:spPr>
            <a:xfrm>
              <a:off x="3101725" y="2154200"/>
              <a:ext cx="40100" cy="48000"/>
            </a:xfrm>
            <a:custGeom>
              <a:avLst/>
              <a:gdLst/>
              <a:ahLst/>
              <a:cxnLst/>
              <a:rect l="l" t="t" r="r" b="b"/>
              <a:pathLst>
                <a:path w="1604" h="1920" extrusionOk="0">
                  <a:moveTo>
                    <a:pt x="1313" y="0"/>
                  </a:moveTo>
                  <a:cubicBezTo>
                    <a:pt x="1232" y="0"/>
                    <a:pt x="1158" y="52"/>
                    <a:pt x="1167" y="158"/>
                  </a:cubicBezTo>
                  <a:cubicBezTo>
                    <a:pt x="1210" y="628"/>
                    <a:pt x="1267" y="1223"/>
                    <a:pt x="847" y="1506"/>
                  </a:cubicBezTo>
                  <a:cubicBezTo>
                    <a:pt x="527" y="1100"/>
                    <a:pt x="583" y="702"/>
                    <a:pt x="689" y="198"/>
                  </a:cubicBezTo>
                  <a:cubicBezTo>
                    <a:pt x="714" y="83"/>
                    <a:pt x="632" y="10"/>
                    <a:pt x="543" y="10"/>
                  </a:cubicBezTo>
                  <a:cubicBezTo>
                    <a:pt x="495" y="10"/>
                    <a:pt x="444" y="32"/>
                    <a:pt x="408" y="81"/>
                  </a:cubicBezTo>
                  <a:cubicBezTo>
                    <a:pt x="1" y="634"/>
                    <a:pt x="244" y="1414"/>
                    <a:pt x="676" y="1869"/>
                  </a:cubicBezTo>
                  <a:cubicBezTo>
                    <a:pt x="710" y="1905"/>
                    <a:pt x="753" y="1920"/>
                    <a:pt x="798" y="1920"/>
                  </a:cubicBezTo>
                  <a:cubicBezTo>
                    <a:pt x="832" y="1920"/>
                    <a:pt x="866" y="1911"/>
                    <a:pt x="898" y="1898"/>
                  </a:cubicBezTo>
                  <a:cubicBezTo>
                    <a:pt x="1604" y="1596"/>
                    <a:pt x="1584" y="807"/>
                    <a:pt x="1499" y="158"/>
                  </a:cubicBezTo>
                  <a:cubicBezTo>
                    <a:pt x="1485" y="54"/>
                    <a:pt x="1396" y="0"/>
                    <a:pt x="1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66;p45">
              <a:extLst>
                <a:ext uri="{FF2B5EF4-FFF2-40B4-BE49-F238E27FC236}">
                  <a16:creationId xmlns:a16="http://schemas.microsoft.com/office/drawing/2014/main" id="{CA77E11C-0DF3-B95E-2937-683A4E090198}"/>
                </a:ext>
              </a:extLst>
            </p:cNvPr>
            <p:cNvSpPr/>
            <p:nvPr/>
          </p:nvSpPr>
          <p:spPr>
            <a:xfrm>
              <a:off x="3073200" y="2198425"/>
              <a:ext cx="31950" cy="36925"/>
            </a:xfrm>
            <a:custGeom>
              <a:avLst/>
              <a:gdLst/>
              <a:ahLst/>
              <a:cxnLst/>
              <a:rect l="l" t="t" r="r" b="b"/>
              <a:pathLst>
                <a:path w="1278" h="1477" extrusionOk="0">
                  <a:moveTo>
                    <a:pt x="359" y="0"/>
                  </a:moveTo>
                  <a:cubicBezTo>
                    <a:pt x="340" y="0"/>
                    <a:pt x="322" y="4"/>
                    <a:pt x="306" y="14"/>
                  </a:cubicBezTo>
                  <a:lnTo>
                    <a:pt x="308" y="14"/>
                  </a:lnTo>
                  <a:cubicBezTo>
                    <a:pt x="58" y="168"/>
                    <a:pt x="1" y="575"/>
                    <a:pt x="72" y="840"/>
                  </a:cubicBezTo>
                  <a:cubicBezTo>
                    <a:pt x="159" y="1161"/>
                    <a:pt x="415" y="1355"/>
                    <a:pt x="714" y="1468"/>
                  </a:cubicBezTo>
                  <a:cubicBezTo>
                    <a:pt x="730" y="1474"/>
                    <a:pt x="747" y="1477"/>
                    <a:pt x="763" y="1477"/>
                  </a:cubicBezTo>
                  <a:cubicBezTo>
                    <a:pt x="829" y="1477"/>
                    <a:pt x="892" y="1432"/>
                    <a:pt x="929" y="1380"/>
                  </a:cubicBezTo>
                  <a:cubicBezTo>
                    <a:pt x="1018" y="1254"/>
                    <a:pt x="1100" y="1124"/>
                    <a:pt x="1185" y="994"/>
                  </a:cubicBezTo>
                  <a:cubicBezTo>
                    <a:pt x="1277" y="851"/>
                    <a:pt x="1147" y="716"/>
                    <a:pt x="1014" y="716"/>
                  </a:cubicBezTo>
                  <a:cubicBezTo>
                    <a:pt x="957" y="716"/>
                    <a:pt x="899" y="741"/>
                    <a:pt x="858" y="803"/>
                  </a:cubicBezTo>
                  <a:cubicBezTo>
                    <a:pt x="806" y="883"/>
                    <a:pt x="752" y="964"/>
                    <a:pt x="698" y="1045"/>
                  </a:cubicBezTo>
                  <a:cubicBezTo>
                    <a:pt x="553" y="959"/>
                    <a:pt x="452" y="834"/>
                    <a:pt x="427" y="652"/>
                  </a:cubicBezTo>
                  <a:cubicBezTo>
                    <a:pt x="403" y="455"/>
                    <a:pt x="492" y="271"/>
                    <a:pt x="464" y="77"/>
                  </a:cubicBezTo>
                  <a:cubicBezTo>
                    <a:pt x="457" y="28"/>
                    <a:pt x="407" y="0"/>
                    <a:pt x="3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67;p45">
              <a:extLst>
                <a:ext uri="{FF2B5EF4-FFF2-40B4-BE49-F238E27FC236}">
                  <a16:creationId xmlns:a16="http://schemas.microsoft.com/office/drawing/2014/main" id="{B632FB39-14B0-1FBF-53DB-7403CC4A046B}"/>
                </a:ext>
              </a:extLst>
            </p:cNvPr>
            <p:cNvSpPr/>
            <p:nvPr/>
          </p:nvSpPr>
          <p:spPr>
            <a:xfrm>
              <a:off x="3029200" y="1896950"/>
              <a:ext cx="24500" cy="30750"/>
            </a:xfrm>
            <a:custGeom>
              <a:avLst/>
              <a:gdLst/>
              <a:ahLst/>
              <a:cxnLst/>
              <a:rect l="l" t="t" r="r" b="b"/>
              <a:pathLst>
                <a:path w="980" h="1230" extrusionOk="0">
                  <a:moveTo>
                    <a:pt x="280" y="0"/>
                  </a:moveTo>
                  <a:cubicBezTo>
                    <a:pt x="218" y="0"/>
                    <a:pt x="153" y="36"/>
                    <a:pt x="126" y="106"/>
                  </a:cubicBezTo>
                  <a:cubicBezTo>
                    <a:pt x="1" y="432"/>
                    <a:pt x="93" y="849"/>
                    <a:pt x="251" y="1147"/>
                  </a:cubicBezTo>
                  <a:cubicBezTo>
                    <a:pt x="277" y="1198"/>
                    <a:pt x="338" y="1229"/>
                    <a:pt x="396" y="1229"/>
                  </a:cubicBezTo>
                  <a:cubicBezTo>
                    <a:pt x="411" y="1229"/>
                    <a:pt x="425" y="1227"/>
                    <a:pt x="439" y="1223"/>
                  </a:cubicBezTo>
                  <a:cubicBezTo>
                    <a:pt x="632" y="1166"/>
                    <a:pt x="806" y="1069"/>
                    <a:pt x="894" y="878"/>
                  </a:cubicBezTo>
                  <a:cubicBezTo>
                    <a:pt x="979" y="695"/>
                    <a:pt x="966" y="477"/>
                    <a:pt x="967" y="278"/>
                  </a:cubicBezTo>
                  <a:cubicBezTo>
                    <a:pt x="968" y="171"/>
                    <a:pt x="885" y="117"/>
                    <a:pt x="801" y="117"/>
                  </a:cubicBezTo>
                  <a:cubicBezTo>
                    <a:pt x="718" y="117"/>
                    <a:pt x="634" y="171"/>
                    <a:pt x="633" y="278"/>
                  </a:cubicBezTo>
                  <a:cubicBezTo>
                    <a:pt x="631" y="511"/>
                    <a:pt x="652" y="723"/>
                    <a:pt x="480" y="842"/>
                  </a:cubicBezTo>
                  <a:cubicBezTo>
                    <a:pt x="403" y="614"/>
                    <a:pt x="425" y="396"/>
                    <a:pt x="423" y="146"/>
                  </a:cubicBezTo>
                  <a:cubicBezTo>
                    <a:pt x="422" y="49"/>
                    <a:pt x="353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68;p45">
              <a:extLst>
                <a:ext uri="{FF2B5EF4-FFF2-40B4-BE49-F238E27FC236}">
                  <a16:creationId xmlns:a16="http://schemas.microsoft.com/office/drawing/2014/main" id="{1178CABC-371A-1171-6CB9-DFEBBF78C634}"/>
                </a:ext>
              </a:extLst>
            </p:cNvPr>
            <p:cNvSpPr/>
            <p:nvPr/>
          </p:nvSpPr>
          <p:spPr>
            <a:xfrm>
              <a:off x="3014175" y="1937250"/>
              <a:ext cx="30275" cy="30275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211" y="0"/>
                  </a:moveTo>
                  <a:cubicBezTo>
                    <a:pt x="127" y="0"/>
                    <a:pt x="56" y="86"/>
                    <a:pt x="35" y="177"/>
                  </a:cubicBezTo>
                  <a:cubicBezTo>
                    <a:pt x="1" y="330"/>
                    <a:pt x="9" y="493"/>
                    <a:pt x="52" y="643"/>
                  </a:cubicBezTo>
                  <a:cubicBezTo>
                    <a:pt x="120" y="871"/>
                    <a:pt x="354" y="1211"/>
                    <a:pt x="615" y="1211"/>
                  </a:cubicBezTo>
                  <a:cubicBezTo>
                    <a:pt x="661" y="1211"/>
                    <a:pt x="708" y="1201"/>
                    <a:pt x="754" y="1177"/>
                  </a:cubicBezTo>
                  <a:cubicBezTo>
                    <a:pt x="1061" y="1024"/>
                    <a:pt x="1140" y="750"/>
                    <a:pt x="1189" y="434"/>
                  </a:cubicBezTo>
                  <a:cubicBezTo>
                    <a:pt x="1211" y="289"/>
                    <a:pt x="1086" y="195"/>
                    <a:pt x="976" y="195"/>
                  </a:cubicBezTo>
                  <a:cubicBezTo>
                    <a:pt x="903" y="195"/>
                    <a:pt x="836" y="236"/>
                    <a:pt x="821" y="332"/>
                  </a:cubicBezTo>
                  <a:cubicBezTo>
                    <a:pt x="790" y="545"/>
                    <a:pt x="769" y="702"/>
                    <a:pt x="615" y="813"/>
                  </a:cubicBezTo>
                  <a:cubicBezTo>
                    <a:pt x="512" y="734"/>
                    <a:pt x="435" y="637"/>
                    <a:pt x="404" y="501"/>
                  </a:cubicBezTo>
                  <a:cubicBezTo>
                    <a:pt x="372" y="362"/>
                    <a:pt x="424" y="139"/>
                    <a:pt x="308" y="40"/>
                  </a:cubicBezTo>
                  <a:cubicBezTo>
                    <a:pt x="275" y="12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69;p45">
              <a:extLst>
                <a:ext uri="{FF2B5EF4-FFF2-40B4-BE49-F238E27FC236}">
                  <a16:creationId xmlns:a16="http://schemas.microsoft.com/office/drawing/2014/main" id="{2571DBBA-5896-0FCA-DFE1-5F93CD75F3EE}"/>
                </a:ext>
              </a:extLst>
            </p:cNvPr>
            <p:cNvSpPr/>
            <p:nvPr/>
          </p:nvSpPr>
          <p:spPr>
            <a:xfrm>
              <a:off x="3306800" y="2395100"/>
              <a:ext cx="16550" cy="13725"/>
            </a:xfrm>
            <a:custGeom>
              <a:avLst/>
              <a:gdLst/>
              <a:ahLst/>
              <a:cxnLst/>
              <a:rect l="l" t="t" r="r" b="b"/>
              <a:pathLst>
                <a:path w="662" h="549" extrusionOk="0">
                  <a:moveTo>
                    <a:pt x="161" y="0"/>
                  </a:moveTo>
                  <a:cubicBezTo>
                    <a:pt x="66" y="0"/>
                    <a:pt x="1" y="91"/>
                    <a:pt x="19" y="188"/>
                  </a:cubicBezTo>
                  <a:cubicBezTo>
                    <a:pt x="27" y="233"/>
                    <a:pt x="28" y="284"/>
                    <a:pt x="24" y="329"/>
                  </a:cubicBezTo>
                  <a:cubicBezTo>
                    <a:pt x="18" y="383"/>
                    <a:pt x="53" y="432"/>
                    <a:pt x="99" y="461"/>
                  </a:cubicBezTo>
                  <a:cubicBezTo>
                    <a:pt x="108" y="508"/>
                    <a:pt x="148" y="548"/>
                    <a:pt x="198" y="548"/>
                  </a:cubicBezTo>
                  <a:cubicBezTo>
                    <a:pt x="214" y="548"/>
                    <a:pt x="231" y="544"/>
                    <a:pt x="249" y="534"/>
                  </a:cubicBezTo>
                  <a:cubicBezTo>
                    <a:pt x="315" y="496"/>
                    <a:pt x="384" y="461"/>
                    <a:pt x="446" y="415"/>
                  </a:cubicBezTo>
                  <a:cubicBezTo>
                    <a:pt x="516" y="363"/>
                    <a:pt x="565" y="299"/>
                    <a:pt x="616" y="227"/>
                  </a:cubicBezTo>
                  <a:cubicBezTo>
                    <a:pt x="662" y="162"/>
                    <a:pt x="614" y="68"/>
                    <a:pt x="543" y="49"/>
                  </a:cubicBezTo>
                  <a:cubicBezTo>
                    <a:pt x="431" y="19"/>
                    <a:pt x="314" y="35"/>
                    <a:pt x="202" y="6"/>
                  </a:cubicBezTo>
                  <a:cubicBezTo>
                    <a:pt x="188" y="2"/>
                    <a:pt x="174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70;p45">
              <a:extLst>
                <a:ext uri="{FF2B5EF4-FFF2-40B4-BE49-F238E27FC236}">
                  <a16:creationId xmlns:a16="http://schemas.microsoft.com/office/drawing/2014/main" id="{18291DC4-26B2-1447-259D-3461AD332ABF}"/>
                </a:ext>
              </a:extLst>
            </p:cNvPr>
            <p:cNvSpPr/>
            <p:nvPr/>
          </p:nvSpPr>
          <p:spPr>
            <a:xfrm>
              <a:off x="3376700" y="2404250"/>
              <a:ext cx="26950" cy="58225"/>
            </a:xfrm>
            <a:custGeom>
              <a:avLst/>
              <a:gdLst/>
              <a:ahLst/>
              <a:cxnLst/>
              <a:rect l="l" t="t" r="r" b="b"/>
              <a:pathLst>
                <a:path w="1078" h="2329" extrusionOk="0">
                  <a:moveTo>
                    <a:pt x="760" y="1"/>
                  </a:moveTo>
                  <a:cubicBezTo>
                    <a:pt x="707" y="1"/>
                    <a:pt x="656" y="34"/>
                    <a:pt x="658" y="102"/>
                  </a:cubicBezTo>
                  <a:cubicBezTo>
                    <a:pt x="677" y="755"/>
                    <a:pt x="772" y="1402"/>
                    <a:pt x="798" y="2054"/>
                  </a:cubicBezTo>
                  <a:cubicBezTo>
                    <a:pt x="675" y="2043"/>
                    <a:pt x="522" y="2022"/>
                    <a:pt x="383" y="2022"/>
                  </a:cubicBezTo>
                  <a:cubicBezTo>
                    <a:pt x="244" y="2022"/>
                    <a:pt x="119" y="2043"/>
                    <a:pt x="52" y="2114"/>
                  </a:cubicBezTo>
                  <a:cubicBezTo>
                    <a:pt x="4" y="2165"/>
                    <a:pt x="1" y="2276"/>
                    <a:pt x="78" y="2310"/>
                  </a:cubicBezTo>
                  <a:cubicBezTo>
                    <a:pt x="107" y="2322"/>
                    <a:pt x="130" y="2328"/>
                    <a:pt x="154" y="2328"/>
                  </a:cubicBezTo>
                  <a:cubicBezTo>
                    <a:pt x="171" y="2328"/>
                    <a:pt x="189" y="2325"/>
                    <a:pt x="211" y="2319"/>
                  </a:cubicBezTo>
                  <a:cubicBezTo>
                    <a:pt x="214" y="2317"/>
                    <a:pt x="217" y="2316"/>
                    <a:pt x="219" y="2315"/>
                  </a:cubicBezTo>
                  <a:cubicBezTo>
                    <a:pt x="272" y="2306"/>
                    <a:pt x="329" y="2303"/>
                    <a:pt x="386" y="2303"/>
                  </a:cubicBezTo>
                  <a:cubicBezTo>
                    <a:pt x="548" y="2303"/>
                    <a:pt x="722" y="2329"/>
                    <a:pt x="877" y="2329"/>
                  </a:cubicBezTo>
                  <a:cubicBezTo>
                    <a:pt x="898" y="2329"/>
                    <a:pt x="917" y="2328"/>
                    <a:pt x="937" y="2327"/>
                  </a:cubicBezTo>
                  <a:cubicBezTo>
                    <a:pt x="1003" y="2324"/>
                    <a:pt x="1078" y="2268"/>
                    <a:pt x="1070" y="2194"/>
                  </a:cubicBezTo>
                  <a:cubicBezTo>
                    <a:pt x="996" y="1497"/>
                    <a:pt x="893" y="803"/>
                    <a:pt x="867" y="102"/>
                  </a:cubicBezTo>
                  <a:lnTo>
                    <a:pt x="868" y="102"/>
                  </a:lnTo>
                  <a:cubicBezTo>
                    <a:pt x="866" y="35"/>
                    <a:pt x="812" y="1"/>
                    <a:pt x="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71;p45">
              <a:extLst>
                <a:ext uri="{FF2B5EF4-FFF2-40B4-BE49-F238E27FC236}">
                  <a16:creationId xmlns:a16="http://schemas.microsoft.com/office/drawing/2014/main" id="{6B84A1F7-39AE-F065-6E61-B673F3FDEFE8}"/>
                </a:ext>
              </a:extLst>
            </p:cNvPr>
            <p:cNvSpPr/>
            <p:nvPr/>
          </p:nvSpPr>
          <p:spPr>
            <a:xfrm>
              <a:off x="3411850" y="2404250"/>
              <a:ext cx="27000" cy="58225"/>
            </a:xfrm>
            <a:custGeom>
              <a:avLst/>
              <a:gdLst/>
              <a:ahLst/>
              <a:cxnLst/>
              <a:rect l="l" t="t" r="r" b="b"/>
              <a:pathLst>
                <a:path w="1080" h="2329" extrusionOk="0">
                  <a:moveTo>
                    <a:pt x="760" y="1"/>
                  </a:moveTo>
                  <a:cubicBezTo>
                    <a:pt x="708" y="1"/>
                    <a:pt x="657" y="34"/>
                    <a:pt x="659" y="102"/>
                  </a:cubicBezTo>
                  <a:cubicBezTo>
                    <a:pt x="677" y="755"/>
                    <a:pt x="772" y="1402"/>
                    <a:pt x="798" y="2054"/>
                  </a:cubicBezTo>
                  <a:cubicBezTo>
                    <a:pt x="676" y="2043"/>
                    <a:pt x="522" y="2022"/>
                    <a:pt x="383" y="2022"/>
                  </a:cubicBezTo>
                  <a:cubicBezTo>
                    <a:pt x="244" y="2022"/>
                    <a:pt x="120" y="2043"/>
                    <a:pt x="54" y="2114"/>
                  </a:cubicBezTo>
                  <a:cubicBezTo>
                    <a:pt x="4" y="2165"/>
                    <a:pt x="1" y="2276"/>
                    <a:pt x="78" y="2310"/>
                  </a:cubicBezTo>
                  <a:cubicBezTo>
                    <a:pt x="108" y="2322"/>
                    <a:pt x="130" y="2328"/>
                    <a:pt x="155" y="2328"/>
                  </a:cubicBezTo>
                  <a:cubicBezTo>
                    <a:pt x="172" y="2328"/>
                    <a:pt x="190" y="2325"/>
                    <a:pt x="211" y="2319"/>
                  </a:cubicBezTo>
                  <a:cubicBezTo>
                    <a:pt x="214" y="2317"/>
                    <a:pt x="217" y="2316"/>
                    <a:pt x="219" y="2315"/>
                  </a:cubicBezTo>
                  <a:cubicBezTo>
                    <a:pt x="273" y="2306"/>
                    <a:pt x="329" y="2303"/>
                    <a:pt x="386" y="2303"/>
                  </a:cubicBezTo>
                  <a:cubicBezTo>
                    <a:pt x="548" y="2303"/>
                    <a:pt x="722" y="2329"/>
                    <a:pt x="878" y="2329"/>
                  </a:cubicBezTo>
                  <a:cubicBezTo>
                    <a:pt x="898" y="2329"/>
                    <a:pt x="917" y="2328"/>
                    <a:pt x="937" y="2327"/>
                  </a:cubicBezTo>
                  <a:cubicBezTo>
                    <a:pt x="1003" y="2324"/>
                    <a:pt x="1079" y="2268"/>
                    <a:pt x="1070" y="2194"/>
                  </a:cubicBezTo>
                  <a:cubicBezTo>
                    <a:pt x="996" y="1497"/>
                    <a:pt x="893" y="803"/>
                    <a:pt x="869" y="102"/>
                  </a:cubicBezTo>
                  <a:cubicBezTo>
                    <a:pt x="866" y="35"/>
                    <a:pt x="813" y="1"/>
                    <a:pt x="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72;p45">
              <a:extLst>
                <a:ext uri="{FF2B5EF4-FFF2-40B4-BE49-F238E27FC236}">
                  <a16:creationId xmlns:a16="http://schemas.microsoft.com/office/drawing/2014/main" id="{4EA50D2C-3CE7-ECB0-BA01-AB35C32293C6}"/>
                </a:ext>
              </a:extLst>
            </p:cNvPr>
            <p:cNvSpPr/>
            <p:nvPr/>
          </p:nvSpPr>
          <p:spPr>
            <a:xfrm>
              <a:off x="3292500" y="2389050"/>
              <a:ext cx="23575" cy="24450"/>
            </a:xfrm>
            <a:custGeom>
              <a:avLst/>
              <a:gdLst/>
              <a:ahLst/>
              <a:cxnLst/>
              <a:rect l="l" t="t" r="r" b="b"/>
              <a:pathLst>
                <a:path w="943" h="978" extrusionOk="0">
                  <a:moveTo>
                    <a:pt x="220" y="0"/>
                  </a:moveTo>
                  <a:cubicBezTo>
                    <a:pt x="185" y="0"/>
                    <a:pt x="150" y="8"/>
                    <a:pt x="118" y="20"/>
                  </a:cubicBezTo>
                  <a:cubicBezTo>
                    <a:pt x="61" y="40"/>
                    <a:pt x="5" y="106"/>
                    <a:pt x="32" y="173"/>
                  </a:cubicBezTo>
                  <a:cubicBezTo>
                    <a:pt x="41" y="194"/>
                    <a:pt x="53" y="213"/>
                    <a:pt x="63" y="233"/>
                  </a:cubicBezTo>
                  <a:cubicBezTo>
                    <a:pt x="20" y="272"/>
                    <a:pt x="0" y="333"/>
                    <a:pt x="37" y="389"/>
                  </a:cubicBezTo>
                  <a:cubicBezTo>
                    <a:pt x="179" y="596"/>
                    <a:pt x="311" y="805"/>
                    <a:pt x="516" y="956"/>
                  </a:cubicBezTo>
                  <a:cubicBezTo>
                    <a:pt x="537" y="971"/>
                    <a:pt x="559" y="978"/>
                    <a:pt x="581" y="978"/>
                  </a:cubicBezTo>
                  <a:cubicBezTo>
                    <a:pt x="642" y="978"/>
                    <a:pt x="703" y="930"/>
                    <a:pt x="720" y="873"/>
                  </a:cubicBezTo>
                  <a:cubicBezTo>
                    <a:pt x="776" y="694"/>
                    <a:pt x="829" y="512"/>
                    <a:pt x="903" y="338"/>
                  </a:cubicBezTo>
                  <a:cubicBezTo>
                    <a:pt x="943" y="246"/>
                    <a:pt x="898" y="131"/>
                    <a:pt x="784" y="131"/>
                  </a:cubicBezTo>
                  <a:cubicBezTo>
                    <a:pt x="782" y="131"/>
                    <a:pt x="780" y="131"/>
                    <a:pt x="778" y="131"/>
                  </a:cubicBezTo>
                  <a:cubicBezTo>
                    <a:pt x="637" y="131"/>
                    <a:pt x="499" y="90"/>
                    <a:pt x="358" y="67"/>
                  </a:cubicBezTo>
                  <a:cubicBezTo>
                    <a:pt x="349" y="56"/>
                    <a:pt x="341" y="45"/>
                    <a:pt x="330" y="37"/>
                  </a:cubicBezTo>
                  <a:cubicBezTo>
                    <a:pt x="298" y="11"/>
                    <a:pt x="259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73;p45">
              <a:extLst>
                <a:ext uri="{FF2B5EF4-FFF2-40B4-BE49-F238E27FC236}">
                  <a16:creationId xmlns:a16="http://schemas.microsoft.com/office/drawing/2014/main" id="{38AEBFB8-6334-E977-53E4-5A885F854C02}"/>
                </a:ext>
              </a:extLst>
            </p:cNvPr>
            <p:cNvSpPr/>
            <p:nvPr/>
          </p:nvSpPr>
          <p:spPr>
            <a:xfrm>
              <a:off x="3262750" y="2283700"/>
              <a:ext cx="255775" cy="133025"/>
            </a:xfrm>
            <a:custGeom>
              <a:avLst/>
              <a:gdLst/>
              <a:ahLst/>
              <a:cxnLst/>
              <a:rect l="l" t="t" r="r" b="b"/>
              <a:pathLst>
                <a:path w="10231" h="5321" extrusionOk="0">
                  <a:moveTo>
                    <a:pt x="4576" y="1"/>
                  </a:moveTo>
                  <a:cubicBezTo>
                    <a:pt x="4520" y="1"/>
                    <a:pt x="4463" y="2"/>
                    <a:pt x="4407" y="6"/>
                  </a:cubicBezTo>
                  <a:cubicBezTo>
                    <a:pt x="3787" y="44"/>
                    <a:pt x="3487" y="453"/>
                    <a:pt x="2956" y="619"/>
                  </a:cubicBezTo>
                  <a:cubicBezTo>
                    <a:pt x="2835" y="657"/>
                    <a:pt x="2711" y="668"/>
                    <a:pt x="2584" y="668"/>
                  </a:cubicBezTo>
                  <a:cubicBezTo>
                    <a:pt x="2404" y="668"/>
                    <a:pt x="2218" y="646"/>
                    <a:pt x="2035" y="646"/>
                  </a:cubicBezTo>
                  <a:cubicBezTo>
                    <a:pt x="1926" y="646"/>
                    <a:pt x="1817" y="654"/>
                    <a:pt x="1710" y="680"/>
                  </a:cubicBezTo>
                  <a:cubicBezTo>
                    <a:pt x="769" y="907"/>
                    <a:pt x="0" y="1827"/>
                    <a:pt x="26" y="2807"/>
                  </a:cubicBezTo>
                  <a:cubicBezTo>
                    <a:pt x="74" y="4577"/>
                    <a:pt x="1280" y="4629"/>
                    <a:pt x="2472" y="4629"/>
                  </a:cubicBezTo>
                  <a:cubicBezTo>
                    <a:pt x="2548" y="4629"/>
                    <a:pt x="2623" y="4629"/>
                    <a:pt x="2697" y="4629"/>
                  </a:cubicBezTo>
                  <a:cubicBezTo>
                    <a:pt x="2985" y="4629"/>
                    <a:pt x="3268" y="4632"/>
                    <a:pt x="3529" y="4662"/>
                  </a:cubicBezTo>
                  <a:cubicBezTo>
                    <a:pt x="4560" y="4780"/>
                    <a:pt x="5458" y="5320"/>
                    <a:pt x="6503" y="5320"/>
                  </a:cubicBezTo>
                  <a:cubicBezTo>
                    <a:pt x="6708" y="5320"/>
                    <a:pt x="6919" y="5300"/>
                    <a:pt x="7137" y="5251"/>
                  </a:cubicBezTo>
                  <a:cubicBezTo>
                    <a:pt x="8589" y="4925"/>
                    <a:pt x="9835" y="3760"/>
                    <a:pt x="10143" y="2286"/>
                  </a:cubicBezTo>
                  <a:cubicBezTo>
                    <a:pt x="10230" y="1866"/>
                    <a:pt x="10153" y="1662"/>
                    <a:pt x="9975" y="1542"/>
                  </a:cubicBezTo>
                  <a:cubicBezTo>
                    <a:pt x="9731" y="1379"/>
                    <a:pt x="9299" y="1374"/>
                    <a:pt x="8833" y="1198"/>
                  </a:cubicBezTo>
                  <a:cubicBezTo>
                    <a:pt x="7924" y="854"/>
                    <a:pt x="7003" y="547"/>
                    <a:pt x="6069" y="276"/>
                  </a:cubicBezTo>
                  <a:cubicBezTo>
                    <a:pt x="5582" y="134"/>
                    <a:pt x="5081" y="1"/>
                    <a:pt x="45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74;p45">
              <a:extLst>
                <a:ext uri="{FF2B5EF4-FFF2-40B4-BE49-F238E27FC236}">
                  <a16:creationId xmlns:a16="http://schemas.microsoft.com/office/drawing/2014/main" id="{4591CF41-0053-BCFE-DF40-311B7130B8F3}"/>
                </a:ext>
              </a:extLst>
            </p:cNvPr>
            <p:cNvSpPr/>
            <p:nvPr/>
          </p:nvSpPr>
          <p:spPr>
            <a:xfrm>
              <a:off x="3353475" y="2303100"/>
              <a:ext cx="124925" cy="86800"/>
            </a:xfrm>
            <a:custGeom>
              <a:avLst/>
              <a:gdLst/>
              <a:ahLst/>
              <a:cxnLst/>
              <a:rect l="l" t="t" r="r" b="b"/>
              <a:pathLst>
                <a:path w="4997" h="3472" extrusionOk="0">
                  <a:moveTo>
                    <a:pt x="1727" y="0"/>
                  </a:moveTo>
                  <a:cubicBezTo>
                    <a:pt x="1393" y="0"/>
                    <a:pt x="1074" y="95"/>
                    <a:pt x="856" y="321"/>
                  </a:cubicBezTo>
                  <a:cubicBezTo>
                    <a:pt x="651" y="469"/>
                    <a:pt x="478" y="670"/>
                    <a:pt x="359" y="921"/>
                  </a:cubicBezTo>
                  <a:cubicBezTo>
                    <a:pt x="1" y="1683"/>
                    <a:pt x="304" y="2502"/>
                    <a:pt x="959" y="2985"/>
                  </a:cubicBezTo>
                  <a:cubicBezTo>
                    <a:pt x="1409" y="3316"/>
                    <a:pt x="1944" y="3471"/>
                    <a:pt x="2478" y="3471"/>
                  </a:cubicBezTo>
                  <a:cubicBezTo>
                    <a:pt x="3567" y="3471"/>
                    <a:pt x="4647" y="2824"/>
                    <a:pt x="4967" y="1705"/>
                  </a:cubicBezTo>
                  <a:cubicBezTo>
                    <a:pt x="4997" y="1601"/>
                    <a:pt x="4931" y="1493"/>
                    <a:pt x="4829" y="1463"/>
                  </a:cubicBezTo>
                  <a:cubicBezTo>
                    <a:pt x="4445" y="1347"/>
                    <a:pt x="4100" y="1086"/>
                    <a:pt x="3766" y="871"/>
                  </a:cubicBezTo>
                  <a:cubicBezTo>
                    <a:pt x="3356" y="608"/>
                    <a:pt x="2943" y="342"/>
                    <a:pt x="2492" y="155"/>
                  </a:cubicBezTo>
                  <a:cubicBezTo>
                    <a:pt x="2256" y="58"/>
                    <a:pt x="1987" y="0"/>
                    <a:pt x="1727" y="0"/>
                  </a:cubicBezTo>
                  <a:close/>
                </a:path>
              </a:pathLst>
            </a:custGeom>
            <a:solidFill>
              <a:srgbClr val="FFF7F3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75;p45">
              <a:extLst>
                <a:ext uri="{FF2B5EF4-FFF2-40B4-BE49-F238E27FC236}">
                  <a16:creationId xmlns:a16="http://schemas.microsoft.com/office/drawing/2014/main" id="{F29F42D4-2124-700B-8978-E8D055B8858D}"/>
                </a:ext>
              </a:extLst>
            </p:cNvPr>
            <p:cNvSpPr/>
            <p:nvPr/>
          </p:nvSpPr>
          <p:spPr>
            <a:xfrm>
              <a:off x="3468050" y="2316100"/>
              <a:ext cx="16300" cy="18475"/>
            </a:xfrm>
            <a:custGeom>
              <a:avLst/>
              <a:gdLst/>
              <a:ahLst/>
              <a:cxnLst/>
              <a:rect l="l" t="t" r="r" b="b"/>
              <a:pathLst>
                <a:path w="652" h="739" extrusionOk="0">
                  <a:moveTo>
                    <a:pt x="140" y="0"/>
                  </a:moveTo>
                  <a:cubicBezTo>
                    <a:pt x="48" y="0"/>
                    <a:pt x="1" y="113"/>
                    <a:pt x="86" y="172"/>
                  </a:cubicBezTo>
                  <a:cubicBezTo>
                    <a:pt x="209" y="258"/>
                    <a:pt x="346" y="322"/>
                    <a:pt x="418" y="464"/>
                  </a:cubicBezTo>
                  <a:cubicBezTo>
                    <a:pt x="427" y="481"/>
                    <a:pt x="436" y="507"/>
                    <a:pt x="440" y="518"/>
                  </a:cubicBezTo>
                  <a:cubicBezTo>
                    <a:pt x="444" y="532"/>
                    <a:pt x="445" y="535"/>
                    <a:pt x="444" y="535"/>
                  </a:cubicBezTo>
                  <a:cubicBezTo>
                    <a:pt x="443" y="535"/>
                    <a:pt x="442" y="534"/>
                    <a:pt x="441" y="534"/>
                  </a:cubicBezTo>
                  <a:cubicBezTo>
                    <a:pt x="441" y="534"/>
                    <a:pt x="440" y="534"/>
                    <a:pt x="440" y="535"/>
                  </a:cubicBezTo>
                  <a:cubicBezTo>
                    <a:pt x="429" y="540"/>
                    <a:pt x="414" y="542"/>
                    <a:pt x="397" y="542"/>
                  </a:cubicBezTo>
                  <a:cubicBezTo>
                    <a:pt x="343" y="542"/>
                    <a:pt x="266" y="521"/>
                    <a:pt x="224" y="509"/>
                  </a:cubicBezTo>
                  <a:cubicBezTo>
                    <a:pt x="214" y="506"/>
                    <a:pt x="205" y="505"/>
                    <a:pt x="196" y="505"/>
                  </a:cubicBezTo>
                  <a:cubicBezTo>
                    <a:pt x="92" y="505"/>
                    <a:pt x="55" y="673"/>
                    <a:pt x="171" y="703"/>
                  </a:cubicBezTo>
                  <a:cubicBezTo>
                    <a:pt x="237" y="720"/>
                    <a:pt x="315" y="739"/>
                    <a:pt x="390" y="739"/>
                  </a:cubicBezTo>
                  <a:cubicBezTo>
                    <a:pt x="444" y="739"/>
                    <a:pt x="495" y="729"/>
                    <a:pt x="541" y="703"/>
                  </a:cubicBezTo>
                  <a:cubicBezTo>
                    <a:pt x="627" y="652"/>
                    <a:pt x="651" y="554"/>
                    <a:pt x="628" y="462"/>
                  </a:cubicBezTo>
                  <a:cubicBezTo>
                    <a:pt x="579" y="272"/>
                    <a:pt x="356" y="31"/>
                    <a:pt x="158" y="2"/>
                  </a:cubicBezTo>
                  <a:cubicBezTo>
                    <a:pt x="152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rgbClr val="FFF7F3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76;p45">
              <a:extLst>
                <a:ext uri="{FF2B5EF4-FFF2-40B4-BE49-F238E27FC236}">
                  <a16:creationId xmlns:a16="http://schemas.microsoft.com/office/drawing/2014/main" id="{D8A3B01E-A2DA-BB7B-98F7-A61264DE30BF}"/>
                </a:ext>
              </a:extLst>
            </p:cNvPr>
            <p:cNvSpPr/>
            <p:nvPr/>
          </p:nvSpPr>
          <p:spPr>
            <a:xfrm>
              <a:off x="3490425" y="2323225"/>
              <a:ext cx="15575" cy="18875"/>
            </a:xfrm>
            <a:custGeom>
              <a:avLst/>
              <a:gdLst/>
              <a:ahLst/>
              <a:cxnLst/>
              <a:rect l="l" t="t" r="r" b="b"/>
              <a:pathLst>
                <a:path w="623" h="755" extrusionOk="0">
                  <a:moveTo>
                    <a:pt x="139" y="1"/>
                  </a:moveTo>
                  <a:cubicBezTo>
                    <a:pt x="112" y="1"/>
                    <a:pt x="86" y="3"/>
                    <a:pt x="59" y="9"/>
                  </a:cubicBezTo>
                  <a:cubicBezTo>
                    <a:pt x="18" y="17"/>
                    <a:pt x="0" y="77"/>
                    <a:pt x="33" y="104"/>
                  </a:cubicBezTo>
                  <a:cubicBezTo>
                    <a:pt x="183" y="225"/>
                    <a:pt x="387" y="318"/>
                    <a:pt x="373" y="521"/>
                  </a:cubicBezTo>
                  <a:cubicBezTo>
                    <a:pt x="364" y="516"/>
                    <a:pt x="355" y="510"/>
                    <a:pt x="344" y="500"/>
                  </a:cubicBezTo>
                  <a:cubicBezTo>
                    <a:pt x="321" y="480"/>
                    <a:pt x="295" y="471"/>
                    <a:pt x="271" y="471"/>
                  </a:cubicBezTo>
                  <a:cubicBezTo>
                    <a:pt x="184" y="471"/>
                    <a:pt x="108" y="580"/>
                    <a:pt x="190" y="656"/>
                  </a:cubicBezTo>
                  <a:cubicBezTo>
                    <a:pt x="246" y="708"/>
                    <a:pt x="333" y="754"/>
                    <a:pt x="416" y="754"/>
                  </a:cubicBezTo>
                  <a:cubicBezTo>
                    <a:pt x="459" y="754"/>
                    <a:pt x="501" y="742"/>
                    <a:pt x="537" y="712"/>
                  </a:cubicBezTo>
                  <a:cubicBezTo>
                    <a:pt x="623" y="640"/>
                    <a:pt x="618" y="462"/>
                    <a:pt x="593" y="363"/>
                  </a:cubicBezTo>
                  <a:cubicBezTo>
                    <a:pt x="541" y="160"/>
                    <a:pt x="348" y="1"/>
                    <a:pt x="139" y="1"/>
                  </a:cubicBezTo>
                  <a:close/>
                </a:path>
              </a:pathLst>
            </a:custGeom>
            <a:solidFill>
              <a:srgbClr val="FFF7F3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77;p45">
              <a:extLst>
                <a:ext uri="{FF2B5EF4-FFF2-40B4-BE49-F238E27FC236}">
                  <a16:creationId xmlns:a16="http://schemas.microsoft.com/office/drawing/2014/main" id="{CC8F36BB-81F5-503D-2764-23DD0DC7344D}"/>
                </a:ext>
              </a:extLst>
            </p:cNvPr>
            <p:cNvSpPr/>
            <p:nvPr/>
          </p:nvSpPr>
          <p:spPr>
            <a:xfrm>
              <a:off x="3309575" y="2310625"/>
              <a:ext cx="16300" cy="14550"/>
            </a:xfrm>
            <a:custGeom>
              <a:avLst/>
              <a:gdLst/>
              <a:ahLst/>
              <a:cxnLst/>
              <a:rect l="l" t="t" r="r" b="b"/>
              <a:pathLst>
                <a:path w="652" h="582" extrusionOk="0">
                  <a:moveTo>
                    <a:pt x="298" y="0"/>
                  </a:moveTo>
                  <a:cubicBezTo>
                    <a:pt x="184" y="0"/>
                    <a:pt x="73" y="33"/>
                    <a:pt x="22" y="132"/>
                  </a:cubicBezTo>
                  <a:cubicBezTo>
                    <a:pt x="0" y="178"/>
                    <a:pt x="9" y="241"/>
                    <a:pt x="58" y="267"/>
                  </a:cubicBezTo>
                  <a:cubicBezTo>
                    <a:pt x="101" y="289"/>
                    <a:pt x="137" y="296"/>
                    <a:pt x="175" y="296"/>
                  </a:cubicBezTo>
                  <a:cubicBezTo>
                    <a:pt x="203" y="296"/>
                    <a:pt x="232" y="293"/>
                    <a:pt x="265" y="289"/>
                  </a:cubicBezTo>
                  <a:cubicBezTo>
                    <a:pt x="278" y="288"/>
                    <a:pt x="289" y="287"/>
                    <a:pt x="301" y="287"/>
                  </a:cubicBezTo>
                  <a:cubicBezTo>
                    <a:pt x="315" y="287"/>
                    <a:pt x="329" y="288"/>
                    <a:pt x="343" y="289"/>
                  </a:cubicBezTo>
                  <a:cubicBezTo>
                    <a:pt x="329" y="328"/>
                    <a:pt x="306" y="367"/>
                    <a:pt x="292" y="401"/>
                  </a:cubicBezTo>
                  <a:cubicBezTo>
                    <a:pt x="263" y="473"/>
                    <a:pt x="324" y="558"/>
                    <a:pt x="391" y="576"/>
                  </a:cubicBezTo>
                  <a:cubicBezTo>
                    <a:pt x="404" y="579"/>
                    <a:pt x="417" y="581"/>
                    <a:pt x="429" y="581"/>
                  </a:cubicBezTo>
                  <a:cubicBezTo>
                    <a:pt x="492" y="581"/>
                    <a:pt x="541" y="536"/>
                    <a:pt x="565" y="477"/>
                  </a:cubicBezTo>
                  <a:cubicBezTo>
                    <a:pt x="615" y="356"/>
                    <a:pt x="652" y="270"/>
                    <a:pt x="625" y="137"/>
                  </a:cubicBezTo>
                  <a:cubicBezTo>
                    <a:pt x="615" y="88"/>
                    <a:pt x="571" y="53"/>
                    <a:pt x="526" y="38"/>
                  </a:cubicBezTo>
                  <a:cubicBezTo>
                    <a:pt x="462" y="17"/>
                    <a:pt x="379" y="0"/>
                    <a:pt x="298" y="0"/>
                  </a:cubicBezTo>
                  <a:close/>
                </a:path>
              </a:pathLst>
            </a:custGeom>
            <a:solidFill>
              <a:srgbClr val="FFF7F3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78;p45">
              <a:extLst>
                <a:ext uri="{FF2B5EF4-FFF2-40B4-BE49-F238E27FC236}">
                  <a16:creationId xmlns:a16="http://schemas.microsoft.com/office/drawing/2014/main" id="{16D79386-A509-F141-3EAE-E7E4B023D2C8}"/>
                </a:ext>
              </a:extLst>
            </p:cNvPr>
            <p:cNvSpPr/>
            <p:nvPr/>
          </p:nvSpPr>
          <p:spPr>
            <a:xfrm>
              <a:off x="3173825" y="2397975"/>
              <a:ext cx="28275" cy="64500"/>
            </a:xfrm>
            <a:custGeom>
              <a:avLst/>
              <a:gdLst/>
              <a:ahLst/>
              <a:cxnLst/>
              <a:rect l="l" t="t" r="r" b="b"/>
              <a:pathLst>
                <a:path w="1131" h="2580" extrusionOk="0">
                  <a:moveTo>
                    <a:pt x="368" y="0"/>
                  </a:moveTo>
                  <a:cubicBezTo>
                    <a:pt x="314" y="0"/>
                    <a:pt x="262" y="27"/>
                    <a:pt x="253" y="88"/>
                  </a:cubicBezTo>
                  <a:cubicBezTo>
                    <a:pt x="146" y="859"/>
                    <a:pt x="0" y="1622"/>
                    <a:pt x="64" y="2405"/>
                  </a:cubicBezTo>
                  <a:cubicBezTo>
                    <a:pt x="69" y="2460"/>
                    <a:pt x="102" y="2525"/>
                    <a:pt x="163" y="2534"/>
                  </a:cubicBezTo>
                  <a:cubicBezTo>
                    <a:pt x="334" y="2561"/>
                    <a:pt x="500" y="2580"/>
                    <a:pt x="667" y="2580"/>
                  </a:cubicBezTo>
                  <a:cubicBezTo>
                    <a:pt x="771" y="2580"/>
                    <a:pt x="876" y="2572"/>
                    <a:pt x="983" y="2556"/>
                  </a:cubicBezTo>
                  <a:cubicBezTo>
                    <a:pt x="1130" y="2533"/>
                    <a:pt x="1084" y="2314"/>
                    <a:pt x="951" y="2309"/>
                  </a:cubicBezTo>
                  <a:cubicBezTo>
                    <a:pt x="740" y="2300"/>
                    <a:pt x="532" y="2306"/>
                    <a:pt x="323" y="2285"/>
                  </a:cubicBezTo>
                  <a:cubicBezTo>
                    <a:pt x="276" y="1556"/>
                    <a:pt x="401" y="843"/>
                    <a:pt x="495" y="120"/>
                  </a:cubicBezTo>
                  <a:cubicBezTo>
                    <a:pt x="505" y="43"/>
                    <a:pt x="435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79;p45">
              <a:extLst>
                <a:ext uri="{FF2B5EF4-FFF2-40B4-BE49-F238E27FC236}">
                  <a16:creationId xmlns:a16="http://schemas.microsoft.com/office/drawing/2014/main" id="{C2D03DB7-C5F4-134C-369B-49D9E3531E20}"/>
                </a:ext>
              </a:extLst>
            </p:cNvPr>
            <p:cNvSpPr/>
            <p:nvPr/>
          </p:nvSpPr>
          <p:spPr>
            <a:xfrm>
              <a:off x="3130575" y="2397975"/>
              <a:ext cx="28300" cy="64500"/>
            </a:xfrm>
            <a:custGeom>
              <a:avLst/>
              <a:gdLst/>
              <a:ahLst/>
              <a:cxnLst/>
              <a:rect l="l" t="t" r="r" b="b"/>
              <a:pathLst>
                <a:path w="1132" h="2580" extrusionOk="0">
                  <a:moveTo>
                    <a:pt x="368" y="0"/>
                  </a:moveTo>
                  <a:cubicBezTo>
                    <a:pt x="314" y="0"/>
                    <a:pt x="262" y="27"/>
                    <a:pt x="254" y="88"/>
                  </a:cubicBezTo>
                  <a:cubicBezTo>
                    <a:pt x="146" y="859"/>
                    <a:pt x="1" y="1622"/>
                    <a:pt x="66" y="2405"/>
                  </a:cubicBezTo>
                  <a:cubicBezTo>
                    <a:pt x="70" y="2460"/>
                    <a:pt x="103" y="2525"/>
                    <a:pt x="163" y="2534"/>
                  </a:cubicBezTo>
                  <a:cubicBezTo>
                    <a:pt x="336" y="2561"/>
                    <a:pt x="501" y="2580"/>
                    <a:pt x="668" y="2580"/>
                  </a:cubicBezTo>
                  <a:cubicBezTo>
                    <a:pt x="772" y="2580"/>
                    <a:pt x="877" y="2572"/>
                    <a:pt x="985" y="2556"/>
                  </a:cubicBezTo>
                  <a:cubicBezTo>
                    <a:pt x="1132" y="2533"/>
                    <a:pt x="1085" y="2314"/>
                    <a:pt x="951" y="2309"/>
                  </a:cubicBezTo>
                  <a:cubicBezTo>
                    <a:pt x="741" y="2300"/>
                    <a:pt x="533" y="2306"/>
                    <a:pt x="323" y="2285"/>
                  </a:cubicBezTo>
                  <a:cubicBezTo>
                    <a:pt x="276" y="1556"/>
                    <a:pt x="402" y="843"/>
                    <a:pt x="496" y="120"/>
                  </a:cubicBezTo>
                  <a:cubicBezTo>
                    <a:pt x="506" y="43"/>
                    <a:pt x="435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80;p45">
              <a:extLst>
                <a:ext uri="{FF2B5EF4-FFF2-40B4-BE49-F238E27FC236}">
                  <a16:creationId xmlns:a16="http://schemas.microsoft.com/office/drawing/2014/main" id="{12B09338-C5AC-FEB7-58C3-CF36FB9F74A5}"/>
                </a:ext>
              </a:extLst>
            </p:cNvPr>
            <p:cNvSpPr/>
            <p:nvPr/>
          </p:nvSpPr>
          <p:spPr>
            <a:xfrm>
              <a:off x="3062875" y="2215350"/>
              <a:ext cx="165450" cy="205925"/>
            </a:xfrm>
            <a:custGeom>
              <a:avLst/>
              <a:gdLst/>
              <a:ahLst/>
              <a:cxnLst/>
              <a:rect l="l" t="t" r="r" b="b"/>
              <a:pathLst>
                <a:path w="6618" h="8237" extrusionOk="0">
                  <a:moveTo>
                    <a:pt x="3589" y="1"/>
                  </a:moveTo>
                  <a:cubicBezTo>
                    <a:pt x="2720" y="1"/>
                    <a:pt x="1940" y="597"/>
                    <a:pt x="1490" y="1465"/>
                  </a:cubicBezTo>
                  <a:cubicBezTo>
                    <a:pt x="1117" y="2181"/>
                    <a:pt x="1063" y="2965"/>
                    <a:pt x="1028" y="3756"/>
                  </a:cubicBezTo>
                  <a:cubicBezTo>
                    <a:pt x="984" y="4805"/>
                    <a:pt x="806" y="5716"/>
                    <a:pt x="86" y="6523"/>
                  </a:cubicBezTo>
                  <a:cubicBezTo>
                    <a:pt x="19" y="6598"/>
                    <a:pt x="1" y="6730"/>
                    <a:pt x="86" y="6801"/>
                  </a:cubicBezTo>
                  <a:cubicBezTo>
                    <a:pt x="173" y="6876"/>
                    <a:pt x="264" y="6942"/>
                    <a:pt x="357" y="7003"/>
                  </a:cubicBezTo>
                  <a:cubicBezTo>
                    <a:pt x="1045" y="7798"/>
                    <a:pt x="1999" y="8237"/>
                    <a:pt x="2985" y="8237"/>
                  </a:cubicBezTo>
                  <a:cubicBezTo>
                    <a:pt x="3561" y="8237"/>
                    <a:pt x="4147" y="8087"/>
                    <a:pt x="4697" y="7772"/>
                  </a:cubicBezTo>
                  <a:cubicBezTo>
                    <a:pt x="6109" y="6963"/>
                    <a:pt x="6617" y="5401"/>
                    <a:pt x="6495" y="3847"/>
                  </a:cubicBezTo>
                  <a:cubicBezTo>
                    <a:pt x="6388" y="2482"/>
                    <a:pt x="5910" y="1049"/>
                    <a:pt x="4669" y="314"/>
                  </a:cubicBezTo>
                  <a:cubicBezTo>
                    <a:pt x="4305" y="98"/>
                    <a:pt x="3939" y="1"/>
                    <a:pt x="35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81;p45">
              <a:extLst>
                <a:ext uri="{FF2B5EF4-FFF2-40B4-BE49-F238E27FC236}">
                  <a16:creationId xmlns:a16="http://schemas.microsoft.com/office/drawing/2014/main" id="{9F7AF60F-9010-CF98-95CB-0D806CBCC78E}"/>
                </a:ext>
              </a:extLst>
            </p:cNvPr>
            <p:cNvSpPr/>
            <p:nvPr/>
          </p:nvSpPr>
          <p:spPr>
            <a:xfrm>
              <a:off x="3100050" y="2289100"/>
              <a:ext cx="83650" cy="96100"/>
            </a:xfrm>
            <a:custGeom>
              <a:avLst/>
              <a:gdLst/>
              <a:ahLst/>
              <a:cxnLst/>
              <a:rect l="l" t="t" r="r" b="b"/>
              <a:pathLst>
                <a:path w="3346" h="3844" extrusionOk="0">
                  <a:moveTo>
                    <a:pt x="2090" y="0"/>
                  </a:moveTo>
                  <a:cubicBezTo>
                    <a:pt x="2026" y="0"/>
                    <a:pt x="1976" y="37"/>
                    <a:pt x="1947" y="85"/>
                  </a:cubicBezTo>
                  <a:cubicBezTo>
                    <a:pt x="1860" y="65"/>
                    <a:pt x="1771" y="54"/>
                    <a:pt x="1681" y="54"/>
                  </a:cubicBezTo>
                  <a:cubicBezTo>
                    <a:pt x="1541" y="54"/>
                    <a:pt x="1400" y="80"/>
                    <a:pt x="1263" y="139"/>
                  </a:cubicBezTo>
                  <a:cubicBezTo>
                    <a:pt x="0" y="676"/>
                    <a:pt x="224" y="2553"/>
                    <a:pt x="109" y="3651"/>
                  </a:cubicBezTo>
                  <a:cubicBezTo>
                    <a:pt x="98" y="3755"/>
                    <a:pt x="202" y="3831"/>
                    <a:pt x="295" y="3837"/>
                  </a:cubicBezTo>
                  <a:cubicBezTo>
                    <a:pt x="368" y="3841"/>
                    <a:pt x="442" y="3843"/>
                    <a:pt x="518" y="3843"/>
                  </a:cubicBezTo>
                  <a:cubicBezTo>
                    <a:pt x="1528" y="3843"/>
                    <a:pt x="2763" y="3471"/>
                    <a:pt x="3085" y="2427"/>
                  </a:cubicBezTo>
                  <a:cubicBezTo>
                    <a:pt x="3346" y="1580"/>
                    <a:pt x="3150" y="229"/>
                    <a:pt x="2131" y="5"/>
                  </a:cubicBezTo>
                  <a:cubicBezTo>
                    <a:pt x="2117" y="2"/>
                    <a:pt x="2103" y="0"/>
                    <a:pt x="2090" y="0"/>
                  </a:cubicBezTo>
                  <a:close/>
                </a:path>
              </a:pathLst>
            </a:custGeom>
            <a:solidFill>
              <a:srgbClr val="FFF7F3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82;p45">
              <a:extLst>
                <a:ext uri="{FF2B5EF4-FFF2-40B4-BE49-F238E27FC236}">
                  <a16:creationId xmlns:a16="http://schemas.microsoft.com/office/drawing/2014/main" id="{3E6442DB-BB6A-0A5A-09A2-2F65FCC65859}"/>
                </a:ext>
              </a:extLst>
            </p:cNvPr>
            <p:cNvSpPr/>
            <p:nvPr/>
          </p:nvSpPr>
          <p:spPr>
            <a:xfrm>
              <a:off x="3183150" y="2349450"/>
              <a:ext cx="27400" cy="35925"/>
            </a:xfrm>
            <a:custGeom>
              <a:avLst/>
              <a:gdLst/>
              <a:ahLst/>
              <a:cxnLst/>
              <a:rect l="l" t="t" r="r" b="b"/>
              <a:pathLst>
                <a:path w="1096" h="1437" extrusionOk="0">
                  <a:moveTo>
                    <a:pt x="892" y="1"/>
                  </a:moveTo>
                  <a:cubicBezTo>
                    <a:pt x="849" y="1"/>
                    <a:pt x="804" y="49"/>
                    <a:pt x="828" y="102"/>
                  </a:cubicBezTo>
                  <a:cubicBezTo>
                    <a:pt x="913" y="300"/>
                    <a:pt x="869" y="493"/>
                    <a:pt x="738" y="625"/>
                  </a:cubicBezTo>
                  <a:cubicBezTo>
                    <a:pt x="734" y="562"/>
                    <a:pt x="723" y="498"/>
                    <a:pt x="707" y="434"/>
                  </a:cubicBezTo>
                  <a:cubicBezTo>
                    <a:pt x="695" y="390"/>
                    <a:pt x="655" y="367"/>
                    <a:pt x="616" y="367"/>
                  </a:cubicBezTo>
                  <a:cubicBezTo>
                    <a:pt x="584" y="367"/>
                    <a:pt x="553" y="381"/>
                    <a:pt x="534" y="412"/>
                  </a:cubicBezTo>
                  <a:cubicBezTo>
                    <a:pt x="430" y="585"/>
                    <a:pt x="441" y="662"/>
                    <a:pt x="476" y="859"/>
                  </a:cubicBezTo>
                  <a:cubicBezTo>
                    <a:pt x="476" y="862"/>
                    <a:pt x="477" y="864"/>
                    <a:pt x="478" y="866"/>
                  </a:cubicBezTo>
                  <a:cubicBezTo>
                    <a:pt x="417" y="1046"/>
                    <a:pt x="290" y="1187"/>
                    <a:pt x="71" y="1283"/>
                  </a:cubicBezTo>
                  <a:cubicBezTo>
                    <a:pt x="0" y="1314"/>
                    <a:pt x="32" y="1437"/>
                    <a:pt x="105" y="1437"/>
                  </a:cubicBezTo>
                  <a:cubicBezTo>
                    <a:pt x="108" y="1437"/>
                    <a:pt x="110" y="1437"/>
                    <a:pt x="112" y="1436"/>
                  </a:cubicBezTo>
                  <a:cubicBezTo>
                    <a:pt x="460" y="1397"/>
                    <a:pt x="672" y="1147"/>
                    <a:pt x="726" y="843"/>
                  </a:cubicBezTo>
                  <a:cubicBezTo>
                    <a:pt x="998" y="667"/>
                    <a:pt x="1095" y="357"/>
                    <a:pt x="941" y="35"/>
                  </a:cubicBezTo>
                  <a:cubicBezTo>
                    <a:pt x="929" y="11"/>
                    <a:pt x="911" y="1"/>
                    <a:pt x="892" y="1"/>
                  </a:cubicBezTo>
                  <a:close/>
                </a:path>
              </a:pathLst>
            </a:custGeom>
            <a:solidFill>
              <a:srgbClr val="FFF7F3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83;p45">
              <a:extLst>
                <a:ext uri="{FF2B5EF4-FFF2-40B4-BE49-F238E27FC236}">
                  <a16:creationId xmlns:a16="http://schemas.microsoft.com/office/drawing/2014/main" id="{304D9E54-13AB-8D8A-D62E-A1137B147C12}"/>
                </a:ext>
              </a:extLst>
            </p:cNvPr>
            <p:cNvSpPr/>
            <p:nvPr/>
          </p:nvSpPr>
          <p:spPr>
            <a:xfrm>
              <a:off x="3199975" y="2246625"/>
              <a:ext cx="15550" cy="26350"/>
            </a:xfrm>
            <a:custGeom>
              <a:avLst/>
              <a:gdLst/>
              <a:ahLst/>
              <a:cxnLst/>
              <a:rect l="l" t="t" r="r" b="b"/>
              <a:pathLst>
                <a:path w="622" h="1054" extrusionOk="0">
                  <a:moveTo>
                    <a:pt x="552" y="1"/>
                  </a:moveTo>
                  <a:cubicBezTo>
                    <a:pt x="535" y="1"/>
                    <a:pt x="519" y="9"/>
                    <a:pt x="512" y="29"/>
                  </a:cubicBezTo>
                  <a:cubicBezTo>
                    <a:pt x="506" y="35"/>
                    <a:pt x="501" y="42"/>
                    <a:pt x="497" y="51"/>
                  </a:cubicBezTo>
                  <a:cubicBezTo>
                    <a:pt x="446" y="177"/>
                    <a:pt x="396" y="302"/>
                    <a:pt x="347" y="429"/>
                  </a:cubicBezTo>
                  <a:cubicBezTo>
                    <a:pt x="280" y="601"/>
                    <a:pt x="251" y="780"/>
                    <a:pt x="46" y="828"/>
                  </a:cubicBezTo>
                  <a:lnTo>
                    <a:pt x="46" y="827"/>
                  </a:lnTo>
                  <a:cubicBezTo>
                    <a:pt x="6" y="837"/>
                    <a:pt x="0" y="876"/>
                    <a:pt x="15" y="904"/>
                  </a:cubicBezTo>
                  <a:cubicBezTo>
                    <a:pt x="9" y="926"/>
                    <a:pt x="11" y="949"/>
                    <a:pt x="24" y="970"/>
                  </a:cubicBezTo>
                  <a:cubicBezTo>
                    <a:pt x="59" y="1034"/>
                    <a:pt x="147" y="1054"/>
                    <a:pt x="236" y="1054"/>
                  </a:cubicBezTo>
                  <a:cubicBezTo>
                    <a:pt x="310" y="1054"/>
                    <a:pt x="385" y="1040"/>
                    <a:pt x="432" y="1025"/>
                  </a:cubicBezTo>
                  <a:cubicBezTo>
                    <a:pt x="502" y="1003"/>
                    <a:pt x="576" y="960"/>
                    <a:pt x="553" y="874"/>
                  </a:cubicBezTo>
                  <a:cubicBezTo>
                    <a:pt x="531" y="794"/>
                    <a:pt x="438" y="724"/>
                    <a:pt x="373" y="681"/>
                  </a:cubicBezTo>
                  <a:cubicBezTo>
                    <a:pt x="357" y="672"/>
                    <a:pt x="343" y="666"/>
                    <a:pt x="329" y="665"/>
                  </a:cubicBezTo>
                  <a:cubicBezTo>
                    <a:pt x="361" y="629"/>
                    <a:pt x="390" y="592"/>
                    <a:pt x="417" y="550"/>
                  </a:cubicBezTo>
                  <a:cubicBezTo>
                    <a:pt x="505" y="405"/>
                    <a:pt x="551" y="239"/>
                    <a:pt x="610" y="83"/>
                  </a:cubicBezTo>
                  <a:cubicBezTo>
                    <a:pt x="621" y="55"/>
                    <a:pt x="611" y="35"/>
                    <a:pt x="593" y="22"/>
                  </a:cubicBezTo>
                  <a:cubicBezTo>
                    <a:pt x="584" y="9"/>
                    <a:pt x="568" y="1"/>
                    <a:pt x="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Rectangle 1">
            <a:extLst>
              <a:ext uri="{FF2B5EF4-FFF2-40B4-BE49-F238E27FC236}">
                <a16:creationId xmlns:a16="http://schemas.microsoft.com/office/drawing/2014/main" id="{DFBE4896-47C3-5185-8A75-FC1EC32526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6831" y="1801099"/>
            <a:ext cx="6117380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masis MT Pro Black" panose="02040A04050005020304" pitchFamily="18" charset="0"/>
              </a:rPr>
              <a:t>Load and clean the dataset to prepare it for analysis.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masis MT Pro Black" panose="02040A04050005020304" pitchFamily="18" charset="0"/>
              </a:rPr>
              <a:t>Analyze trends and correlations through visualizations and EDA.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dirty="0">
              <a:solidFill>
                <a:schemeClr val="accent3">
                  <a:lumMod val="50000"/>
                </a:schemeClr>
              </a:solidFill>
              <a:latin typeface="Amasis MT Pro Black" panose="02040A04050005020304" pitchFamily="18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masis MT Pro Black" panose="02040A04050005020304" pitchFamily="18" charset="0"/>
              </a:rPr>
              <a:t>Identify and engineer key features impacting crop production.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masis MT Pro Black" panose="02040A04050005020304" pitchFamily="18" charset="0"/>
              </a:rPr>
              <a:t>Train machine learning models to predict crop yields.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masis MT Pro Black" panose="02040A04050005020304" pitchFamily="18" charset="0"/>
              </a:rPr>
              <a:t>Visualize insights and highlight important factors influencing production.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masis MT Pro Black" panose="02040A04050005020304" pitchFamily="18" charset="0"/>
              </a:rPr>
              <a:t>Predict future yields and provide actionable recommendations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A66A3A0-EF90-2B61-A1C6-997530CA1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01" t="17925" r="8500" b="28297"/>
          <a:stretch/>
        </p:blipFill>
        <p:spPr>
          <a:xfrm>
            <a:off x="868680" y="777240"/>
            <a:ext cx="729996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99175DE-D7A4-8301-5CF8-477376CD60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17" t="21926" r="8000" b="15704"/>
          <a:stretch/>
        </p:blipFill>
        <p:spPr>
          <a:xfrm>
            <a:off x="651510" y="834390"/>
            <a:ext cx="7688580" cy="34747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screenshot of a computer&#10;&#10;Description automatically generated">
            <a:extLst>
              <a:ext uri="{FF2B5EF4-FFF2-40B4-BE49-F238E27FC236}">
                <a16:creationId xmlns:a16="http://schemas.microsoft.com/office/drawing/2014/main" id="{61DF5557-2AEE-15FE-BA06-D9849EF7CD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6" t="22963" r="7833" b="12296"/>
          <a:stretch/>
        </p:blipFill>
        <p:spPr>
          <a:xfrm>
            <a:off x="632460" y="800100"/>
            <a:ext cx="774954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472EFEC4-5E3F-E9D3-F4AC-9EFB39D374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50" t="23407" r="8083" b="5481"/>
          <a:stretch/>
        </p:blipFill>
        <p:spPr>
          <a:xfrm>
            <a:off x="723900" y="742950"/>
            <a:ext cx="7696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>
          <a:extLst>
            <a:ext uri="{FF2B5EF4-FFF2-40B4-BE49-F238E27FC236}">
              <a16:creationId xmlns:a16="http://schemas.microsoft.com/office/drawing/2014/main" id="{1245C012-0C04-760D-1231-0AA4F08BE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8AD1E2B-A83F-F3CD-4015-87CB689357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33" t="21777" r="7834" b="6222"/>
          <a:stretch/>
        </p:blipFill>
        <p:spPr>
          <a:xfrm>
            <a:off x="693420" y="720090"/>
            <a:ext cx="7757160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0382"/>
      </p:ext>
    </p:extLst>
  </p:cSld>
  <p:clrMapOvr>
    <a:masterClrMapping/>
  </p:clrMapOvr>
</p:sld>
</file>

<file path=ppt/theme/theme1.xml><?xml version="1.0" encoding="utf-8"?>
<a:theme xmlns:a="http://schemas.openxmlformats.org/drawingml/2006/main" name="Asian Growing Media Consulting by Slidesgo">
  <a:themeElements>
    <a:clrScheme name="Simple Light">
      <a:dk1>
        <a:srgbClr val="5A332F"/>
      </a:dk1>
      <a:lt1>
        <a:srgbClr val="E8DEAB"/>
      </a:lt1>
      <a:dk2>
        <a:srgbClr val="A8995B"/>
      </a:dk2>
      <a:lt2>
        <a:srgbClr val="7A7445"/>
      </a:lt2>
      <a:accent1>
        <a:srgbClr val="D8954F"/>
      </a:accent1>
      <a:accent2>
        <a:srgbClr val="F2BF67"/>
      </a:accent2>
      <a:accent3>
        <a:srgbClr val="FFD438"/>
      </a:accent3>
      <a:accent4>
        <a:srgbClr val="D3583E"/>
      </a:accent4>
      <a:accent5>
        <a:srgbClr val="AC8672"/>
      </a:accent5>
      <a:accent6>
        <a:srgbClr val="FFF7F3"/>
      </a:accent6>
      <a:hlink>
        <a:srgbClr val="5A332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263</Words>
  <Application>Microsoft Office PowerPoint</Application>
  <PresentationFormat>On-screen Show (16:9)</PresentationFormat>
  <Paragraphs>37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Albert Sans</vt:lpstr>
      <vt:lpstr>Abril Fatface</vt:lpstr>
      <vt:lpstr>DM Sans</vt:lpstr>
      <vt:lpstr>Amasis MT Pro Black</vt:lpstr>
      <vt:lpstr>Aleo</vt:lpstr>
      <vt:lpstr>Asian Growing Media Consulting by Slidesgo</vt:lpstr>
      <vt:lpstr>Crop Production Analysis in India </vt:lpstr>
      <vt:lpstr>Introduction</vt:lpstr>
      <vt:lpstr>PowerPoint Presentation</vt:lpstr>
      <vt:lpstr>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Impact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Neha Kushwaha</dc:creator>
  <cp:lastModifiedBy>Neha Kushwaha</cp:lastModifiedBy>
  <cp:revision>2</cp:revision>
  <dcterms:modified xsi:type="dcterms:W3CDTF">2024-12-04T09:52:24Z</dcterms:modified>
</cp:coreProperties>
</file>